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4.xml" ContentType="application/vnd.openxmlformats-officedocument.presentationml.comments+xml"/>
  <Override PartName="/ppt/notesSlides/notesSlide30.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7" r:id="rId2"/>
  </p:sldMasterIdLst>
  <p:notesMasterIdLst>
    <p:notesMasterId r:id="rId142"/>
  </p:notesMasterIdLst>
  <p:sldIdLst>
    <p:sldId id="1008" r:id="rId3"/>
    <p:sldId id="991" r:id="rId4"/>
    <p:sldId id="1013" r:id="rId5"/>
    <p:sldId id="867" r:id="rId6"/>
    <p:sldId id="868" r:id="rId7"/>
    <p:sldId id="842" r:id="rId8"/>
    <p:sldId id="992" r:id="rId9"/>
    <p:sldId id="871" r:id="rId10"/>
    <p:sldId id="740" r:id="rId11"/>
    <p:sldId id="858" r:id="rId12"/>
    <p:sldId id="859" r:id="rId13"/>
    <p:sldId id="392" r:id="rId14"/>
    <p:sldId id="860" r:id="rId15"/>
    <p:sldId id="393" r:id="rId16"/>
    <p:sldId id="394" r:id="rId17"/>
    <p:sldId id="395" r:id="rId18"/>
    <p:sldId id="743" r:id="rId19"/>
    <p:sldId id="861" r:id="rId20"/>
    <p:sldId id="1014" r:id="rId21"/>
    <p:sldId id="1015" r:id="rId22"/>
    <p:sldId id="399" r:id="rId23"/>
    <p:sldId id="865" r:id="rId24"/>
    <p:sldId id="932" r:id="rId25"/>
    <p:sldId id="411" r:id="rId26"/>
    <p:sldId id="412" r:id="rId27"/>
    <p:sldId id="413" r:id="rId28"/>
    <p:sldId id="414" r:id="rId29"/>
    <p:sldId id="996" r:id="rId30"/>
    <p:sldId id="418" r:id="rId31"/>
    <p:sldId id="477" r:id="rId32"/>
    <p:sldId id="1016" r:id="rId33"/>
    <p:sldId id="1019" r:id="rId34"/>
    <p:sldId id="1041" r:id="rId35"/>
    <p:sldId id="1002" r:id="rId36"/>
    <p:sldId id="997" r:id="rId37"/>
    <p:sldId id="998" r:id="rId38"/>
    <p:sldId id="423" r:id="rId39"/>
    <p:sldId id="424" r:id="rId40"/>
    <p:sldId id="425" r:id="rId41"/>
    <p:sldId id="426" r:id="rId42"/>
    <p:sldId id="427" r:id="rId43"/>
    <p:sldId id="428" r:id="rId44"/>
    <p:sldId id="430" r:id="rId45"/>
    <p:sldId id="429" r:id="rId46"/>
    <p:sldId id="1050" r:id="rId47"/>
    <p:sldId id="434" r:id="rId48"/>
    <p:sldId id="435" r:id="rId49"/>
    <p:sldId id="436" r:id="rId50"/>
    <p:sldId id="437" r:id="rId51"/>
    <p:sldId id="438" r:id="rId52"/>
    <p:sldId id="439" r:id="rId53"/>
    <p:sldId id="440" r:id="rId54"/>
    <p:sldId id="1045" r:id="rId55"/>
    <p:sldId id="441" r:id="rId56"/>
    <p:sldId id="1046" r:id="rId57"/>
    <p:sldId id="442" r:id="rId58"/>
    <p:sldId id="443" r:id="rId59"/>
    <p:sldId id="444" r:id="rId60"/>
    <p:sldId id="445" r:id="rId61"/>
    <p:sldId id="1043" r:id="rId62"/>
    <p:sldId id="1020" r:id="rId63"/>
    <p:sldId id="1047" r:id="rId64"/>
    <p:sldId id="447" r:id="rId65"/>
    <p:sldId id="448" r:id="rId66"/>
    <p:sldId id="1021" r:id="rId67"/>
    <p:sldId id="999" r:id="rId68"/>
    <p:sldId id="1000" r:id="rId69"/>
    <p:sldId id="1003" r:id="rId70"/>
    <p:sldId id="1004" r:id="rId71"/>
    <p:sldId id="1010" r:id="rId72"/>
    <p:sldId id="862" r:id="rId73"/>
    <p:sldId id="469" r:id="rId74"/>
    <p:sldId id="876" r:id="rId75"/>
    <p:sldId id="470" r:id="rId76"/>
    <p:sldId id="472" r:id="rId77"/>
    <p:sldId id="1022" r:id="rId78"/>
    <p:sldId id="1023" r:id="rId79"/>
    <p:sldId id="1044" r:id="rId80"/>
    <p:sldId id="1028" r:id="rId81"/>
    <p:sldId id="1042" r:id="rId82"/>
    <p:sldId id="1024" r:id="rId83"/>
    <p:sldId id="1029" r:id="rId84"/>
    <p:sldId id="1026" r:id="rId85"/>
    <p:sldId id="1027" r:id="rId86"/>
    <p:sldId id="882" r:id="rId87"/>
    <p:sldId id="993" r:id="rId88"/>
    <p:sldId id="884" r:id="rId89"/>
    <p:sldId id="886" r:id="rId90"/>
    <p:sldId id="1030" r:id="rId91"/>
    <p:sldId id="651" r:id="rId92"/>
    <p:sldId id="652" r:id="rId93"/>
    <p:sldId id="570" r:id="rId94"/>
    <p:sldId id="571" r:id="rId95"/>
    <p:sldId id="572" r:id="rId96"/>
    <p:sldId id="574" r:id="rId97"/>
    <p:sldId id="918" r:id="rId98"/>
    <p:sldId id="919" r:id="rId99"/>
    <p:sldId id="920" r:id="rId100"/>
    <p:sldId id="921" r:id="rId101"/>
    <p:sldId id="575" r:id="rId102"/>
    <p:sldId id="853" r:id="rId103"/>
    <p:sldId id="910" r:id="rId104"/>
    <p:sldId id="577" r:id="rId105"/>
    <p:sldId id="828" r:id="rId106"/>
    <p:sldId id="578" r:id="rId107"/>
    <p:sldId id="580" r:id="rId108"/>
    <p:sldId id="911" r:id="rId109"/>
    <p:sldId id="854" r:id="rId110"/>
    <p:sldId id="855" r:id="rId111"/>
    <p:sldId id="582" r:id="rId112"/>
    <p:sldId id="856" r:id="rId113"/>
    <p:sldId id="584" r:id="rId114"/>
    <p:sldId id="1038" r:id="rId115"/>
    <p:sldId id="588" r:id="rId116"/>
    <p:sldId id="589" r:id="rId117"/>
    <p:sldId id="590" r:id="rId118"/>
    <p:sldId id="591" r:id="rId119"/>
    <p:sldId id="592" r:id="rId120"/>
    <p:sldId id="593" r:id="rId121"/>
    <p:sldId id="595" r:id="rId122"/>
    <p:sldId id="594" r:id="rId123"/>
    <p:sldId id="995" r:id="rId124"/>
    <p:sldId id="596" r:id="rId125"/>
    <p:sldId id="1048" r:id="rId126"/>
    <p:sldId id="1049" r:id="rId127"/>
    <p:sldId id="1036" r:id="rId128"/>
    <p:sldId id="1035" r:id="rId129"/>
    <p:sldId id="1034" r:id="rId130"/>
    <p:sldId id="453" r:id="rId131"/>
    <p:sldId id="1033" r:id="rId132"/>
    <p:sldId id="1032" r:id="rId133"/>
    <p:sldId id="1031" r:id="rId134"/>
    <p:sldId id="457" r:id="rId135"/>
    <p:sldId id="458" r:id="rId136"/>
    <p:sldId id="459" r:id="rId137"/>
    <p:sldId id="460" r:id="rId138"/>
    <p:sldId id="1039" r:id="rId139"/>
    <p:sldId id="1040" r:id="rId140"/>
    <p:sldId id="916" r:id="rId141"/>
  </p:sldIdLst>
  <p:sldSz cx="9144000" cy="6858000" type="screen4x3"/>
  <p:notesSz cx="7102475"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o Jie" initials="LJ" lastIdx="49" clrIdx="0">
    <p:extLst>
      <p:ext uri="{19B8F6BF-5375-455C-9EA6-DF929625EA0E}">
        <p15:presenceInfo xmlns:p15="http://schemas.microsoft.com/office/powerpoint/2012/main" userId="82ec748d779e1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CC3333"/>
    <a:srgbClr val="0432FF"/>
    <a:srgbClr val="C5C5C5"/>
    <a:srgbClr val="2D2DB9"/>
    <a:srgbClr val="F8FF74"/>
    <a:srgbClr val="3333CC"/>
    <a:srgbClr val="0023B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1" autoAdjust="0"/>
    <p:restoredTop sz="81789" autoAdjust="0"/>
  </p:normalViewPr>
  <p:slideViewPr>
    <p:cSldViewPr snapToGrid="0">
      <p:cViewPr varScale="1">
        <p:scale>
          <a:sx n="123" d="100"/>
          <a:sy n="123" d="100"/>
        </p:scale>
        <p:origin x="1480" y="1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11T13:44:31.232" idx="48">
    <p:pos x="5745" y="2043"/>
    <p:text>这个引理还没有证明</p:text>
    <p:extLst>
      <p:ext uri="{C676402C-5697-4E1C-873F-D02D1690AC5C}">
        <p15:threadingInfo xmlns:p15="http://schemas.microsoft.com/office/powerpoint/2012/main" timeZoneBias="-480"/>
      </p:ext>
    </p:extLst>
  </p:cm>
  <p:cm authorId="1" dt="2022-12-16T18:48:20.321" idx="49">
    <p:pos x="5745" y="2179"/>
    <p:text>建议可以去掉</p:text>
    <p:extLst>
      <p:ext uri="{C676402C-5697-4E1C-873F-D02D1690AC5C}">
        <p15:threadingInfo xmlns:p15="http://schemas.microsoft.com/office/powerpoint/2012/main" timeZoneBias="-480">
          <p15:parentCm authorId="1" idx="4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2-16T20:35:56.080" idx="42">
    <p:pos x="1291" y="149"/>
    <p:text>补充标号</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12-11T16:27:28.890" idx="33">
    <p:pos x="1291" y="561"/>
    <p:text>这个标号应该需要更改吧</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12-05T11:28:24.962" idx="10">
    <p:pos x="5700" y="1894"/>
    <p:text>这个定理前面好像没有证明过</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12-11T17:13:15.606" idx="36">
    <p:pos x="5601" y="3255"/>
    <p:text>这个不是定理</p:text>
    <p:extLst>
      <p:ext uri="{C676402C-5697-4E1C-873F-D02D1690AC5C}">
        <p15:threadingInfo xmlns:p15="http://schemas.microsoft.com/office/powerpoint/2012/main" timeZoneBias="-480"/>
      </p:ext>
    </p:extLst>
  </p:cm>
  <p:cm authorId="1" dt="2022-12-11T17:13:31.361" idx="37">
    <p:pos x="5735" y="1408"/>
    <p:text>这个不是定理</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12-11T17:14:43.441" idx="38">
    <p:pos x="5713" y="1887"/>
    <p:text>这个不是定理</p:text>
    <p:extLst>
      <p:ext uri="{C676402C-5697-4E1C-873F-D02D1690AC5C}">
        <p15:threadingInfo xmlns:p15="http://schemas.microsoft.com/office/powerpoint/2012/main" timeZoneBias="-480"/>
      </p:ext>
    </p:extLst>
  </p:cm>
  <p:cm authorId="1" dt="2022-12-11T17:15:14.872" idx="39">
    <p:pos x="5576" y="1440"/>
    <p:text>这个不是定理</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3508"/>
          </a:xfrm>
          <a:prstGeom prst="rect">
            <a:avLst/>
          </a:prstGeom>
        </p:spPr>
        <p:txBody>
          <a:bodyPr vert="horz" lIns="99066" tIns="49533" rIns="99066" bIns="49533" rtlCol="0"/>
          <a:lstStyle>
            <a:lvl1pPr algn="l">
              <a:defRPr sz="1300"/>
            </a:lvl1pPr>
          </a:lstStyle>
          <a:p>
            <a:endParaRPr lang="en-US"/>
          </a:p>
        </p:txBody>
      </p:sp>
      <p:sp>
        <p:nvSpPr>
          <p:cNvPr id="3" name="日期占位符 2"/>
          <p:cNvSpPr>
            <a:spLocks noGrp="1"/>
          </p:cNvSpPr>
          <p:nvPr>
            <p:ph type="dt" idx="1"/>
          </p:nvPr>
        </p:nvSpPr>
        <p:spPr>
          <a:xfrm>
            <a:off x="4023092" y="0"/>
            <a:ext cx="3077739" cy="513508"/>
          </a:xfrm>
          <a:prstGeom prst="rect">
            <a:avLst/>
          </a:prstGeom>
        </p:spPr>
        <p:txBody>
          <a:bodyPr vert="horz" lIns="99066" tIns="49533" rIns="99066" bIns="49533" rtlCol="0"/>
          <a:lstStyle>
            <a:lvl1pPr algn="r">
              <a:defRPr sz="1300"/>
            </a:lvl1pPr>
          </a:lstStyle>
          <a:p>
            <a:fld id="{D0C9FEEB-A97D-4CF0-ADE1-383260D5E7C9}" type="datetimeFigureOut">
              <a:rPr lang="en-US" smtClean="0"/>
              <a:pPr/>
              <a:t>12/11/23</a:t>
            </a:fld>
            <a:endParaRPr lang="en-US"/>
          </a:p>
        </p:txBody>
      </p:sp>
      <p:sp>
        <p:nvSpPr>
          <p:cNvPr id="4" name="幻灯片图像占位符 3"/>
          <p:cNvSpPr>
            <a:spLocks noGrp="1" noRot="1" noChangeAspect="1"/>
          </p:cNvSpPr>
          <p:nvPr>
            <p:ph type="sldImg" idx="2"/>
          </p:nvPr>
        </p:nvSpPr>
        <p:spPr>
          <a:xfrm>
            <a:off x="1249363" y="1279525"/>
            <a:ext cx="4603750" cy="3454400"/>
          </a:xfrm>
          <a:prstGeom prst="rect">
            <a:avLst/>
          </a:prstGeom>
          <a:noFill/>
          <a:ln w="12700">
            <a:solidFill>
              <a:prstClr val="black"/>
            </a:solidFill>
          </a:ln>
        </p:spPr>
        <p:txBody>
          <a:bodyPr vert="horz" lIns="99066" tIns="49533" rIns="99066" bIns="49533" rtlCol="0" anchor="ctr"/>
          <a:lstStyle/>
          <a:p>
            <a:endParaRPr lang="en-US"/>
          </a:p>
        </p:txBody>
      </p:sp>
      <p:sp>
        <p:nvSpPr>
          <p:cNvPr id="5" name="备注占位符 4"/>
          <p:cNvSpPr>
            <a:spLocks noGrp="1"/>
          </p:cNvSpPr>
          <p:nvPr>
            <p:ph type="body" sz="quarter" idx="3"/>
          </p:nvPr>
        </p:nvSpPr>
        <p:spPr>
          <a:xfrm>
            <a:off x="710248" y="4925407"/>
            <a:ext cx="5681980" cy="4029879"/>
          </a:xfrm>
          <a:prstGeom prst="rect">
            <a:avLst/>
          </a:prstGeom>
        </p:spPr>
        <p:txBody>
          <a:bodyPr vert="horz" lIns="99066" tIns="49533" rIns="99066" bIns="49533"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9721107"/>
            <a:ext cx="3077739" cy="513507"/>
          </a:xfrm>
          <a:prstGeom prst="rect">
            <a:avLst/>
          </a:prstGeom>
        </p:spPr>
        <p:txBody>
          <a:bodyPr vert="horz" lIns="99066" tIns="49533" rIns="99066" bIns="49533" rtlCol="0" anchor="b"/>
          <a:lstStyle>
            <a:lvl1pPr algn="l">
              <a:defRPr sz="1300"/>
            </a:lvl1pPr>
          </a:lstStyle>
          <a:p>
            <a:endParaRPr lang="en-US"/>
          </a:p>
        </p:txBody>
      </p:sp>
      <p:sp>
        <p:nvSpPr>
          <p:cNvPr id="7" name="灯片编号占位符 6"/>
          <p:cNvSpPr>
            <a:spLocks noGrp="1"/>
          </p:cNvSpPr>
          <p:nvPr>
            <p:ph type="sldNum" sz="quarter" idx="5"/>
          </p:nvPr>
        </p:nvSpPr>
        <p:spPr>
          <a:xfrm>
            <a:off x="4023092" y="9721107"/>
            <a:ext cx="3077739" cy="513507"/>
          </a:xfrm>
          <a:prstGeom prst="rect">
            <a:avLst/>
          </a:prstGeom>
        </p:spPr>
        <p:txBody>
          <a:bodyPr vert="horz" lIns="99066" tIns="49533" rIns="99066" bIns="49533" rtlCol="0" anchor="b"/>
          <a:lstStyle>
            <a:lvl1pPr algn="r">
              <a:defRPr sz="1300"/>
            </a:lvl1pPr>
          </a:lstStyle>
          <a:p>
            <a:fld id="{13CDDD71-378C-402D-A5A1-ADD6FC996264}" type="slidenum">
              <a:rPr lang="en-US" smtClean="0"/>
              <a:pPr/>
              <a:t>‹#›</a:t>
            </a:fld>
            <a:endParaRPr lang="en-US"/>
          </a:p>
        </p:txBody>
      </p:sp>
    </p:spTree>
    <p:extLst>
      <p:ext uri="{BB962C8B-B14F-4D97-AF65-F5344CB8AC3E}">
        <p14:creationId xmlns:p14="http://schemas.microsoft.com/office/powerpoint/2010/main" val="2807209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794242B4-A08B-9A6D-61E1-8E068BB4BA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defRPr/>
            </a:pPr>
            <a:fld id="{F44BB8A4-8B26-F74E-B8C2-A0BA4D550630}" type="slidenum">
              <a:rPr lang="zh-CN" altLang="en-US" smtClean="0">
                <a:solidFill>
                  <a:srgbClr val="000000"/>
                </a:solidFill>
              </a:rPr>
              <a:pPr>
                <a:spcBef>
                  <a:spcPct val="0"/>
                </a:spcBef>
                <a:defRPr/>
              </a:pPr>
              <a:t>1</a:t>
            </a:fld>
            <a:endParaRPr lang="en-US" altLang="zh-CN">
              <a:solidFill>
                <a:srgbClr val="000000"/>
              </a:solidFill>
            </a:endParaRPr>
          </a:p>
        </p:txBody>
      </p:sp>
      <p:sp>
        <p:nvSpPr>
          <p:cNvPr id="17411" name="Rectangle 2">
            <a:extLst>
              <a:ext uri="{FF2B5EF4-FFF2-40B4-BE49-F238E27FC236}">
                <a16:creationId xmlns:a16="http://schemas.microsoft.com/office/drawing/2014/main" id="{363B26F3-E8A0-E3DD-9A1A-98ED5F1DACF7}"/>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2EDE673B-911D-99F9-DE10-2577CE9ACB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a:p>
            <a:pPr eaLnBrk="1" hangingPunct="1"/>
            <a:endParaRPr lang="zh-CN" altLang="en-US"/>
          </a:p>
        </p:txBody>
      </p:sp>
    </p:spTree>
    <p:extLst>
      <p:ext uri="{BB962C8B-B14F-4D97-AF65-F5344CB8AC3E}">
        <p14:creationId xmlns:p14="http://schemas.microsoft.com/office/powerpoint/2010/main" val="776537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40</a:t>
            </a:fld>
            <a:endParaRPr lang="en-US"/>
          </a:p>
        </p:txBody>
      </p:sp>
    </p:spTree>
    <p:extLst>
      <p:ext uri="{BB962C8B-B14F-4D97-AF65-F5344CB8AC3E}">
        <p14:creationId xmlns:p14="http://schemas.microsoft.com/office/powerpoint/2010/main" val="3825565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52</a:t>
            </a:fld>
            <a:endParaRPr lang="en-US"/>
          </a:p>
        </p:txBody>
      </p:sp>
    </p:spTree>
    <p:extLst>
      <p:ext uri="{BB962C8B-B14F-4D97-AF65-F5344CB8AC3E}">
        <p14:creationId xmlns:p14="http://schemas.microsoft.com/office/powerpoint/2010/main" val="735044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53</a:t>
            </a:fld>
            <a:endParaRPr lang="en-US"/>
          </a:p>
        </p:txBody>
      </p:sp>
    </p:spTree>
    <p:extLst>
      <p:ext uri="{BB962C8B-B14F-4D97-AF65-F5344CB8AC3E}">
        <p14:creationId xmlns:p14="http://schemas.microsoft.com/office/powerpoint/2010/main" val="414174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CDDD71-378C-402D-A5A1-ADD6FC996264}" type="slidenum">
              <a:rPr lang="en-US" smtClean="0"/>
              <a:pPr/>
              <a:t>70</a:t>
            </a:fld>
            <a:endParaRPr lang="en-US"/>
          </a:p>
        </p:txBody>
      </p:sp>
    </p:spTree>
    <p:extLst>
      <p:ext uri="{BB962C8B-B14F-4D97-AF65-F5344CB8AC3E}">
        <p14:creationId xmlns:p14="http://schemas.microsoft.com/office/powerpoint/2010/main" val="595889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71F8CD-4414-4F7D-AB13-175C4D9B372C}" type="slidenum">
              <a:rPr lang="zh-CN" altLang="en-US" smtClean="0"/>
              <a:pPr>
                <a:defRPr/>
              </a:pPr>
              <a:t>71</a:t>
            </a:fld>
            <a:endParaRPr lang="en-US" altLang="zh-CN"/>
          </a:p>
        </p:txBody>
      </p:sp>
    </p:spTree>
    <p:extLst>
      <p:ext uri="{BB962C8B-B14F-4D97-AF65-F5344CB8AC3E}">
        <p14:creationId xmlns:p14="http://schemas.microsoft.com/office/powerpoint/2010/main" val="2528308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74</a:t>
            </a:fld>
            <a:endParaRPr lang="en-US"/>
          </a:p>
        </p:txBody>
      </p:sp>
    </p:spTree>
    <p:extLst>
      <p:ext uri="{BB962C8B-B14F-4D97-AF65-F5344CB8AC3E}">
        <p14:creationId xmlns:p14="http://schemas.microsoft.com/office/powerpoint/2010/main" val="2662728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CDDD71-378C-402D-A5A1-ADD6FC996264}" type="slidenum">
              <a:rPr lang="en-US" smtClean="0"/>
              <a:pPr/>
              <a:t>79</a:t>
            </a:fld>
            <a:endParaRPr lang="en-US"/>
          </a:p>
        </p:txBody>
      </p:sp>
    </p:spTree>
    <p:extLst>
      <p:ext uri="{BB962C8B-B14F-4D97-AF65-F5344CB8AC3E}">
        <p14:creationId xmlns:p14="http://schemas.microsoft.com/office/powerpoint/2010/main" val="3295166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CDDD71-378C-402D-A5A1-ADD6FC996264}" type="slidenum">
              <a:rPr lang="en-US" smtClean="0"/>
              <a:pPr/>
              <a:t>80</a:t>
            </a:fld>
            <a:endParaRPr lang="en-US"/>
          </a:p>
        </p:txBody>
      </p:sp>
    </p:spTree>
    <p:extLst>
      <p:ext uri="{BB962C8B-B14F-4D97-AF65-F5344CB8AC3E}">
        <p14:creationId xmlns:p14="http://schemas.microsoft.com/office/powerpoint/2010/main" val="3012614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CDDD71-378C-402D-A5A1-ADD6FC996264}" type="slidenum">
              <a:rPr lang="en-US" smtClean="0"/>
              <a:pPr/>
              <a:t>81</a:t>
            </a:fld>
            <a:endParaRPr lang="en-US"/>
          </a:p>
        </p:txBody>
      </p:sp>
    </p:spTree>
    <p:extLst>
      <p:ext uri="{BB962C8B-B14F-4D97-AF65-F5344CB8AC3E}">
        <p14:creationId xmlns:p14="http://schemas.microsoft.com/office/powerpoint/2010/main" val="90739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CDDD71-378C-402D-A5A1-ADD6FC996264}" type="slidenum">
              <a:rPr lang="en-US" smtClean="0"/>
              <a:pPr/>
              <a:t>83</a:t>
            </a:fld>
            <a:endParaRPr lang="en-US"/>
          </a:p>
        </p:txBody>
      </p:sp>
    </p:spTree>
    <p:extLst>
      <p:ext uri="{BB962C8B-B14F-4D97-AF65-F5344CB8AC3E}">
        <p14:creationId xmlns:p14="http://schemas.microsoft.com/office/powerpoint/2010/main" val="5257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3</a:t>
            </a:fld>
            <a:endParaRPr lang="en-US"/>
          </a:p>
        </p:txBody>
      </p:sp>
    </p:spTree>
    <p:extLst>
      <p:ext uri="{BB962C8B-B14F-4D97-AF65-F5344CB8AC3E}">
        <p14:creationId xmlns:p14="http://schemas.microsoft.com/office/powerpoint/2010/main" val="254290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CDDD71-378C-402D-A5A1-ADD6FC996264}" type="slidenum">
              <a:rPr lang="en-US" smtClean="0"/>
              <a:pPr/>
              <a:t>84</a:t>
            </a:fld>
            <a:endParaRPr lang="en-US"/>
          </a:p>
        </p:txBody>
      </p:sp>
    </p:spTree>
    <p:extLst>
      <p:ext uri="{BB962C8B-B14F-4D97-AF65-F5344CB8AC3E}">
        <p14:creationId xmlns:p14="http://schemas.microsoft.com/office/powerpoint/2010/main" val="268518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71F8CD-4414-4F7D-AB13-175C4D9B372C}" type="slidenum">
              <a:rPr lang="zh-CN" altLang="en-US" smtClean="0"/>
              <a:pPr>
                <a:defRPr/>
              </a:pPr>
              <a:t>91</a:t>
            </a:fld>
            <a:endParaRPr lang="en-US" altLang="zh-CN"/>
          </a:p>
        </p:txBody>
      </p:sp>
    </p:spTree>
    <p:extLst>
      <p:ext uri="{BB962C8B-B14F-4D97-AF65-F5344CB8AC3E}">
        <p14:creationId xmlns:p14="http://schemas.microsoft.com/office/powerpoint/2010/main" val="3688112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93</a:t>
            </a:fld>
            <a:endParaRPr lang="en-US"/>
          </a:p>
        </p:txBody>
      </p:sp>
    </p:spTree>
    <p:extLst>
      <p:ext uri="{BB962C8B-B14F-4D97-AF65-F5344CB8AC3E}">
        <p14:creationId xmlns:p14="http://schemas.microsoft.com/office/powerpoint/2010/main" val="2550175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95</a:t>
            </a:fld>
            <a:endParaRPr lang="en-US"/>
          </a:p>
        </p:txBody>
      </p:sp>
    </p:spTree>
    <p:extLst>
      <p:ext uri="{BB962C8B-B14F-4D97-AF65-F5344CB8AC3E}">
        <p14:creationId xmlns:p14="http://schemas.microsoft.com/office/powerpoint/2010/main" val="28128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101</a:t>
            </a:fld>
            <a:endParaRPr lang="en-US"/>
          </a:p>
        </p:txBody>
      </p:sp>
    </p:spTree>
    <p:extLst>
      <p:ext uri="{BB962C8B-B14F-4D97-AF65-F5344CB8AC3E}">
        <p14:creationId xmlns:p14="http://schemas.microsoft.com/office/powerpoint/2010/main" val="678038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C282A2C8-E55D-4528-9622-6CA71A8A5AD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804912" indent="-309582">
              <a:defRPr>
                <a:solidFill>
                  <a:schemeClr val="tx1"/>
                </a:solidFill>
                <a:latin typeface="Arial" panose="020B0604020202020204" pitchFamily="34" charset="0"/>
                <a:ea typeface="宋体" panose="02010600030101010101" pitchFamily="2" charset="-122"/>
              </a:defRPr>
            </a:lvl2pPr>
            <a:lvl3pPr marL="1238326" indent="-247665">
              <a:defRPr>
                <a:solidFill>
                  <a:schemeClr val="tx1"/>
                </a:solidFill>
                <a:latin typeface="Arial" panose="020B0604020202020204" pitchFamily="34" charset="0"/>
                <a:ea typeface="宋体" panose="02010600030101010101" pitchFamily="2" charset="-122"/>
              </a:defRPr>
            </a:lvl3pPr>
            <a:lvl4pPr marL="1733657" indent="-247665">
              <a:defRPr>
                <a:solidFill>
                  <a:schemeClr val="tx1"/>
                </a:solidFill>
                <a:latin typeface="Arial" panose="020B0604020202020204" pitchFamily="34" charset="0"/>
                <a:ea typeface="宋体" panose="02010600030101010101" pitchFamily="2" charset="-122"/>
              </a:defRPr>
            </a:lvl4pPr>
            <a:lvl5pPr marL="2228987" indent="-247665">
              <a:defRPr>
                <a:solidFill>
                  <a:schemeClr val="tx1"/>
                </a:solidFill>
                <a:latin typeface="Arial" panose="020B0604020202020204" pitchFamily="34" charset="0"/>
                <a:ea typeface="宋体" panose="02010600030101010101" pitchFamily="2" charset="-122"/>
              </a:defRPr>
            </a:lvl5pPr>
            <a:lvl6pPr marL="2724318"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19648"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714979"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210309"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064BE5-2859-4805-8E0F-C82BEC43703B}" type="slidenum">
              <a:rPr lang="en-US" altLang="zh-CN" smtClean="0"/>
              <a:pPr/>
              <a:t>102</a:t>
            </a:fld>
            <a:endParaRPr lang="en-US" altLang="zh-CN"/>
          </a:p>
        </p:txBody>
      </p:sp>
      <p:sp>
        <p:nvSpPr>
          <p:cNvPr id="15363" name="幻灯片图像占位符 1">
            <a:extLst>
              <a:ext uri="{FF2B5EF4-FFF2-40B4-BE49-F238E27FC236}">
                <a16:creationId xmlns:a16="http://schemas.microsoft.com/office/drawing/2014/main" id="{56066833-2194-4066-B4F3-AF0A843EFA90}"/>
              </a:ext>
            </a:extLst>
          </p:cNvPr>
          <p:cNvSpPr>
            <a:spLocks noGrp="1" noRot="1" noChangeAspect="1" noChangeArrowheads="1" noTextEdit="1"/>
          </p:cNvSpPr>
          <p:nvPr>
            <p:ph type="sldImg"/>
          </p:nvPr>
        </p:nvSpPr>
        <p:spPr>
          <a:ln/>
        </p:spPr>
      </p:sp>
      <p:sp>
        <p:nvSpPr>
          <p:cNvPr id="15364" name="备注占位符 2">
            <a:extLst>
              <a:ext uri="{FF2B5EF4-FFF2-40B4-BE49-F238E27FC236}">
                <a16:creationId xmlns:a16="http://schemas.microsoft.com/office/drawing/2014/main" id="{CACC12EE-D26B-4332-AC97-A8B3E49FAE5F}"/>
              </a:ext>
            </a:extLst>
          </p:cNvPr>
          <p:cNvSpPr>
            <a:spLocks noGrp="1" noChangeArrowheads="1"/>
          </p:cNvSpPr>
          <p:nvPr>
            <p:ph type="body" idx="1"/>
          </p:nvPr>
        </p:nvSpPr>
        <p:spPr>
          <a:xfrm>
            <a:off x="946997" y="4861441"/>
            <a:ext cx="5208482" cy="460557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185" tIns="48593" rIns="97185" bIns="48593"/>
          <a:lstStyle/>
          <a:p>
            <a:pPr eaLnBrk="1" hangingPunct="1"/>
            <a:endParaRPr lang="en-US" altLang="zh-CN" dirty="0"/>
          </a:p>
        </p:txBody>
      </p:sp>
      <p:sp>
        <p:nvSpPr>
          <p:cNvPr id="15365" name="日期占位符 3">
            <a:extLst>
              <a:ext uri="{FF2B5EF4-FFF2-40B4-BE49-F238E27FC236}">
                <a16:creationId xmlns:a16="http://schemas.microsoft.com/office/drawing/2014/main" id="{865D3297-5EFD-4C6A-A403-33501187D552}"/>
              </a:ext>
            </a:extLst>
          </p:cNvPr>
          <p:cNvSpPr txBox="1">
            <a:spLocks noGrp="1"/>
          </p:cNvSpPr>
          <p:nvPr/>
        </p:nvSpPr>
        <p:spPr bwMode="auto">
          <a:xfrm>
            <a:off x="4024736" y="0"/>
            <a:ext cx="3077739"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85" tIns="48593" rIns="97185" bIns="48593"/>
          <a:lstStyle>
            <a:lvl1pPr defTabSz="898525">
              <a:defRPr>
                <a:solidFill>
                  <a:schemeClr val="tx1"/>
                </a:solidFill>
                <a:latin typeface="Arial" panose="020B0604020202020204" pitchFamily="34" charset="0"/>
                <a:ea typeface="宋体" panose="02010600030101010101" pitchFamily="2" charset="-122"/>
              </a:defRPr>
            </a:lvl1pPr>
            <a:lvl2pPr marL="742950" indent="-285750" defTabSz="898525">
              <a:defRPr>
                <a:solidFill>
                  <a:schemeClr val="tx1"/>
                </a:solidFill>
                <a:latin typeface="Arial" panose="020B0604020202020204" pitchFamily="34" charset="0"/>
                <a:ea typeface="宋体" panose="02010600030101010101" pitchFamily="2" charset="-122"/>
              </a:defRPr>
            </a:lvl2pPr>
            <a:lvl3pPr marL="1143000" indent="-228600" defTabSz="898525">
              <a:defRPr>
                <a:solidFill>
                  <a:schemeClr val="tx1"/>
                </a:solidFill>
                <a:latin typeface="Arial" panose="020B0604020202020204" pitchFamily="34" charset="0"/>
                <a:ea typeface="宋体" panose="02010600030101010101" pitchFamily="2" charset="-122"/>
              </a:defRPr>
            </a:lvl3pPr>
            <a:lvl4pPr marL="1600200" indent="-228600" defTabSz="898525">
              <a:defRPr>
                <a:solidFill>
                  <a:schemeClr val="tx1"/>
                </a:solidFill>
                <a:latin typeface="Arial" panose="020B0604020202020204" pitchFamily="34" charset="0"/>
                <a:ea typeface="宋体" panose="02010600030101010101" pitchFamily="2" charset="-122"/>
              </a:defRPr>
            </a:lvl4pPr>
            <a:lvl5pPr marL="2057400" indent="-228600" defTabSz="898525">
              <a:defRPr>
                <a:solidFill>
                  <a:schemeClr val="tx1"/>
                </a:solidFill>
                <a:latin typeface="Arial" panose="020B0604020202020204" pitchFamily="34" charset="0"/>
                <a:ea typeface="宋体" panose="02010600030101010101" pitchFamily="2" charset="-122"/>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A6CD5C4-F27B-49BD-A0A1-E15A6EF83C1B}" type="datetime8">
              <a:rPr lang="zh-CN" altLang="en-US" sz="1300">
                <a:latin typeface="Times New Roman" panose="02020603050405020304" pitchFamily="18" charset="0"/>
                <a:ea typeface="仿宋_GB2312"/>
                <a:cs typeface="仿宋_GB2312"/>
              </a:rPr>
              <a:pPr algn="r"/>
              <a:t>2023年12月11日3时38分</a:t>
            </a:fld>
            <a:endParaRPr lang="en-US" altLang="zh-CN" sz="1300">
              <a:latin typeface="Times New Roman" panose="02020603050405020304" pitchFamily="18" charset="0"/>
              <a:ea typeface="仿宋_GB2312"/>
              <a:cs typeface="仿宋_GB2312"/>
            </a:endParaRPr>
          </a:p>
        </p:txBody>
      </p:sp>
      <p:sp>
        <p:nvSpPr>
          <p:cNvPr id="15366" name="灯片编号占位符 4">
            <a:extLst>
              <a:ext uri="{FF2B5EF4-FFF2-40B4-BE49-F238E27FC236}">
                <a16:creationId xmlns:a16="http://schemas.microsoft.com/office/drawing/2014/main" id="{BB7FBEFE-83EC-472F-A8D5-9B48CB959A27}"/>
              </a:ext>
            </a:extLst>
          </p:cNvPr>
          <p:cNvSpPr txBox="1">
            <a:spLocks noGrp="1"/>
          </p:cNvSpPr>
          <p:nvPr/>
        </p:nvSpPr>
        <p:spPr bwMode="auto">
          <a:xfrm>
            <a:off x="4024736" y="9722882"/>
            <a:ext cx="3077739"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85" tIns="48593" rIns="97185" bIns="48593" anchor="b"/>
          <a:lstStyle>
            <a:lvl1pPr defTabSz="898525">
              <a:defRPr>
                <a:solidFill>
                  <a:schemeClr val="tx1"/>
                </a:solidFill>
                <a:latin typeface="Arial" panose="020B0604020202020204" pitchFamily="34" charset="0"/>
                <a:ea typeface="宋体" panose="02010600030101010101" pitchFamily="2" charset="-122"/>
              </a:defRPr>
            </a:lvl1pPr>
            <a:lvl2pPr marL="742950" indent="-285750" defTabSz="898525">
              <a:defRPr>
                <a:solidFill>
                  <a:schemeClr val="tx1"/>
                </a:solidFill>
                <a:latin typeface="Arial" panose="020B0604020202020204" pitchFamily="34" charset="0"/>
                <a:ea typeface="宋体" panose="02010600030101010101" pitchFamily="2" charset="-122"/>
              </a:defRPr>
            </a:lvl2pPr>
            <a:lvl3pPr marL="1143000" indent="-228600" defTabSz="898525">
              <a:defRPr>
                <a:solidFill>
                  <a:schemeClr val="tx1"/>
                </a:solidFill>
                <a:latin typeface="Arial" panose="020B0604020202020204" pitchFamily="34" charset="0"/>
                <a:ea typeface="宋体" panose="02010600030101010101" pitchFamily="2" charset="-122"/>
              </a:defRPr>
            </a:lvl3pPr>
            <a:lvl4pPr marL="1600200" indent="-228600" defTabSz="898525">
              <a:defRPr>
                <a:solidFill>
                  <a:schemeClr val="tx1"/>
                </a:solidFill>
                <a:latin typeface="Arial" panose="020B0604020202020204" pitchFamily="34" charset="0"/>
                <a:ea typeface="宋体" panose="02010600030101010101" pitchFamily="2" charset="-122"/>
              </a:defRPr>
            </a:lvl4pPr>
            <a:lvl5pPr marL="2057400" indent="-228600" defTabSz="898525">
              <a:defRPr>
                <a:solidFill>
                  <a:schemeClr val="tx1"/>
                </a:solidFill>
                <a:latin typeface="Arial" panose="020B0604020202020204" pitchFamily="34" charset="0"/>
                <a:ea typeface="宋体" panose="02010600030101010101" pitchFamily="2" charset="-122"/>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D6C35CF-9872-48FD-875A-4654DC7EF9DD}" type="slidenum">
              <a:rPr lang="en-US" altLang="zh-CN" sz="1300">
                <a:latin typeface="Times New Roman" panose="02020603050405020304" pitchFamily="18" charset="0"/>
                <a:ea typeface="仿宋_GB2312"/>
                <a:cs typeface="仿宋_GB2312"/>
              </a:rPr>
              <a:pPr algn="r"/>
              <a:t>102</a:t>
            </a:fld>
            <a:endParaRPr lang="en-US" altLang="zh-CN" sz="1300">
              <a:latin typeface="Times New Roman" panose="02020603050405020304" pitchFamily="18" charset="0"/>
              <a:ea typeface="仿宋_GB2312"/>
              <a:cs typeface="仿宋_GB2312"/>
            </a:endParaRPr>
          </a:p>
        </p:txBody>
      </p:sp>
    </p:spTree>
    <p:extLst>
      <p:ext uri="{BB962C8B-B14F-4D97-AF65-F5344CB8AC3E}">
        <p14:creationId xmlns:p14="http://schemas.microsoft.com/office/powerpoint/2010/main" val="2350480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105</a:t>
            </a:fld>
            <a:endParaRPr lang="en-US"/>
          </a:p>
        </p:txBody>
      </p:sp>
    </p:spTree>
    <p:extLst>
      <p:ext uri="{BB962C8B-B14F-4D97-AF65-F5344CB8AC3E}">
        <p14:creationId xmlns:p14="http://schemas.microsoft.com/office/powerpoint/2010/main" val="2119472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32569A9-DBF1-4FE2-ADF8-F2657A5A43C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912" indent="-309582">
              <a:defRPr>
                <a:solidFill>
                  <a:schemeClr val="tx1"/>
                </a:solidFill>
                <a:latin typeface="Arial" panose="020B0604020202020204" pitchFamily="34" charset="0"/>
                <a:ea typeface="宋体" panose="02010600030101010101" pitchFamily="2" charset="-122"/>
              </a:defRPr>
            </a:lvl2pPr>
            <a:lvl3pPr marL="1238326" indent="-247665">
              <a:defRPr>
                <a:solidFill>
                  <a:schemeClr val="tx1"/>
                </a:solidFill>
                <a:latin typeface="Arial" panose="020B0604020202020204" pitchFamily="34" charset="0"/>
                <a:ea typeface="宋体" panose="02010600030101010101" pitchFamily="2" charset="-122"/>
              </a:defRPr>
            </a:lvl3pPr>
            <a:lvl4pPr marL="1733657" indent="-247665">
              <a:defRPr>
                <a:solidFill>
                  <a:schemeClr val="tx1"/>
                </a:solidFill>
                <a:latin typeface="Arial" panose="020B0604020202020204" pitchFamily="34" charset="0"/>
                <a:ea typeface="宋体" panose="02010600030101010101" pitchFamily="2" charset="-122"/>
              </a:defRPr>
            </a:lvl4pPr>
            <a:lvl5pPr marL="2228987" indent="-247665">
              <a:defRPr>
                <a:solidFill>
                  <a:schemeClr val="tx1"/>
                </a:solidFill>
                <a:latin typeface="Arial" panose="020B0604020202020204" pitchFamily="34" charset="0"/>
                <a:ea typeface="宋体" panose="02010600030101010101" pitchFamily="2" charset="-122"/>
              </a:defRPr>
            </a:lvl5pPr>
            <a:lvl6pPr marL="2724318"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19648"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714979"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210309"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AB59D6-7930-4D8F-949A-E4C8087D3743}" type="slidenum">
              <a:rPr lang="en-US" altLang="zh-CN" smtClean="0"/>
              <a:pPr/>
              <a:t>118</a:t>
            </a:fld>
            <a:endParaRPr lang="en-US" altLang="zh-CN"/>
          </a:p>
        </p:txBody>
      </p:sp>
      <p:sp>
        <p:nvSpPr>
          <p:cNvPr id="34819" name="幻灯片图像占位符 1">
            <a:extLst>
              <a:ext uri="{FF2B5EF4-FFF2-40B4-BE49-F238E27FC236}">
                <a16:creationId xmlns:a16="http://schemas.microsoft.com/office/drawing/2014/main" id="{FA13C417-AD39-4AAD-95AC-EC6D614C868F}"/>
              </a:ext>
            </a:extLst>
          </p:cNvPr>
          <p:cNvSpPr>
            <a:spLocks noGrp="1" noRot="1" noChangeAspect="1" noChangeArrowheads="1" noTextEdit="1"/>
          </p:cNvSpPr>
          <p:nvPr>
            <p:ph type="sldImg"/>
          </p:nvPr>
        </p:nvSpPr>
        <p:spPr>
          <a:ln/>
        </p:spPr>
      </p:sp>
      <p:sp>
        <p:nvSpPr>
          <p:cNvPr id="34820" name="备注占位符 2">
            <a:extLst>
              <a:ext uri="{FF2B5EF4-FFF2-40B4-BE49-F238E27FC236}">
                <a16:creationId xmlns:a16="http://schemas.microsoft.com/office/drawing/2014/main" id="{88307022-09AA-4C44-B603-3CF7A94F0725}"/>
              </a:ext>
            </a:extLst>
          </p:cNvPr>
          <p:cNvSpPr>
            <a:spLocks noGrp="1" noChangeArrowheads="1"/>
          </p:cNvSpPr>
          <p:nvPr>
            <p:ph type="body" idx="1"/>
          </p:nvPr>
        </p:nvSpPr>
        <p:spPr>
          <a:xfrm>
            <a:off x="946997" y="4861441"/>
            <a:ext cx="5208482"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85" tIns="48593" rIns="97185" bIns="48593"/>
          <a:lstStyle/>
          <a:p>
            <a:endParaRPr lang="en-US" altLang="zh-CN" dirty="0"/>
          </a:p>
        </p:txBody>
      </p:sp>
      <p:sp>
        <p:nvSpPr>
          <p:cNvPr id="34821" name="日期占位符 3">
            <a:extLst>
              <a:ext uri="{FF2B5EF4-FFF2-40B4-BE49-F238E27FC236}">
                <a16:creationId xmlns:a16="http://schemas.microsoft.com/office/drawing/2014/main" id="{4E807A4F-4B61-449D-86CE-E42FADAD90AB}"/>
              </a:ext>
            </a:extLst>
          </p:cNvPr>
          <p:cNvSpPr txBox="1">
            <a:spLocks noGrp="1"/>
          </p:cNvSpPr>
          <p:nvPr/>
        </p:nvSpPr>
        <p:spPr bwMode="auto">
          <a:xfrm>
            <a:off x="4024736" y="0"/>
            <a:ext cx="3077739"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85" tIns="48593" rIns="97185" bIns="48593"/>
          <a:lstStyle>
            <a:lvl1pPr defTabSz="898525">
              <a:defRPr>
                <a:solidFill>
                  <a:schemeClr val="tx1"/>
                </a:solidFill>
                <a:latin typeface="Arial" panose="020B0604020202020204" pitchFamily="34" charset="0"/>
                <a:ea typeface="宋体" panose="02010600030101010101" pitchFamily="2" charset="-122"/>
              </a:defRPr>
            </a:lvl1pPr>
            <a:lvl2pPr marL="742950" indent="-285750" defTabSz="898525">
              <a:defRPr>
                <a:solidFill>
                  <a:schemeClr val="tx1"/>
                </a:solidFill>
                <a:latin typeface="Arial" panose="020B0604020202020204" pitchFamily="34" charset="0"/>
                <a:ea typeface="宋体" panose="02010600030101010101" pitchFamily="2" charset="-122"/>
              </a:defRPr>
            </a:lvl2pPr>
            <a:lvl3pPr marL="1143000" indent="-228600" defTabSz="898525">
              <a:defRPr>
                <a:solidFill>
                  <a:schemeClr val="tx1"/>
                </a:solidFill>
                <a:latin typeface="Arial" panose="020B0604020202020204" pitchFamily="34" charset="0"/>
                <a:ea typeface="宋体" panose="02010600030101010101" pitchFamily="2" charset="-122"/>
              </a:defRPr>
            </a:lvl3pPr>
            <a:lvl4pPr marL="1600200" indent="-228600" defTabSz="898525">
              <a:defRPr>
                <a:solidFill>
                  <a:schemeClr val="tx1"/>
                </a:solidFill>
                <a:latin typeface="Arial" panose="020B0604020202020204" pitchFamily="34" charset="0"/>
                <a:ea typeface="宋体" panose="02010600030101010101" pitchFamily="2" charset="-122"/>
              </a:defRPr>
            </a:lvl4pPr>
            <a:lvl5pPr marL="2057400" indent="-228600" defTabSz="898525">
              <a:defRPr>
                <a:solidFill>
                  <a:schemeClr val="tx1"/>
                </a:solidFill>
                <a:latin typeface="Arial" panose="020B0604020202020204" pitchFamily="34" charset="0"/>
                <a:ea typeface="宋体" panose="02010600030101010101" pitchFamily="2" charset="-122"/>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4291450-7069-4BE8-8C80-0A7C2BDAB830}" type="datetime8">
              <a:rPr lang="zh-CN" altLang="en-US" sz="1300">
                <a:latin typeface="Times New Roman" panose="02020603050405020304" pitchFamily="18" charset="0"/>
                <a:ea typeface="仿宋_GB2312"/>
                <a:cs typeface="仿宋_GB2312"/>
              </a:rPr>
              <a:pPr algn="r"/>
              <a:t>2023年12月11日3时38分</a:t>
            </a:fld>
            <a:endParaRPr lang="en-US" altLang="zh-CN" sz="1300">
              <a:latin typeface="Times New Roman" panose="02020603050405020304" pitchFamily="18" charset="0"/>
              <a:ea typeface="仿宋_GB2312"/>
              <a:cs typeface="仿宋_GB2312"/>
            </a:endParaRPr>
          </a:p>
        </p:txBody>
      </p:sp>
      <p:sp>
        <p:nvSpPr>
          <p:cNvPr id="34822" name="灯片编号占位符 4">
            <a:extLst>
              <a:ext uri="{FF2B5EF4-FFF2-40B4-BE49-F238E27FC236}">
                <a16:creationId xmlns:a16="http://schemas.microsoft.com/office/drawing/2014/main" id="{F163645B-F55E-4BF7-A0F7-B83D43C16003}"/>
              </a:ext>
            </a:extLst>
          </p:cNvPr>
          <p:cNvSpPr txBox="1">
            <a:spLocks noGrp="1"/>
          </p:cNvSpPr>
          <p:nvPr/>
        </p:nvSpPr>
        <p:spPr bwMode="auto">
          <a:xfrm>
            <a:off x="4024736" y="9722882"/>
            <a:ext cx="3077739"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85" tIns="48593" rIns="97185" bIns="48593" anchor="b"/>
          <a:lstStyle>
            <a:lvl1pPr defTabSz="898525">
              <a:defRPr>
                <a:solidFill>
                  <a:schemeClr val="tx1"/>
                </a:solidFill>
                <a:latin typeface="Arial" panose="020B0604020202020204" pitchFamily="34" charset="0"/>
                <a:ea typeface="宋体" panose="02010600030101010101" pitchFamily="2" charset="-122"/>
              </a:defRPr>
            </a:lvl1pPr>
            <a:lvl2pPr marL="742950" indent="-285750" defTabSz="898525">
              <a:defRPr>
                <a:solidFill>
                  <a:schemeClr val="tx1"/>
                </a:solidFill>
                <a:latin typeface="Arial" panose="020B0604020202020204" pitchFamily="34" charset="0"/>
                <a:ea typeface="宋体" panose="02010600030101010101" pitchFamily="2" charset="-122"/>
              </a:defRPr>
            </a:lvl2pPr>
            <a:lvl3pPr marL="1143000" indent="-228600" defTabSz="898525">
              <a:defRPr>
                <a:solidFill>
                  <a:schemeClr val="tx1"/>
                </a:solidFill>
                <a:latin typeface="Arial" panose="020B0604020202020204" pitchFamily="34" charset="0"/>
                <a:ea typeface="宋体" panose="02010600030101010101" pitchFamily="2" charset="-122"/>
              </a:defRPr>
            </a:lvl3pPr>
            <a:lvl4pPr marL="1600200" indent="-228600" defTabSz="898525">
              <a:defRPr>
                <a:solidFill>
                  <a:schemeClr val="tx1"/>
                </a:solidFill>
                <a:latin typeface="Arial" panose="020B0604020202020204" pitchFamily="34" charset="0"/>
                <a:ea typeface="宋体" panose="02010600030101010101" pitchFamily="2" charset="-122"/>
              </a:defRPr>
            </a:lvl4pPr>
            <a:lvl5pPr marL="2057400" indent="-228600" defTabSz="898525">
              <a:defRPr>
                <a:solidFill>
                  <a:schemeClr val="tx1"/>
                </a:solidFill>
                <a:latin typeface="Arial" panose="020B0604020202020204" pitchFamily="34" charset="0"/>
                <a:ea typeface="宋体" panose="02010600030101010101" pitchFamily="2" charset="-122"/>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149B813-CF4B-415C-B63B-311B3F4A8E6C}" type="slidenum">
              <a:rPr lang="en-US" altLang="zh-CN" sz="1300">
                <a:latin typeface="Times New Roman" panose="02020603050405020304" pitchFamily="18" charset="0"/>
                <a:ea typeface="仿宋_GB2312"/>
                <a:cs typeface="仿宋_GB2312"/>
              </a:rPr>
              <a:pPr algn="r"/>
              <a:t>118</a:t>
            </a:fld>
            <a:endParaRPr lang="en-US" altLang="zh-CN" sz="1300">
              <a:latin typeface="Times New Roman" panose="02020603050405020304" pitchFamily="18" charset="0"/>
              <a:ea typeface="仿宋_GB2312"/>
              <a:cs typeface="仿宋_GB2312"/>
            </a:endParaRPr>
          </a:p>
        </p:txBody>
      </p:sp>
    </p:spTree>
    <p:extLst>
      <p:ext uri="{BB962C8B-B14F-4D97-AF65-F5344CB8AC3E}">
        <p14:creationId xmlns:p14="http://schemas.microsoft.com/office/powerpoint/2010/main" val="1148665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123</a:t>
            </a:fld>
            <a:endParaRPr lang="en-US"/>
          </a:p>
        </p:txBody>
      </p:sp>
    </p:spTree>
    <p:extLst>
      <p:ext uri="{BB962C8B-B14F-4D97-AF65-F5344CB8AC3E}">
        <p14:creationId xmlns:p14="http://schemas.microsoft.com/office/powerpoint/2010/main" val="2026264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1822DBFD-568F-4D2A-AF73-77041D3BD82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912" indent="-309582">
              <a:defRPr>
                <a:solidFill>
                  <a:schemeClr val="tx1"/>
                </a:solidFill>
                <a:latin typeface="Arial" panose="020B0604020202020204" pitchFamily="34" charset="0"/>
                <a:ea typeface="宋体" panose="02010600030101010101" pitchFamily="2" charset="-122"/>
              </a:defRPr>
            </a:lvl2pPr>
            <a:lvl3pPr marL="1238326" indent="-247665">
              <a:defRPr>
                <a:solidFill>
                  <a:schemeClr val="tx1"/>
                </a:solidFill>
                <a:latin typeface="Arial" panose="020B0604020202020204" pitchFamily="34" charset="0"/>
                <a:ea typeface="宋体" panose="02010600030101010101" pitchFamily="2" charset="-122"/>
              </a:defRPr>
            </a:lvl3pPr>
            <a:lvl4pPr marL="1733657" indent="-247665">
              <a:defRPr>
                <a:solidFill>
                  <a:schemeClr val="tx1"/>
                </a:solidFill>
                <a:latin typeface="Arial" panose="020B0604020202020204" pitchFamily="34" charset="0"/>
                <a:ea typeface="宋体" panose="02010600030101010101" pitchFamily="2" charset="-122"/>
              </a:defRPr>
            </a:lvl4pPr>
            <a:lvl5pPr marL="2228987" indent="-247665">
              <a:defRPr>
                <a:solidFill>
                  <a:schemeClr val="tx1"/>
                </a:solidFill>
                <a:latin typeface="Arial" panose="020B0604020202020204" pitchFamily="34" charset="0"/>
                <a:ea typeface="宋体" panose="02010600030101010101" pitchFamily="2" charset="-122"/>
              </a:defRPr>
            </a:lvl5pPr>
            <a:lvl6pPr marL="2724318"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19648"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714979"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210309"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7B912CC-BA08-4762-8A88-7BCB169CC2FE}" type="slidenum">
              <a:rPr lang="en-US" altLang="zh-CN" smtClean="0"/>
              <a:pPr/>
              <a:t>131</a:t>
            </a:fld>
            <a:endParaRPr lang="en-US" altLang="zh-CN"/>
          </a:p>
        </p:txBody>
      </p:sp>
      <p:sp>
        <p:nvSpPr>
          <p:cNvPr id="47107" name="幻灯片图像占位符 1">
            <a:extLst>
              <a:ext uri="{FF2B5EF4-FFF2-40B4-BE49-F238E27FC236}">
                <a16:creationId xmlns:a16="http://schemas.microsoft.com/office/drawing/2014/main" id="{C2E0A2FB-F957-4E9A-9394-DABA37834B43}"/>
              </a:ext>
            </a:extLst>
          </p:cNvPr>
          <p:cNvSpPr>
            <a:spLocks noGrp="1" noRot="1" noChangeAspect="1" noChangeArrowheads="1" noTextEdit="1"/>
          </p:cNvSpPr>
          <p:nvPr>
            <p:ph type="sldImg"/>
          </p:nvPr>
        </p:nvSpPr>
        <p:spPr>
          <a:ln/>
        </p:spPr>
      </p:sp>
      <p:sp>
        <p:nvSpPr>
          <p:cNvPr id="47108" name="备注占位符 2">
            <a:extLst>
              <a:ext uri="{FF2B5EF4-FFF2-40B4-BE49-F238E27FC236}">
                <a16:creationId xmlns:a16="http://schemas.microsoft.com/office/drawing/2014/main" id="{2D7C08F3-BD11-476C-BB62-6A049922E3AE}"/>
              </a:ext>
            </a:extLst>
          </p:cNvPr>
          <p:cNvSpPr>
            <a:spLocks noGrp="1" noChangeArrowheads="1"/>
          </p:cNvSpPr>
          <p:nvPr>
            <p:ph type="body" idx="1"/>
          </p:nvPr>
        </p:nvSpPr>
        <p:spPr>
          <a:xfrm>
            <a:off x="946997" y="4861441"/>
            <a:ext cx="5208482"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85" tIns="48593" rIns="97185" bIns="48593"/>
          <a:lstStyle/>
          <a:p>
            <a:endParaRPr lang="en-US" altLang="zh-CN" dirty="0"/>
          </a:p>
        </p:txBody>
      </p:sp>
      <p:sp>
        <p:nvSpPr>
          <p:cNvPr id="47109" name="日期占位符 3">
            <a:extLst>
              <a:ext uri="{FF2B5EF4-FFF2-40B4-BE49-F238E27FC236}">
                <a16:creationId xmlns:a16="http://schemas.microsoft.com/office/drawing/2014/main" id="{E5B68336-C9F2-4271-A5EA-DF8E39163136}"/>
              </a:ext>
            </a:extLst>
          </p:cNvPr>
          <p:cNvSpPr txBox="1">
            <a:spLocks noGrp="1"/>
          </p:cNvSpPr>
          <p:nvPr/>
        </p:nvSpPr>
        <p:spPr bwMode="auto">
          <a:xfrm>
            <a:off x="4024736" y="0"/>
            <a:ext cx="3077739"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85" tIns="48593" rIns="97185" bIns="48593"/>
          <a:lstStyle>
            <a:lvl1pPr defTabSz="898525">
              <a:defRPr>
                <a:solidFill>
                  <a:schemeClr val="tx1"/>
                </a:solidFill>
                <a:latin typeface="Arial" panose="020B0604020202020204" pitchFamily="34" charset="0"/>
                <a:ea typeface="宋体" panose="02010600030101010101" pitchFamily="2" charset="-122"/>
              </a:defRPr>
            </a:lvl1pPr>
            <a:lvl2pPr marL="742950" indent="-285750" defTabSz="898525">
              <a:defRPr>
                <a:solidFill>
                  <a:schemeClr val="tx1"/>
                </a:solidFill>
                <a:latin typeface="Arial" panose="020B0604020202020204" pitchFamily="34" charset="0"/>
                <a:ea typeface="宋体" panose="02010600030101010101" pitchFamily="2" charset="-122"/>
              </a:defRPr>
            </a:lvl2pPr>
            <a:lvl3pPr marL="1143000" indent="-228600" defTabSz="898525">
              <a:defRPr>
                <a:solidFill>
                  <a:schemeClr val="tx1"/>
                </a:solidFill>
                <a:latin typeface="Arial" panose="020B0604020202020204" pitchFamily="34" charset="0"/>
                <a:ea typeface="宋体" panose="02010600030101010101" pitchFamily="2" charset="-122"/>
              </a:defRPr>
            </a:lvl3pPr>
            <a:lvl4pPr marL="1600200" indent="-228600" defTabSz="898525">
              <a:defRPr>
                <a:solidFill>
                  <a:schemeClr val="tx1"/>
                </a:solidFill>
                <a:latin typeface="Arial" panose="020B0604020202020204" pitchFamily="34" charset="0"/>
                <a:ea typeface="宋体" panose="02010600030101010101" pitchFamily="2" charset="-122"/>
              </a:defRPr>
            </a:lvl4pPr>
            <a:lvl5pPr marL="2057400" indent="-228600" defTabSz="898525">
              <a:defRPr>
                <a:solidFill>
                  <a:schemeClr val="tx1"/>
                </a:solidFill>
                <a:latin typeface="Arial" panose="020B0604020202020204" pitchFamily="34" charset="0"/>
                <a:ea typeface="宋体" panose="02010600030101010101" pitchFamily="2" charset="-122"/>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35B475A-F270-4DCE-85BA-7B3C140DDCA5}" type="datetime8">
              <a:rPr lang="zh-CN" altLang="en-US" sz="1300">
                <a:latin typeface="Times New Roman" panose="02020603050405020304" pitchFamily="18" charset="0"/>
                <a:ea typeface="仿宋_GB2312"/>
                <a:cs typeface="仿宋_GB2312"/>
              </a:rPr>
              <a:pPr algn="r"/>
              <a:t>2023年12月11日3时38分</a:t>
            </a:fld>
            <a:endParaRPr lang="en-US" altLang="zh-CN" sz="1300">
              <a:latin typeface="Times New Roman" panose="02020603050405020304" pitchFamily="18" charset="0"/>
              <a:ea typeface="仿宋_GB2312"/>
              <a:cs typeface="仿宋_GB2312"/>
            </a:endParaRPr>
          </a:p>
        </p:txBody>
      </p:sp>
      <p:sp>
        <p:nvSpPr>
          <p:cNvPr id="47110" name="灯片编号占位符 4">
            <a:extLst>
              <a:ext uri="{FF2B5EF4-FFF2-40B4-BE49-F238E27FC236}">
                <a16:creationId xmlns:a16="http://schemas.microsoft.com/office/drawing/2014/main" id="{212DD0AB-7E37-4B9B-93AA-0008359AB704}"/>
              </a:ext>
            </a:extLst>
          </p:cNvPr>
          <p:cNvSpPr txBox="1">
            <a:spLocks noGrp="1"/>
          </p:cNvSpPr>
          <p:nvPr/>
        </p:nvSpPr>
        <p:spPr bwMode="auto">
          <a:xfrm>
            <a:off x="4024736" y="9722882"/>
            <a:ext cx="3077739"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85" tIns="48593" rIns="97185" bIns="48593" anchor="b"/>
          <a:lstStyle>
            <a:lvl1pPr defTabSz="898525">
              <a:defRPr>
                <a:solidFill>
                  <a:schemeClr val="tx1"/>
                </a:solidFill>
                <a:latin typeface="Arial" panose="020B0604020202020204" pitchFamily="34" charset="0"/>
                <a:ea typeface="宋体" panose="02010600030101010101" pitchFamily="2" charset="-122"/>
              </a:defRPr>
            </a:lvl1pPr>
            <a:lvl2pPr marL="742950" indent="-285750" defTabSz="898525">
              <a:defRPr>
                <a:solidFill>
                  <a:schemeClr val="tx1"/>
                </a:solidFill>
                <a:latin typeface="Arial" panose="020B0604020202020204" pitchFamily="34" charset="0"/>
                <a:ea typeface="宋体" panose="02010600030101010101" pitchFamily="2" charset="-122"/>
              </a:defRPr>
            </a:lvl2pPr>
            <a:lvl3pPr marL="1143000" indent="-228600" defTabSz="898525">
              <a:defRPr>
                <a:solidFill>
                  <a:schemeClr val="tx1"/>
                </a:solidFill>
                <a:latin typeface="Arial" panose="020B0604020202020204" pitchFamily="34" charset="0"/>
                <a:ea typeface="宋体" panose="02010600030101010101" pitchFamily="2" charset="-122"/>
              </a:defRPr>
            </a:lvl3pPr>
            <a:lvl4pPr marL="1600200" indent="-228600" defTabSz="898525">
              <a:defRPr>
                <a:solidFill>
                  <a:schemeClr val="tx1"/>
                </a:solidFill>
                <a:latin typeface="Arial" panose="020B0604020202020204" pitchFamily="34" charset="0"/>
                <a:ea typeface="宋体" panose="02010600030101010101" pitchFamily="2" charset="-122"/>
              </a:defRPr>
            </a:lvl4pPr>
            <a:lvl5pPr marL="2057400" indent="-228600" defTabSz="898525">
              <a:defRPr>
                <a:solidFill>
                  <a:schemeClr val="tx1"/>
                </a:solidFill>
                <a:latin typeface="Arial" panose="020B0604020202020204" pitchFamily="34" charset="0"/>
                <a:ea typeface="宋体" panose="02010600030101010101" pitchFamily="2" charset="-122"/>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DEC8A62-ABF4-44A6-8834-731EFB885FF9}" type="slidenum">
              <a:rPr lang="en-US" altLang="zh-CN" sz="1300">
                <a:latin typeface="Times New Roman" panose="02020603050405020304" pitchFamily="18" charset="0"/>
                <a:ea typeface="仿宋_GB2312"/>
                <a:cs typeface="仿宋_GB2312"/>
              </a:rPr>
              <a:pPr algn="r"/>
              <a:t>131</a:t>
            </a:fld>
            <a:endParaRPr lang="en-US" altLang="zh-CN" sz="1300">
              <a:latin typeface="Times New Roman" panose="02020603050405020304" pitchFamily="18" charset="0"/>
              <a:ea typeface="仿宋_GB2312"/>
              <a:cs typeface="仿宋_GB2312"/>
            </a:endParaRPr>
          </a:p>
        </p:txBody>
      </p:sp>
    </p:spTree>
    <p:extLst>
      <p:ext uri="{BB962C8B-B14F-4D97-AF65-F5344CB8AC3E}">
        <p14:creationId xmlns:p14="http://schemas.microsoft.com/office/powerpoint/2010/main" val="2642671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18</a:t>
            </a:fld>
            <a:endParaRPr lang="en-US"/>
          </a:p>
        </p:txBody>
      </p:sp>
    </p:spTree>
    <p:extLst>
      <p:ext uri="{BB962C8B-B14F-4D97-AF65-F5344CB8AC3E}">
        <p14:creationId xmlns:p14="http://schemas.microsoft.com/office/powerpoint/2010/main" val="989712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CD74539D-42D8-4A21-BF95-954277AAF51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4912" indent="-309582">
              <a:defRPr>
                <a:solidFill>
                  <a:schemeClr val="tx1"/>
                </a:solidFill>
                <a:latin typeface="Arial" panose="020B0604020202020204" pitchFamily="34" charset="0"/>
                <a:ea typeface="宋体" panose="02010600030101010101" pitchFamily="2" charset="-122"/>
              </a:defRPr>
            </a:lvl2pPr>
            <a:lvl3pPr marL="1238326" indent="-247665">
              <a:defRPr>
                <a:solidFill>
                  <a:schemeClr val="tx1"/>
                </a:solidFill>
                <a:latin typeface="Arial" panose="020B0604020202020204" pitchFamily="34" charset="0"/>
                <a:ea typeface="宋体" panose="02010600030101010101" pitchFamily="2" charset="-122"/>
              </a:defRPr>
            </a:lvl3pPr>
            <a:lvl4pPr marL="1733657" indent="-247665">
              <a:defRPr>
                <a:solidFill>
                  <a:schemeClr val="tx1"/>
                </a:solidFill>
                <a:latin typeface="Arial" panose="020B0604020202020204" pitchFamily="34" charset="0"/>
                <a:ea typeface="宋体" panose="02010600030101010101" pitchFamily="2" charset="-122"/>
              </a:defRPr>
            </a:lvl4pPr>
            <a:lvl5pPr marL="2228987" indent="-247665">
              <a:defRPr>
                <a:solidFill>
                  <a:schemeClr val="tx1"/>
                </a:solidFill>
                <a:latin typeface="Arial" panose="020B0604020202020204" pitchFamily="34" charset="0"/>
                <a:ea typeface="宋体" panose="02010600030101010101" pitchFamily="2" charset="-122"/>
              </a:defRPr>
            </a:lvl5pPr>
            <a:lvl6pPr marL="2724318"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19648"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714979"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210309" indent="-24766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5518BB-252F-4EC7-8E45-C9EBFE224567}" type="slidenum">
              <a:rPr lang="en-US" altLang="zh-CN" smtClean="0"/>
              <a:pPr/>
              <a:t>134</a:t>
            </a:fld>
            <a:endParaRPr lang="en-US" altLang="zh-CN"/>
          </a:p>
        </p:txBody>
      </p:sp>
      <p:sp>
        <p:nvSpPr>
          <p:cNvPr id="51203" name="幻灯片图像占位符 1">
            <a:extLst>
              <a:ext uri="{FF2B5EF4-FFF2-40B4-BE49-F238E27FC236}">
                <a16:creationId xmlns:a16="http://schemas.microsoft.com/office/drawing/2014/main" id="{AD9CE3DD-A27B-4109-BEF7-9D5E914ED465}"/>
              </a:ext>
            </a:extLst>
          </p:cNvPr>
          <p:cNvSpPr>
            <a:spLocks noGrp="1" noRot="1" noChangeAspect="1" noChangeArrowheads="1" noTextEdit="1"/>
          </p:cNvSpPr>
          <p:nvPr>
            <p:ph type="sldImg"/>
          </p:nvPr>
        </p:nvSpPr>
        <p:spPr>
          <a:ln/>
        </p:spPr>
      </p:sp>
      <p:sp>
        <p:nvSpPr>
          <p:cNvPr id="51204" name="备注占位符 2">
            <a:extLst>
              <a:ext uri="{FF2B5EF4-FFF2-40B4-BE49-F238E27FC236}">
                <a16:creationId xmlns:a16="http://schemas.microsoft.com/office/drawing/2014/main" id="{58286058-E383-4C0E-9582-E68ABE470C61}"/>
              </a:ext>
            </a:extLst>
          </p:cNvPr>
          <p:cNvSpPr>
            <a:spLocks noGrp="1" noChangeArrowheads="1"/>
          </p:cNvSpPr>
          <p:nvPr>
            <p:ph type="body" idx="1"/>
          </p:nvPr>
        </p:nvSpPr>
        <p:spPr>
          <a:xfrm>
            <a:off x="946997" y="4861441"/>
            <a:ext cx="5208482"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85" tIns="48593" rIns="97185" bIns="48593"/>
          <a:lstStyle/>
          <a:p>
            <a:endParaRPr lang="en-US" altLang="zh-CN" dirty="0"/>
          </a:p>
        </p:txBody>
      </p:sp>
      <p:sp>
        <p:nvSpPr>
          <p:cNvPr id="51205" name="日期占位符 3">
            <a:extLst>
              <a:ext uri="{FF2B5EF4-FFF2-40B4-BE49-F238E27FC236}">
                <a16:creationId xmlns:a16="http://schemas.microsoft.com/office/drawing/2014/main" id="{92E01CDF-1029-49D7-A2DD-7EA088391E3A}"/>
              </a:ext>
            </a:extLst>
          </p:cNvPr>
          <p:cNvSpPr txBox="1">
            <a:spLocks noGrp="1"/>
          </p:cNvSpPr>
          <p:nvPr/>
        </p:nvSpPr>
        <p:spPr bwMode="auto">
          <a:xfrm>
            <a:off x="4024736" y="0"/>
            <a:ext cx="3077739"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85" tIns="48593" rIns="97185" bIns="48593"/>
          <a:lstStyle>
            <a:lvl1pPr defTabSz="898525">
              <a:defRPr>
                <a:solidFill>
                  <a:schemeClr val="tx1"/>
                </a:solidFill>
                <a:latin typeface="Arial" panose="020B0604020202020204" pitchFamily="34" charset="0"/>
                <a:ea typeface="宋体" panose="02010600030101010101" pitchFamily="2" charset="-122"/>
              </a:defRPr>
            </a:lvl1pPr>
            <a:lvl2pPr marL="742950" indent="-285750" defTabSz="898525">
              <a:defRPr>
                <a:solidFill>
                  <a:schemeClr val="tx1"/>
                </a:solidFill>
                <a:latin typeface="Arial" panose="020B0604020202020204" pitchFamily="34" charset="0"/>
                <a:ea typeface="宋体" panose="02010600030101010101" pitchFamily="2" charset="-122"/>
              </a:defRPr>
            </a:lvl2pPr>
            <a:lvl3pPr marL="1143000" indent="-228600" defTabSz="898525">
              <a:defRPr>
                <a:solidFill>
                  <a:schemeClr val="tx1"/>
                </a:solidFill>
                <a:latin typeface="Arial" panose="020B0604020202020204" pitchFamily="34" charset="0"/>
                <a:ea typeface="宋体" panose="02010600030101010101" pitchFamily="2" charset="-122"/>
              </a:defRPr>
            </a:lvl3pPr>
            <a:lvl4pPr marL="1600200" indent="-228600" defTabSz="898525">
              <a:defRPr>
                <a:solidFill>
                  <a:schemeClr val="tx1"/>
                </a:solidFill>
                <a:latin typeface="Arial" panose="020B0604020202020204" pitchFamily="34" charset="0"/>
                <a:ea typeface="宋体" panose="02010600030101010101" pitchFamily="2" charset="-122"/>
              </a:defRPr>
            </a:lvl4pPr>
            <a:lvl5pPr marL="2057400" indent="-228600" defTabSz="898525">
              <a:defRPr>
                <a:solidFill>
                  <a:schemeClr val="tx1"/>
                </a:solidFill>
                <a:latin typeface="Arial" panose="020B0604020202020204" pitchFamily="34" charset="0"/>
                <a:ea typeface="宋体" panose="02010600030101010101" pitchFamily="2" charset="-122"/>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1BE092C-1775-4CDB-8C21-80D266F6A870}" type="datetime8">
              <a:rPr lang="zh-CN" altLang="en-US" sz="1300">
                <a:latin typeface="Times New Roman" panose="02020603050405020304" pitchFamily="18" charset="0"/>
                <a:ea typeface="仿宋_GB2312"/>
                <a:cs typeface="仿宋_GB2312"/>
              </a:rPr>
              <a:pPr algn="r"/>
              <a:t>2023年12月11日3时38分</a:t>
            </a:fld>
            <a:endParaRPr lang="en-US" altLang="zh-CN" sz="1300">
              <a:latin typeface="Times New Roman" panose="02020603050405020304" pitchFamily="18" charset="0"/>
              <a:ea typeface="仿宋_GB2312"/>
              <a:cs typeface="仿宋_GB2312"/>
            </a:endParaRPr>
          </a:p>
        </p:txBody>
      </p:sp>
      <p:sp>
        <p:nvSpPr>
          <p:cNvPr id="51206" name="灯片编号占位符 4">
            <a:extLst>
              <a:ext uri="{FF2B5EF4-FFF2-40B4-BE49-F238E27FC236}">
                <a16:creationId xmlns:a16="http://schemas.microsoft.com/office/drawing/2014/main" id="{19D0B39F-3B75-4A92-B856-BF7BFF146AF2}"/>
              </a:ext>
            </a:extLst>
          </p:cNvPr>
          <p:cNvSpPr txBox="1">
            <a:spLocks noGrp="1"/>
          </p:cNvSpPr>
          <p:nvPr/>
        </p:nvSpPr>
        <p:spPr bwMode="auto">
          <a:xfrm>
            <a:off x="4024736" y="9722882"/>
            <a:ext cx="3077739"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185" tIns="48593" rIns="97185" bIns="48593" anchor="b"/>
          <a:lstStyle>
            <a:lvl1pPr defTabSz="898525">
              <a:defRPr>
                <a:solidFill>
                  <a:schemeClr val="tx1"/>
                </a:solidFill>
                <a:latin typeface="Arial" panose="020B0604020202020204" pitchFamily="34" charset="0"/>
                <a:ea typeface="宋体" panose="02010600030101010101" pitchFamily="2" charset="-122"/>
              </a:defRPr>
            </a:lvl1pPr>
            <a:lvl2pPr marL="742950" indent="-285750" defTabSz="898525">
              <a:defRPr>
                <a:solidFill>
                  <a:schemeClr val="tx1"/>
                </a:solidFill>
                <a:latin typeface="Arial" panose="020B0604020202020204" pitchFamily="34" charset="0"/>
                <a:ea typeface="宋体" panose="02010600030101010101" pitchFamily="2" charset="-122"/>
              </a:defRPr>
            </a:lvl2pPr>
            <a:lvl3pPr marL="1143000" indent="-228600" defTabSz="898525">
              <a:defRPr>
                <a:solidFill>
                  <a:schemeClr val="tx1"/>
                </a:solidFill>
                <a:latin typeface="Arial" panose="020B0604020202020204" pitchFamily="34" charset="0"/>
                <a:ea typeface="宋体" panose="02010600030101010101" pitchFamily="2" charset="-122"/>
              </a:defRPr>
            </a:lvl3pPr>
            <a:lvl4pPr marL="1600200" indent="-228600" defTabSz="898525">
              <a:defRPr>
                <a:solidFill>
                  <a:schemeClr val="tx1"/>
                </a:solidFill>
                <a:latin typeface="Arial" panose="020B0604020202020204" pitchFamily="34" charset="0"/>
                <a:ea typeface="宋体" panose="02010600030101010101" pitchFamily="2" charset="-122"/>
              </a:defRPr>
            </a:lvl4pPr>
            <a:lvl5pPr marL="2057400" indent="-228600" defTabSz="898525">
              <a:defRPr>
                <a:solidFill>
                  <a:schemeClr val="tx1"/>
                </a:solidFill>
                <a:latin typeface="Arial" panose="020B0604020202020204" pitchFamily="34" charset="0"/>
                <a:ea typeface="宋体" panose="02010600030101010101" pitchFamily="2" charset="-122"/>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687BA719-081C-49C6-8D41-BCB6C299C222}" type="slidenum">
              <a:rPr lang="en-US" altLang="zh-CN" sz="1300">
                <a:latin typeface="Times New Roman" panose="02020603050405020304" pitchFamily="18" charset="0"/>
                <a:ea typeface="仿宋_GB2312"/>
                <a:cs typeface="仿宋_GB2312"/>
              </a:rPr>
              <a:pPr algn="r"/>
              <a:t>134</a:t>
            </a:fld>
            <a:endParaRPr lang="en-US" altLang="zh-CN" sz="1300">
              <a:latin typeface="Times New Roman" panose="02020603050405020304" pitchFamily="18" charset="0"/>
              <a:ea typeface="仿宋_GB2312"/>
              <a:cs typeface="仿宋_GB2312"/>
            </a:endParaRPr>
          </a:p>
        </p:txBody>
      </p:sp>
    </p:spTree>
    <p:extLst>
      <p:ext uri="{BB962C8B-B14F-4D97-AF65-F5344CB8AC3E}">
        <p14:creationId xmlns:p14="http://schemas.microsoft.com/office/powerpoint/2010/main" val="2334934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19</a:t>
            </a:fld>
            <a:endParaRPr lang="en-US"/>
          </a:p>
        </p:txBody>
      </p:sp>
    </p:spTree>
    <p:extLst>
      <p:ext uri="{BB962C8B-B14F-4D97-AF65-F5344CB8AC3E}">
        <p14:creationId xmlns:p14="http://schemas.microsoft.com/office/powerpoint/2010/main" val="1613191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20</a:t>
            </a:fld>
            <a:endParaRPr lang="en-US"/>
          </a:p>
        </p:txBody>
      </p:sp>
    </p:spTree>
    <p:extLst>
      <p:ext uri="{BB962C8B-B14F-4D97-AF65-F5344CB8AC3E}">
        <p14:creationId xmlns:p14="http://schemas.microsoft.com/office/powerpoint/2010/main" val="1432758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21</a:t>
            </a:fld>
            <a:endParaRPr lang="en-US"/>
          </a:p>
        </p:txBody>
      </p:sp>
    </p:spTree>
    <p:extLst>
      <p:ext uri="{BB962C8B-B14F-4D97-AF65-F5344CB8AC3E}">
        <p14:creationId xmlns:p14="http://schemas.microsoft.com/office/powerpoint/2010/main" val="3958331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34</a:t>
            </a:fld>
            <a:endParaRPr lang="en-US"/>
          </a:p>
        </p:txBody>
      </p:sp>
    </p:spTree>
    <p:extLst>
      <p:ext uri="{BB962C8B-B14F-4D97-AF65-F5344CB8AC3E}">
        <p14:creationId xmlns:p14="http://schemas.microsoft.com/office/powerpoint/2010/main" val="2941887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38</a:t>
            </a:fld>
            <a:endParaRPr lang="en-US"/>
          </a:p>
        </p:txBody>
      </p:sp>
    </p:spTree>
    <p:extLst>
      <p:ext uri="{BB962C8B-B14F-4D97-AF65-F5344CB8AC3E}">
        <p14:creationId xmlns:p14="http://schemas.microsoft.com/office/powerpoint/2010/main" val="1971869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CDDD71-378C-402D-A5A1-ADD6FC996264}" type="slidenum">
              <a:rPr lang="en-US" smtClean="0"/>
              <a:pPr/>
              <a:t>39</a:t>
            </a:fld>
            <a:endParaRPr lang="en-US"/>
          </a:p>
        </p:txBody>
      </p:sp>
    </p:spTree>
    <p:extLst>
      <p:ext uri="{BB962C8B-B14F-4D97-AF65-F5344CB8AC3E}">
        <p14:creationId xmlns:p14="http://schemas.microsoft.com/office/powerpoint/2010/main" val="1808512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8" descr="bottom bar">
            <a:extLst>
              <a:ext uri="{FF2B5EF4-FFF2-40B4-BE49-F238E27FC236}">
                <a16:creationId xmlns:a16="http://schemas.microsoft.com/office/drawing/2014/main" id="{6A80C9F3-1CFC-464E-8803-DB20ABD65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3488"/>
            <a:ext cx="91440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10">
            <a:extLst>
              <a:ext uri="{FF2B5EF4-FFF2-40B4-BE49-F238E27FC236}">
                <a16:creationId xmlns:a16="http://schemas.microsoft.com/office/drawing/2014/main" id="{CE6CC61A-51E7-42C3-B580-688E8C929FBA}"/>
              </a:ext>
            </a:extLst>
          </p:cNvPr>
          <p:cNvGraphicFramePr>
            <a:graphicFrameLocks noChangeAspect="1"/>
          </p:cNvGraphicFramePr>
          <p:nvPr userDrawn="1"/>
        </p:nvGraphicFramePr>
        <p:xfrm>
          <a:off x="0" y="0"/>
          <a:ext cx="9144000" cy="703263"/>
        </p:xfrm>
        <a:graphic>
          <a:graphicData uri="http://schemas.openxmlformats.org/presentationml/2006/ole">
            <mc:AlternateContent xmlns:mc="http://schemas.openxmlformats.org/markup-compatibility/2006">
              <mc:Choice xmlns:v="urn:schemas-microsoft-com:vml" Requires="v">
                <p:oleObj name="位图图像" r:id="rId3" imgW="9161905" imgH="704948" progId="PBrush">
                  <p:embed/>
                </p:oleObj>
              </mc:Choice>
              <mc:Fallback>
                <p:oleObj name="位图图像" r:id="rId3" imgW="9161905" imgH="704948" progId="PBrush">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70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13">
            <a:extLst>
              <a:ext uri="{FF2B5EF4-FFF2-40B4-BE49-F238E27FC236}">
                <a16:creationId xmlns:a16="http://schemas.microsoft.com/office/drawing/2014/main" id="{CF87447B-966E-4CC2-A025-26BB9013A171}"/>
              </a:ext>
            </a:extLst>
          </p:cNvPr>
          <p:cNvSpPr>
            <a:spLocks noChangeShapeType="1"/>
          </p:cNvSpPr>
          <p:nvPr userDrawn="1"/>
        </p:nvSpPr>
        <p:spPr bwMode="auto">
          <a:xfrm>
            <a:off x="0" y="723900"/>
            <a:ext cx="91440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latin typeface="黑体" panose="02010609060101010101" pitchFamily="49" charset="-122"/>
              <a:ea typeface="黑体" panose="02010609060101010101" pitchFamily="49" charset="-122"/>
            </a:endParaRPr>
          </a:p>
        </p:txBody>
      </p:sp>
      <p:sp>
        <p:nvSpPr>
          <p:cNvPr id="8" name="Line 14">
            <a:extLst>
              <a:ext uri="{FF2B5EF4-FFF2-40B4-BE49-F238E27FC236}">
                <a16:creationId xmlns:a16="http://schemas.microsoft.com/office/drawing/2014/main" id="{4A89DC0E-10F5-4594-B405-77B0C51A7BF8}"/>
              </a:ext>
            </a:extLst>
          </p:cNvPr>
          <p:cNvSpPr>
            <a:spLocks noChangeShapeType="1"/>
          </p:cNvSpPr>
          <p:nvPr userDrawn="1"/>
        </p:nvSpPr>
        <p:spPr bwMode="auto">
          <a:xfrm>
            <a:off x="376238" y="1296988"/>
            <a:ext cx="8767762" cy="14287"/>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latin typeface="黑体" panose="02010609060101010101" pitchFamily="49" charset="-122"/>
              <a:ea typeface="黑体" panose="02010609060101010101" pitchFamily="49" charset="-122"/>
            </a:endParaRPr>
          </a:p>
        </p:txBody>
      </p:sp>
      <p:sp>
        <p:nvSpPr>
          <p:cNvPr id="128002" name="Rectangle 2"/>
          <p:cNvSpPr>
            <a:spLocks noGrp="1" noChangeArrowheads="1"/>
          </p:cNvSpPr>
          <p:nvPr>
            <p:ph type="ctrTitle"/>
          </p:nvPr>
        </p:nvSpPr>
        <p:spPr>
          <a:xfrm>
            <a:off x="685800" y="2130425"/>
            <a:ext cx="7772400" cy="1470025"/>
          </a:xfrm>
        </p:spPr>
        <p:txBody>
          <a:bodyPr/>
          <a:lstStyle>
            <a:lvl1pPr algn="ctr">
              <a:defRPr>
                <a:latin typeface="华文行楷" pitchFamily="2" charset="-122"/>
                <a:ea typeface="华文行楷" pitchFamily="2" charset="-122"/>
              </a:defRPr>
            </a:lvl1pPr>
          </a:lstStyle>
          <a:p>
            <a:r>
              <a:rPr lang="en-US" altLang="zh-CN" dirty="0"/>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ltLang="zh-CN" dirty="0"/>
              <a:t>Click to edit Master subtitle style</a:t>
            </a:r>
          </a:p>
        </p:txBody>
      </p:sp>
      <p:sp>
        <p:nvSpPr>
          <p:cNvPr id="10" name="Rectangle 4">
            <a:extLst>
              <a:ext uri="{FF2B5EF4-FFF2-40B4-BE49-F238E27FC236}">
                <a16:creationId xmlns:a16="http://schemas.microsoft.com/office/drawing/2014/main" id="{16B0D709-2DFF-4FD7-8DEA-676D393EA122}"/>
              </a:ext>
            </a:extLst>
          </p:cNvPr>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defRPr sz="1400">
                <a:latin typeface="黑体" panose="02010609060101010101" pitchFamily="49" charset="-122"/>
                <a:ea typeface="宋体" pitchFamily="2" charset="-122"/>
              </a:defRPr>
            </a:lvl1pPr>
          </a:lstStyle>
          <a:p>
            <a:pPr>
              <a:defRPr/>
            </a:pPr>
            <a:endParaRPr lang="en-US" altLang="zh-CN" dirty="0"/>
          </a:p>
        </p:txBody>
      </p:sp>
      <p:sp>
        <p:nvSpPr>
          <p:cNvPr id="11" name="Rectangle 5">
            <a:extLst>
              <a:ext uri="{FF2B5EF4-FFF2-40B4-BE49-F238E27FC236}">
                <a16:creationId xmlns:a16="http://schemas.microsoft.com/office/drawing/2014/main" id="{16930C70-8D5E-4FB4-8616-73AC9E45DE00}"/>
              </a:ext>
            </a:extLst>
          </p:cNvPr>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12" name="Rectangle 6">
            <a:extLst>
              <a:ext uri="{FF2B5EF4-FFF2-40B4-BE49-F238E27FC236}">
                <a16:creationId xmlns:a16="http://schemas.microsoft.com/office/drawing/2014/main" id="{F9CDE908-F38C-4312-8ECC-CA15027034E6}"/>
              </a:ext>
            </a:extLst>
          </p:cNvPr>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atin typeface="黑体" panose="02010609060101010101" pitchFamily="49" charset="-122"/>
                <a:ea typeface="黑体" panose="02010609060101010101" pitchFamily="49" charset="-122"/>
              </a:defRPr>
            </a:lvl1pPr>
          </a:lstStyle>
          <a:p>
            <a:pPr>
              <a:defRPr/>
            </a:pPr>
            <a:fld id="{A550E006-BB90-4F33-9F2A-204559CC5433}" type="slidenum">
              <a:rPr lang="zh-CN" altLang="en-US" smtClean="0"/>
              <a:pPr>
                <a:defRPr/>
              </a:pPr>
              <a:t>‹#›</a:t>
            </a:fld>
            <a:endParaRPr lang="en-US" altLang="zh-CN" dirty="0"/>
          </a:p>
        </p:txBody>
      </p:sp>
    </p:spTree>
    <p:extLst>
      <p:ext uri="{BB962C8B-B14F-4D97-AF65-F5344CB8AC3E}">
        <p14:creationId xmlns:p14="http://schemas.microsoft.com/office/powerpoint/2010/main" val="1332919329"/>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a:extLst>
              <a:ext uri="{FF2B5EF4-FFF2-40B4-BE49-F238E27FC236}">
                <a16:creationId xmlns:a16="http://schemas.microsoft.com/office/drawing/2014/main" id="{4ABAE7CE-F36A-47DF-8167-9EFB4E46FCD9}"/>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FC50E5C-94BD-47A6-8C75-6B4717ED8E35}"/>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atin typeface="黑体" panose="02010609060101010101" pitchFamily="49" charset="-122"/>
                <a:ea typeface="黑体" panose="02010609060101010101" pitchFamily="49" charset="-122"/>
              </a:defRPr>
            </a:lvl1pPr>
          </a:lstStyle>
          <a:p>
            <a:pPr>
              <a:defRPr/>
            </a:pPr>
            <a:fld id="{E3093564-814A-4322-A209-00CFFEB5FD2E}" type="slidenum">
              <a:rPr lang="zh-CN" altLang="en-US" smtClean="0"/>
              <a:pPr>
                <a:defRPr/>
              </a:pPr>
              <a:t>‹#›</a:t>
            </a:fld>
            <a:endParaRPr lang="en-US" altLang="zh-CN" dirty="0"/>
          </a:p>
        </p:txBody>
      </p:sp>
    </p:spTree>
    <p:extLst>
      <p:ext uri="{BB962C8B-B14F-4D97-AF65-F5344CB8AC3E}">
        <p14:creationId xmlns:p14="http://schemas.microsoft.com/office/powerpoint/2010/main" val="1069885982"/>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195263"/>
            <a:ext cx="2159000" cy="59959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8600" y="195263"/>
            <a:ext cx="6326188" cy="5995987"/>
          </a:xfrm>
        </p:spPr>
        <p:txBody>
          <a:bodyPr vert="eaVert"/>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a:extLst>
              <a:ext uri="{FF2B5EF4-FFF2-40B4-BE49-F238E27FC236}">
                <a16:creationId xmlns:a16="http://schemas.microsoft.com/office/drawing/2014/main" id="{97A86E34-557E-4D75-8B21-4D44F9713F48}"/>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3CBE7BD-AC2D-487E-92E9-8760B839BB60}"/>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atin typeface="黑体" panose="02010609060101010101" pitchFamily="49" charset="-122"/>
                <a:ea typeface="黑体" panose="02010609060101010101" pitchFamily="49" charset="-122"/>
              </a:defRPr>
            </a:lvl1pPr>
          </a:lstStyle>
          <a:p>
            <a:pPr>
              <a:defRPr/>
            </a:pPr>
            <a:fld id="{E401D7B2-B6C2-4BAC-BFDF-CFEB6D2308C2}" type="slidenum">
              <a:rPr lang="zh-CN" altLang="en-US" smtClean="0"/>
              <a:pPr>
                <a:defRPr/>
              </a:pPr>
              <a:t>‹#›</a:t>
            </a:fld>
            <a:endParaRPr lang="en-US" altLang="zh-CN" dirty="0"/>
          </a:p>
        </p:txBody>
      </p:sp>
    </p:spTree>
    <p:extLst>
      <p:ext uri="{BB962C8B-B14F-4D97-AF65-F5344CB8AC3E}">
        <p14:creationId xmlns:p14="http://schemas.microsoft.com/office/powerpoint/2010/main" val="3122091908"/>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28600" y="195263"/>
            <a:ext cx="83947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276225" y="946150"/>
            <a:ext cx="4217988" cy="52451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剪贴画占位符 3"/>
          <p:cNvSpPr>
            <a:spLocks noGrp="1"/>
          </p:cNvSpPr>
          <p:nvPr>
            <p:ph type="clipArt" sz="half" idx="2"/>
          </p:nvPr>
        </p:nvSpPr>
        <p:spPr>
          <a:xfrm>
            <a:off x="4646613" y="946150"/>
            <a:ext cx="4219575" cy="5245100"/>
          </a:xfrm>
        </p:spPr>
        <p:txBody>
          <a:bodyPr/>
          <a:lstStyle/>
          <a:p>
            <a:pPr lvl="0"/>
            <a:endParaRPr lang="zh-CN" altLang="en-US" noProof="0"/>
          </a:p>
        </p:txBody>
      </p:sp>
      <p:sp>
        <p:nvSpPr>
          <p:cNvPr id="5" name="页脚占位符 4">
            <a:extLst>
              <a:ext uri="{FF2B5EF4-FFF2-40B4-BE49-F238E27FC236}">
                <a16:creationId xmlns:a16="http://schemas.microsoft.com/office/drawing/2014/main" id="{371DFB2C-B8D3-4910-800B-07D954A87778}"/>
              </a:ext>
            </a:extLst>
          </p:cNvPr>
          <p:cNvSpPr>
            <a:spLocks noGrp="1"/>
          </p:cNvSpPr>
          <p:nvPr>
            <p:ph type="ftr" sz="quarter" idx="10"/>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45573BCB-9D5A-498A-8AEB-3ED97F75EADC}"/>
              </a:ext>
            </a:extLst>
          </p:cNvPr>
          <p:cNvSpPr>
            <a:spLocks noGrp="1"/>
          </p:cNvSpPr>
          <p:nvPr>
            <p:ph type="sldNum" sz="quarter" idx="11"/>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atin typeface="黑体" panose="02010609060101010101" pitchFamily="49" charset="-122"/>
                <a:ea typeface="黑体" panose="02010609060101010101" pitchFamily="49" charset="-122"/>
              </a:defRPr>
            </a:lvl1pPr>
          </a:lstStyle>
          <a:p>
            <a:pPr>
              <a:defRPr/>
            </a:pPr>
            <a:fld id="{AF474040-67BE-4581-A7EC-674714E5EF11}" type="slidenum">
              <a:rPr lang="zh-CN" altLang="en-US" smtClean="0"/>
              <a:pPr>
                <a:defRPr/>
              </a:pPr>
              <a:t>‹#›</a:t>
            </a:fld>
            <a:endParaRPr lang="en-US" altLang="zh-CN" dirty="0"/>
          </a:p>
        </p:txBody>
      </p:sp>
    </p:spTree>
    <p:extLst>
      <p:ext uri="{BB962C8B-B14F-4D97-AF65-F5344CB8AC3E}">
        <p14:creationId xmlns:p14="http://schemas.microsoft.com/office/powerpoint/2010/main" val="4130276768"/>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0" y="1600200"/>
            <a:ext cx="4495800" cy="52578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600200"/>
            <a:ext cx="4495800" cy="52578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23769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0" y="1600200"/>
            <a:ext cx="4495800" cy="52578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600200"/>
            <a:ext cx="4495800" cy="25527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4305300"/>
            <a:ext cx="4495800" cy="25527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58892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8" descr="bottom 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3488"/>
            <a:ext cx="91440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10"/>
          <p:cNvGraphicFramePr>
            <a:graphicFrameLocks noChangeAspect="1"/>
          </p:cNvGraphicFramePr>
          <p:nvPr userDrawn="1"/>
        </p:nvGraphicFramePr>
        <p:xfrm>
          <a:off x="0" y="0"/>
          <a:ext cx="9144000" cy="703263"/>
        </p:xfrm>
        <a:graphic>
          <a:graphicData uri="http://schemas.openxmlformats.org/presentationml/2006/ole">
            <mc:AlternateContent xmlns:mc="http://schemas.openxmlformats.org/markup-compatibility/2006">
              <mc:Choice xmlns:v="urn:schemas-microsoft-com:vml" Requires="v">
                <p:oleObj name="位图图像" r:id="rId3" imgW="9161905" imgH="704948" progId="Paint.Picture">
                  <p:embed/>
                </p:oleObj>
              </mc:Choice>
              <mc:Fallback>
                <p:oleObj name="位图图像" r:id="rId3" imgW="9161905" imgH="70494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Line 13"/>
          <p:cNvSpPr>
            <a:spLocks noChangeShapeType="1"/>
          </p:cNvSpPr>
          <p:nvPr userDrawn="1"/>
        </p:nvSpPr>
        <p:spPr bwMode="auto">
          <a:xfrm>
            <a:off x="0" y="723900"/>
            <a:ext cx="91440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zh-CN" altLang="en-US" sz="3600" dirty="0">
              <a:solidFill>
                <a:srgbClr val="000000"/>
              </a:solidFill>
              <a:latin typeface="Times New Roman" panose="02020603050405020304" pitchFamily="18" charset="0"/>
              <a:ea typeface="黑体" panose="02010609060101010101" pitchFamily="49" charset="-122"/>
            </a:endParaRPr>
          </a:p>
        </p:txBody>
      </p:sp>
      <p:pic>
        <p:nvPicPr>
          <p:cNvPr id="7" name="Picture 11" descr="earth3_112k"/>
          <p:cNvPicPr>
            <a:picLocks noChangeAspect="1" noChangeArrowheads="1" noCrop="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70888" y="0"/>
            <a:ext cx="6572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4"/>
          <p:cNvSpPr>
            <a:spLocks noChangeShapeType="1"/>
          </p:cNvSpPr>
          <p:nvPr userDrawn="1"/>
        </p:nvSpPr>
        <p:spPr bwMode="auto">
          <a:xfrm>
            <a:off x="376238" y="1296988"/>
            <a:ext cx="8767762" cy="14287"/>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zh-CN" altLang="en-US" sz="3600" dirty="0">
              <a:solidFill>
                <a:srgbClr val="000000"/>
              </a:solidFill>
              <a:latin typeface="Times New Roman" panose="02020603050405020304" pitchFamily="18" charset="0"/>
              <a:ea typeface="黑体" panose="02010609060101010101" pitchFamily="49" charset="-122"/>
            </a:endParaRPr>
          </a:p>
        </p:txBody>
      </p:sp>
      <p:pic>
        <p:nvPicPr>
          <p:cNvPr id="9" name="Picture 8" descr="新主楼－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26988"/>
            <a:ext cx="9144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2" name="Rectangle 2"/>
          <p:cNvSpPr>
            <a:spLocks noGrp="1" noChangeArrowheads="1"/>
          </p:cNvSpPr>
          <p:nvPr>
            <p:ph type="ctrTitle"/>
          </p:nvPr>
        </p:nvSpPr>
        <p:spPr>
          <a:xfrm>
            <a:off x="685800" y="2130425"/>
            <a:ext cx="7772400" cy="1470025"/>
          </a:xfrm>
        </p:spPr>
        <p:txBody>
          <a:bodyPr/>
          <a:lstStyle>
            <a:lvl1pPr algn="ctr">
              <a:defRPr>
                <a:latin typeface="华文行楷" pitchFamily="2" charset="-122"/>
                <a:ea typeface="华文行楷" pitchFamily="2" charset="-122"/>
              </a:defRPr>
            </a:lvl1pPr>
          </a:lstStyle>
          <a:p>
            <a:r>
              <a:rPr lang="en-US" altLang="zh-CN"/>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10"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defRPr sz="1400">
                <a:ea typeface="宋体" pitchFamily="2" charset="-122"/>
              </a:defRPr>
            </a:lvl1pPr>
          </a:lstStyle>
          <a:p>
            <a:pPr defTabSz="914400" fontAlgn="base">
              <a:spcBef>
                <a:spcPct val="0"/>
              </a:spcBef>
              <a:spcAft>
                <a:spcPct val="0"/>
              </a:spcAft>
              <a:defRPr/>
            </a:pPr>
            <a:endParaRPr lang="en-US" altLang="zh-CN">
              <a:solidFill>
                <a:srgbClr val="000000"/>
              </a:solidFill>
              <a:latin typeface="Times New Roman" panose="02020603050405020304" pitchFamily="18" charset="0"/>
            </a:endParaRPr>
          </a:p>
        </p:txBody>
      </p:sp>
      <p:sp>
        <p:nvSpPr>
          <p:cNvPr id="11" name="Rectangle 5"/>
          <p:cNvSpPr>
            <a:spLocks noGrp="1" noChangeArrowheads="1"/>
          </p:cNvSpPr>
          <p:nvPr>
            <p:ph type="ftr" sz="quarter" idx="11"/>
          </p:nvPr>
        </p:nvSpPr>
        <p:spPr>
          <a:xfrm>
            <a:off x="3124200" y="6245225"/>
            <a:ext cx="2895600" cy="476250"/>
          </a:xfrm>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12"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黑体" panose="02010609060101010101" pitchFamily="49" charset="-122"/>
              </a:defRPr>
            </a:lvl1pPr>
          </a:lstStyle>
          <a:p>
            <a:pPr defTabSz="914400" fontAlgn="base">
              <a:spcBef>
                <a:spcPct val="0"/>
              </a:spcBef>
              <a:spcAft>
                <a:spcPct val="0"/>
              </a:spcAft>
            </a:pPr>
            <a:fld id="{ABCFDEFE-E263-4D2B-B5F6-78423C422A16}"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767747724"/>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 descr="C:\Users\dfma\Desktop\beihang.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013" y="104775"/>
            <a:ext cx="81756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Rectangle 5"/>
          <p:cNvSpPr>
            <a:spLocks noGrp="1" noChangeArrowheads="1"/>
          </p:cNvSpPr>
          <p:nvPr>
            <p:ph type="ftr" sz="quarter" idx="10"/>
          </p:nvPr>
        </p:nvSpPr>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1"/>
          </p:nvPr>
        </p:nvSpPr>
        <p:spPr>
          <a:xfrm>
            <a:off x="7010400" y="6265863"/>
            <a:ext cx="205105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b="1">
                <a:ea typeface="黑体" panose="02010609060101010101" pitchFamily="49" charset="-122"/>
              </a:defRPr>
            </a:lvl1pPr>
          </a:lstStyle>
          <a:p>
            <a:pPr defTabSz="914400" fontAlgn="base">
              <a:spcBef>
                <a:spcPct val="0"/>
              </a:spcBef>
              <a:spcAft>
                <a:spcPct val="0"/>
              </a:spcAft>
            </a:pPr>
            <a:fld id="{317BDB79-0001-4D3A-8EC2-21E81E4B337F}"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78253433"/>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5" name="Rectangle 6"/>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黑体" panose="02010609060101010101" pitchFamily="49" charset="-122"/>
              </a:defRPr>
            </a:lvl1pPr>
          </a:lstStyle>
          <a:p>
            <a:pPr defTabSz="914400" fontAlgn="base">
              <a:spcBef>
                <a:spcPct val="0"/>
              </a:spcBef>
              <a:spcAft>
                <a:spcPct val="0"/>
              </a:spcAft>
            </a:pPr>
            <a:fld id="{3ECCBDC8-9F0A-44F5-B445-E2CB848C110C}"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224276944"/>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76225" y="946150"/>
            <a:ext cx="4217988" cy="5245100"/>
          </a:xfrm>
        </p:spPr>
        <p:txBody>
          <a:bodyPr/>
          <a:lstStyle>
            <a:lvl1pPr>
              <a:defRPr sz="2800"/>
            </a:lvl1pPr>
            <a:lvl2pPr>
              <a:defRPr sz="2400"/>
            </a:lvl2pPr>
            <a:lvl3pPr>
              <a:defRPr sz="2000"/>
            </a:lvl3pPr>
            <a:lvl4pPr>
              <a:defRPr sz="1800">
                <a:latin typeface="黑体" panose="02010609060101010101" pitchFamily="49" charset="-122"/>
                <a:ea typeface="黑体" panose="02010609060101010101" pitchFamily="49" charset="-122"/>
              </a:defRPr>
            </a:lvl4pPr>
            <a:lvl5pPr>
              <a:defRPr sz="1800">
                <a:latin typeface="黑体" panose="02010609060101010101" pitchFamily="49" charset="-122"/>
                <a:ea typeface="黑体" panose="02010609060101010101"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6613" y="946150"/>
            <a:ext cx="4219575" cy="5245100"/>
          </a:xfrm>
        </p:spPr>
        <p:txBody>
          <a:bodyPr/>
          <a:lstStyle>
            <a:lvl1pPr>
              <a:defRPr sz="2800"/>
            </a:lvl1pPr>
            <a:lvl2pPr>
              <a:defRPr sz="2400"/>
            </a:lvl2pPr>
            <a:lvl3pPr>
              <a:defRPr sz="2000"/>
            </a:lvl3pPr>
            <a:lvl4pPr>
              <a:defRPr sz="1800">
                <a:latin typeface="黑体" panose="02010609060101010101" pitchFamily="49" charset="-122"/>
                <a:ea typeface="黑体" panose="02010609060101010101" pitchFamily="49" charset="-122"/>
              </a:defRPr>
            </a:lvl4pPr>
            <a:lvl5pPr>
              <a:defRPr sz="1800">
                <a:latin typeface="黑体" panose="02010609060101010101" pitchFamily="49" charset="-122"/>
                <a:ea typeface="黑体" panose="02010609060101010101"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5"/>
          <p:cNvSpPr>
            <a:spLocks noGrp="1" noChangeArrowheads="1"/>
          </p:cNvSpPr>
          <p:nvPr>
            <p:ph type="ftr" sz="quarter" idx="10"/>
          </p:nvPr>
        </p:nvSpPr>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黑体" panose="02010609060101010101" pitchFamily="49" charset="-122"/>
              </a:defRPr>
            </a:lvl1pPr>
          </a:lstStyle>
          <a:p>
            <a:pPr defTabSz="914400" fontAlgn="base">
              <a:spcBef>
                <a:spcPct val="0"/>
              </a:spcBef>
              <a:spcAft>
                <a:spcPct val="0"/>
              </a:spcAft>
            </a:pPr>
            <a:fld id="{4A5C8BDC-432D-4972-9BE3-E94F045E4DD2}"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97330023"/>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5"/>
          <p:cNvSpPr>
            <a:spLocks noGrp="1" noChangeArrowheads="1"/>
          </p:cNvSpPr>
          <p:nvPr>
            <p:ph type="ftr" sz="quarter" idx="10"/>
          </p:nvPr>
        </p:nvSpPr>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8" name="Rectangle 6"/>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黑体" panose="02010609060101010101" pitchFamily="49" charset="-122"/>
              </a:defRPr>
            </a:lvl1pPr>
          </a:lstStyle>
          <a:p>
            <a:pPr defTabSz="914400" fontAlgn="base">
              <a:spcBef>
                <a:spcPct val="0"/>
              </a:spcBef>
              <a:spcAft>
                <a:spcPct val="0"/>
              </a:spcAft>
            </a:pPr>
            <a:fld id="{01CA5798-DAA0-43BB-AE61-1EDEDFCC696B}"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767265844"/>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 descr="C:\Users\dfma\Desktop\beihang.jpg">
            <a:extLst>
              <a:ext uri="{FF2B5EF4-FFF2-40B4-BE49-F238E27FC236}">
                <a16:creationId xmlns:a16="http://schemas.microsoft.com/office/drawing/2014/main" id="{CBA3EBB4-6D73-4611-B7EA-DF45B8651F3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013" y="104775"/>
            <a:ext cx="81756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spcBef>
                <a:spcPts val="0"/>
              </a:spcBef>
              <a:spcAft>
                <a:spcPts val="0"/>
              </a:spcAft>
              <a:buSzPct val="80000"/>
              <a:buFont typeface="Wingdings" pitchFamily="2" charset="2"/>
              <a:buChar char="n"/>
              <a:defRPr sz="2800">
                <a:latin typeface="Times New Roman" panose="02020603050405020304" pitchFamily="18" charset="0"/>
                <a:cs typeface="Times New Roman" panose="02020603050405020304" pitchFamily="18" charset="0"/>
              </a:defRPr>
            </a:lvl1pPr>
            <a:lvl2pPr>
              <a:lnSpc>
                <a:spcPct val="120000"/>
              </a:lnSpc>
              <a:spcBef>
                <a:spcPts val="0"/>
              </a:spcBef>
              <a:spcAft>
                <a:spcPts val="0"/>
              </a:spcAft>
              <a:defRPr>
                <a:latin typeface="Times New Roman" panose="02020603050405020304" pitchFamily="18" charset="0"/>
                <a:cs typeface="Times New Roman" panose="02020603050405020304" pitchFamily="18" charset="0"/>
              </a:defRPr>
            </a:lvl2pPr>
            <a:lvl3pPr>
              <a:lnSpc>
                <a:spcPct val="120000"/>
              </a:lnSpc>
              <a:spcBef>
                <a:spcPts val="0"/>
              </a:spcBef>
              <a:spcAft>
                <a:spcPts val="0"/>
              </a:spcAft>
              <a:defRPr>
                <a:latin typeface="Times New Roman" panose="02020603050405020304" pitchFamily="18" charset="0"/>
                <a:cs typeface="Times New Roman" panose="02020603050405020304"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Rectangle 5">
            <a:extLst>
              <a:ext uri="{FF2B5EF4-FFF2-40B4-BE49-F238E27FC236}">
                <a16:creationId xmlns:a16="http://schemas.microsoft.com/office/drawing/2014/main" id="{97B2C4DE-212B-4A01-BD41-4FD9CCB4D3B8}"/>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26BA7F0-0EF3-4EF8-92AA-DE01EB7EE52A}"/>
              </a:ext>
            </a:extLst>
          </p:cNvPr>
          <p:cNvSpPr>
            <a:spLocks noGrp="1" noChangeArrowheads="1"/>
          </p:cNvSpPr>
          <p:nvPr>
            <p:ph type="sldNum" sz="quarter" idx="11"/>
          </p:nvPr>
        </p:nvSpPr>
        <p:spPr>
          <a:xfrm>
            <a:off x="7010400" y="6265863"/>
            <a:ext cx="205105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b="1">
                <a:latin typeface="黑体" panose="02010609060101010101" pitchFamily="49" charset="-122"/>
                <a:ea typeface="黑体" panose="02010609060101010101" pitchFamily="49" charset="-122"/>
              </a:defRPr>
            </a:lvl1pPr>
          </a:lstStyle>
          <a:p>
            <a:pPr>
              <a:defRPr/>
            </a:pPr>
            <a:fld id="{9E6D4C64-C005-4211-82C5-C0051AA55E0A}" type="slidenum">
              <a:rPr lang="zh-CN" altLang="en-US" smtClean="0"/>
              <a:pPr>
                <a:defRPr/>
              </a:pPr>
              <a:t>‹#›</a:t>
            </a:fld>
            <a:endParaRPr lang="en-US" altLang="zh-CN" dirty="0"/>
          </a:p>
        </p:txBody>
      </p:sp>
    </p:spTree>
    <p:extLst>
      <p:ext uri="{BB962C8B-B14F-4D97-AF65-F5344CB8AC3E}">
        <p14:creationId xmlns:p14="http://schemas.microsoft.com/office/powerpoint/2010/main" val="3642442456"/>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4" name="Rectangle 6"/>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黑体" panose="02010609060101010101" pitchFamily="49" charset="-122"/>
              </a:defRPr>
            </a:lvl1pPr>
          </a:lstStyle>
          <a:p>
            <a:pPr defTabSz="914400" fontAlgn="base">
              <a:spcBef>
                <a:spcPct val="0"/>
              </a:spcBef>
              <a:spcAft>
                <a:spcPct val="0"/>
              </a:spcAft>
            </a:pPr>
            <a:fld id="{3123AE66-E30F-40E6-8178-48FC06A73DF3}"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274518357"/>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3" name="Rectangle 6"/>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黑体" panose="02010609060101010101" pitchFamily="49" charset="-122"/>
              </a:defRPr>
            </a:lvl1pPr>
          </a:lstStyle>
          <a:p>
            <a:pPr defTabSz="914400" fontAlgn="base">
              <a:spcBef>
                <a:spcPct val="0"/>
              </a:spcBef>
              <a:spcAft>
                <a:spcPct val="0"/>
              </a:spcAft>
            </a:pPr>
            <a:fld id="{53C4864F-1E82-4686-BD22-7967CDB14768}"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25498458"/>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黑体" panose="02010609060101010101" pitchFamily="49" charset="-122"/>
                <a:ea typeface="黑体" panose="02010609060101010101" pitchFamily="49" charset="-122"/>
              </a:defRPr>
            </a:lvl4pPr>
            <a:lvl5pPr>
              <a:defRPr sz="2000">
                <a:latin typeface="黑体" panose="02010609060101010101" pitchFamily="49" charset="-122"/>
                <a:ea typeface="黑体" panose="02010609060101010101" pitchFamily="49"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黑体" panose="02010609060101010101" pitchFamily="49" charset="-122"/>
              </a:defRPr>
            </a:lvl1pPr>
          </a:lstStyle>
          <a:p>
            <a:pPr defTabSz="914400" fontAlgn="base">
              <a:spcBef>
                <a:spcPct val="0"/>
              </a:spcBef>
              <a:spcAft>
                <a:spcPct val="0"/>
              </a:spcAft>
            </a:pPr>
            <a:fld id="{615382CD-CBAD-4D33-851F-52BBAA75EB1F}"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628538207"/>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6" name="Rectangle 6"/>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黑体" panose="02010609060101010101" pitchFamily="49" charset="-122"/>
              </a:defRPr>
            </a:lvl1pPr>
          </a:lstStyle>
          <a:p>
            <a:pPr defTabSz="914400" fontAlgn="base">
              <a:spcBef>
                <a:spcPct val="0"/>
              </a:spcBef>
              <a:spcAft>
                <a:spcPct val="0"/>
              </a:spcAft>
            </a:pPr>
            <a:fld id="{7B9088A4-3F31-47BB-8789-BF3F58B1EE5C}"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141563048"/>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p:cNvSpPr>
            <a:spLocks noGrp="1" noChangeArrowheads="1"/>
          </p:cNvSpPr>
          <p:nvPr>
            <p:ph type="ftr" sz="quarter" idx="10"/>
          </p:nvPr>
        </p:nvSpPr>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5" name="Rectangle 6"/>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黑体" panose="02010609060101010101" pitchFamily="49" charset="-122"/>
              </a:defRPr>
            </a:lvl1pPr>
          </a:lstStyle>
          <a:p>
            <a:pPr defTabSz="914400" fontAlgn="base">
              <a:spcBef>
                <a:spcPct val="0"/>
              </a:spcBef>
              <a:spcAft>
                <a:spcPct val="0"/>
              </a:spcAft>
            </a:pPr>
            <a:fld id="{CF9796D6-072D-41D0-9DE1-C8F4255EF34C}"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002773859"/>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195263"/>
            <a:ext cx="2159000" cy="59959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8600" y="195263"/>
            <a:ext cx="6326188" cy="5995987"/>
          </a:xfrm>
        </p:spPr>
        <p:txBody>
          <a:bodyPr vert="eaVert"/>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p:cNvSpPr>
            <a:spLocks noGrp="1" noChangeArrowheads="1"/>
          </p:cNvSpPr>
          <p:nvPr>
            <p:ph type="ftr" sz="quarter" idx="10"/>
          </p:nvPr>
        </p:nvSpPr>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5" name="Rectangle 6"/>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黑体" panose="02010609060101010101" pitchFamily="49" charset="-122"/>
              </a:defRPr>
            </a:lvl1pPr>
          </a:lstStyle>
          <a:p>
            <a:pPr defTabSz="914400" fontAlgn="base">
              <a:spcBef>
                <a:spcPct val="0"/>
              </a:spcBef>
              <a:spcAft>
                <a:spcPct val="0"/>
              </a:spcAft>
            </a:pPr>
            <a:fld id="{11DDC6B7-44BE-45FA-A1B6-49EF72D1F62E}"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061645962"/>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28600" y="195263"/>
            <a:ext cx="83947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276225" y="946150"/>
            <a:ext cx="4217988" cy="52451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剪贴画占位符 3"/>
          <p:cNvSpPr>
            <a:spLocks noGrp="1"/>
          </p:cNvSpPr>
          <p:nvPr>
            <p:ph type="clipArt" sz="half" idx="2"/>
          </p:nvPr>
        </p:nvSpPr>
        <p:spPr>
          <a:xfrm>
            <a:off x="4646613" y="946150"/>
            <a:ext cx="4219575" cy="5245100"/>
          </a:xfrm>
        </p:spPr>
        <p:txBody>
          <a:bodyPr/>
          <a:lstStyle/>
          <a:p>
            <a:pPr lvl="0"/>
            <a:endParaRPr lang="zh-CN" altLang="en-US" noProof="0"/>
          </a:p>
        </p:txBody>
      </p:sp>
      <p:sp>
        <p:nvSpPr>
          <p:cNvPr id="5" name="页脚占位符 4"/>
          <p:cNvSpPr>
            <a:spLocks noGrp="1"/>
          </p:cNvSpPr>
          <p:nvPr>
            <p:ph type="ftr" sz="quarter" idx="10"/>
          </p:nvPr>
        </p:nvSpPr>
        <p:spPr/>
        <p:txBody>
          <a:bodyPr/>
          <a:lstStyle>
            <a:lvl1pPr>
              <a:defRPr>
                <a:latin typeface="黑体" panose="02010609060101010101" pitchFamily="49" charset="-122"/>
              </a:defRPr>
            </a:lvl1pPr>
          </a:lstStyle>
          <a:p>
            <a:pPr>
              <a:defRPr/>
            </a:pPr>
            <a:endParaRPr lang="en-US" altLang="zh-CN" dirty="0">
              <a:solidFill>
                <a:srgbClr val="000000"/>
              </a:solidFill>
            </a:endParaRPr>
          </a:p>
        </p:txBody>
      </p:sp>
      <p:sp>
        <p:nvSpPr>
          <p:cNvPr id="6" name="灯片编号占位符 5"/>
          <p:cNvSpPr>
            <a:spLocks noGrp="1"/>
          </p:cNvSpPr>
          <p:nvPr>
            <p:ph type="sldNum" sz="quarter" idx="11"/>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ea typeface="黑体" panose="02010609060101010101" pitchFamily="49" charset="-122"/>
              </a:defRPr>
            </a:lvl1pPr>
          </a:lstStyle>
          <a:p>
            <a:pPr defTabSz="914400" fontAlgn="base">
              <a:spcBef>
                <a:spcPct val="0"/>
              </a:spcBef>
              <a:spcAft>
                <a:spcPct val="0"/>
              </a:spcAft>
            </a:pPr>
            <a:fld id="{2101A97C-7E10-4EA4-98C7-AE455D4459FC}" type="slidenum">
              <a:rPr lang="zh-CN" altLang="en-US" sz="3600" smtClean="0">
                <a:solidFill>
                  <a:srgbClr val="000000"/>
                </a:solidFill>
                <a:latin typeface="Times New Roman" panose="02020603050405020304" pitchFamily="18" charset="0"/>
              </a:rPr>
              <a:pPr defTabSz="914400" fontAlgn="base">
                <a:spcBef>
                  <a:spcPct val="0"/>
                </a:spcBef>
                <a:spcAft>
                  <a:spcPct val="0"/>
                </a:spcAft>
              </a:pPr>
              <a:t>‹#›</a:t>
            </a:fld>
            <a:endParaRPr lang="en-US" altLang="zh-CN"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09669509"/>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0" y="1600200"/>
            <a:ext cx="4495800" cy="52578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600200"/>
            <a:ext cx="4495800" cy="52578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829129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0" y="1600200"/>
            <a:ext cx="4495800" cy="52578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600200"/>
            <a:ext cx="4495800" cy="25527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4305300"/>
            <a:ext cx="4495800" cy="2552700"/>
          </a:xfrm>
        </p:spPr>
        <p:txBody>
          <a:bodyPr/>
          <a:lstStyle>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987044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16:creationId xmlns:a16="http://schemas.microsoft.com/office/drawing/2014/main" id="{97005958-4A27-44AA-B39C-71A22591B8EC}"/>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648F34E-DD5E-4050-A1DF-F35095DB2F12}"/>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atin typeface="黑体" panose="02010609060101010101" pitchFamily="49" charset="-122"/>
                <a:ea typeface="黑体" panose="02010609060101010101" pitchFamily="49" charset="-122"/>
              </a:defRPr>
            </a:lvl1pPr>
          </a:lstStyle>
          <a:p>
            <a:pPr>
              <a:defRPr/>
            </a:pPr>
            <a:fld id="{6F7F2666-0CEA-4F88-AFC8-49E918D5883F}" type="slidenum">
              <a:rPr lang="zh-CN" altLang="en-US" smtClean="0"/>
              <a:pPr>
                <a:defRPr/>
              </a:pPr>
              <a:t>‹#›</a:t>
            </a:fld>
            <a:endParaRPr lang="en-US" altLang="zh-CN" dirty="0"/>
          </a:p>
        </p:txBody>
      </p:sp>
    </p:spTree>
    <p:extLst>
      <p:ext uri="{BB962C8B-B14F-4D97-AF65-F5344CB8AC3E}">
        <p14:creationId xmlns:p14="http://schemas.microsoft.com/office/powerpoint/2010/main" val="2630489327"/>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76225" y="946150"/>
            <a:ext cx="4217988" cy="5245100"/>
          </a:xfrm>
        </p:spPr>
        <p:txBody>
          <a:bodyPr/>
          <a:lstStyle>
            <a:lvl1pPr>
              <a:defRPr sz="2800"/>
            </a:lvl1pPr>
            <a:lvl2pPr>
              <a:defRPr sz="2400"/>
            </a:lvl2pPr>
            <a:lvl3pPr>
              <a:defRPr sz="2000"/>
            </a:lvl3pPr>
            <a:lvl4pPr>
              <a:defRPr sz="1800">
                <a:latin typeface="黑体" panose="02010609060101010101" pitchFamily="49" charset="-122"/>
                <a:ea typeface="黑体" panose="02010609060101010101" pitchFamily="49" charset="-122"/>
              </a:defRPr>
            </a:lvl4pPr>
            <a:lvl5pPr>
              <a:defRPr sz="1800">
                <a:latin typeface="黑体" panose="02010609060101010101" pitchFamily="49" charset="-122"/>
                <a:ea typeface="黑体" panose="02010609060101010101"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6613" y="946150"/>
            <a:ext cx="4219575" cy="5245100"/>
          </a:xfrm>
        </p:spPr>
        <p:txBody>
          <a:bodyPr/>
          <a:lstStyle>
            <a:lvl1pPr>
              <a:defRPr sz="2800"/>
            </a:lvl1pPr>
            <a:lvl2pPr>
              <a:defRPr sz="2400"/>
            </a:lvl2pPr>
            <a:lvl3pPr>
              <a:defRPr sz="2000"/>
            </a:lvl3pPr>
            <a:lvl4pPr>
              <a:defRPr sz="1800">
                <a:latin typeface="黑体" panose="02010609060101010101" pitchFamily="49" charset="-122"/>
                <a:ea typeface="黑体" panose="02010609060101010101" pitchFamily="49" charset="-122"/>
              </a:defRPr>
            </a:lvl4pPr>
            <a:lvl5pPr>
              <a:defRPr sz="1800">
                <a:latin typeface="黑体" panose="02010609060101010101" pitchFamily="49" charset="-122"/>
                <a:ea typeface="黑体" panose="02010609060101010101"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5">
            <a:extLst>
              <a:ext uri="{FF2B5EF4-FFF2-40B4-BE49-F238E27FC236}">
                <a16:creationId xmlns:a16="http://schemas.microsoft.com/office/drawing/2014/main" id="{82051601-1DB3-4141-8304-73A9ED3879A5}"/>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9AD854F-C7D2-4575-B7BB-DC1F5E82626D}"/>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atin typeface="黑体" panose="02010609060101010101" pitchFamily="49" charset="-122"/>
                <a:ea typeface="黑体" panose="02010609060101010101" pitchFamily="49" charset="-122"/>
              </a:defRPr>
            </a:lvl1pPr>
          </a:lstStyle>
          <a:p>
            <a:pPr>
              <a:defRPr/>
            </a:pPr>
            <a:fld id="{6B84B4D6-560A-400D-B216-5BB1DCD562C7}" type="slidenum">
              <a:rPr lang="zh-CN" altLang="en-US" smtClean="0"/>
              <a:pPr>
                <a:defRPr/>
              </a:pPr>
              <a:t>‹#›</a:t>
            </a:fld>
            <a:endParaRPr lang="en-US" altLang="zh-CN" dirty="0"/>
          </a:p>
        </p:txBody>
      </p:sp>
    </p:spTree>
    <p:extLst>
      <p:ext uri="{BB962C8B-B14F-4D97-AF65-F5344CB8AC3E}">
        <p14:creationId xmlns:p14="http://schemas.microsoft.com/office/powerpoint/2010/main" val="905878816"/>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5">
            <a:extLst>
              <a:ext uri="{FF2B5EF4-FFF2-40B4-BE49-F238E27FC236}">
                <a16:creationId xmlns:a16="http://schemas.microsoft.com/office/drawing/2014/main" id="{2800FF57-39A0-48A8-8714-DE7E7F05F25E}"/>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FBDA2123-7FFA-4566-BC8D-3D3C2AC40A0C}"/>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atin typeface="黑体" panose="02010609060101010101" pitchFamily="49" charset="-122"/>
                <a:ea typeface="黑体" panose="02010609060101010101" pitchFamily="49" charset="-122"/>
              </a:defRPr>
            </a:lvl1pPr>
          </a:lstStyle>
          <a:p>
            <a:pPr>
              <a:defRPr/>
            </a:pPr>
            <a:fld id="{05D1A5E9-96C9-420B-939D-FDD5C962CE23}" type="slidenum">
              <a:rPr lang="zh-CN" altLang="en-US" smtClean="0"/>
              <a:pPr>
                <a:defRPr/>
              </a:pPr>
              <a:t>‹#›</a:t>
            </a:fld>
            <a:endParaRPr lang="en-US" altLang="zh-CN" dirty="0"/>
          </a:p>
        </p:txBody>
      </p:sp>
    </p:spTree>
    <p:extLst>
      <p:ext uri="{BB962C8B-B14F-4D97-AF65-F5344CB8AC3E}">
        <p14:creationId xmlns:p14="http://schemas.microsoft.com/office/powerpoint/2010/main" val="1891104770"/>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16:creationId xmlns:a16="http://schemas.microsoft.com/office/drawing/2014/main" id="{A2D15CD6-36FB-419D-85E9-6544D0C2EAEB}"/>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CDCB0CD-E6B6-47F6-858F-A36EFBF72370}"/>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atin typeface="黑体" panose="02010609060101010101" pitchFamily="49" charset="-122"/>
                <a:ea typeface="黑体" panose="02010609060101010101" pitchFamily="49" charset="-122"/>
              </a:defRPr>
            </a:lvl1pPr>
          </a:lstStyle>
          <a:p>
            <a:pPr>
              <a:defRPr/>
            </a:pPr>
            <a:fld id="{BF1144F1-3946-4128-9594-69C14F458379}" type="slidenum">
              <a:rPr lang="zh-CN" altLang="en-US" smtClean="0"/>
              <a:pPr>
                <a:defRPr/>
              </a:pPr>
              <a:t>‹#›</a:t>
            </a:fld>
            <a:endParaRPr lang="en-US" altLang="zh-CN" dirty="0"/>
          </a:p>
        </p:txBody>
      </p:sp>
    </p:spTree>
    <p:extLst>
      <p:ext uri="{BB962C8B-B14F-4D97-AF65-F5344CB8AC3E}">
        <p14:creationId xmlns:p14="http://schemas.microsoft.com/office/powerpoint/2010/main" val="3172861352"/>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8434B0B-C58F-4701-88C6-CCB656D528A3}"/>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3" name="Rectangle 6">
            <a:extLst>
              <a:ext uri="{FF2B5EF4-FFF2-40B4-BE49-F238E27FC236}">
                <a16:creationId xmlns:a16="http://schemas.microsoft.com/office/drawing/2014/main" id="{773C5CDE-F9F8-423D-AE4F-925EED6008AC}"/>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atin typeface="黑体" panose="02010609060101010101" pitchFamily="49" charset="-122"/>
                <a:ea typeface="黑体" panose="02010609060101010101" pitchFamily="49" charset="-122"/>
              </a:defRPr>
            </a:lvl1pPr>
          </a:lstStyle>
          <a:p>
            <a:pPr>
              <a:defRPr/>
            </a:pPr>
            <a:fld id="{95B2C6F6-1575-4558-A968-929DC8C00924}" type="slidenum">
              <a:rPr lang="zh-CN" altLang="en-US" smtClean="0"/>
              <a:pPr>
                <a:defRPr/>
              </a:pPr>
              <a:t>‹#›</a:t>
            </a:fld>
            <a:endParaRPr lang="en-US" altLang="zh-CN" dirty="0"/>
          </a:p>
        </p:txBody>
      </p:sp>
    </p:spTree>
    <p:extLst>
      <p:ext uri="{BB962C8B-B14F-4D97-AF65-F5344CB8AC3E}">
        <p14:creationId xmlns:p14="http://schemas.microsoft.com/office/powerpoint/2010/main" val="3140351869"/>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黑体" panose="02010609060101010101" pitchFamily="49" charset="-122"/>
                <a:ea typeface="黑体" panose="02010609060101010101" pitchFamily="49" charset="-122"/>
              </a:defRPr>
            </a:lvl4pPr>
            <a:lvl5pPr>
              <a:defRPr sz="2000">
                <a:latin typeface="黑体" panose="02010609060101010101" pitchFamily="49" charset="-122"/>
                <a:ea typeface="黑体" panose="02010609060101010101" pitchFamily="49"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2A835829-474C-400A-A7A3-635473A7CF9F}"/>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F88B102-29C3-4100-9385-751F029B3A08}"/>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atin typeface="黑体" panose="02010609060101010101" pitchFamily="49" charset="-122"/>
                <a:ea typeface="黑体" panose="02010609060101010101" pitchFamily="49" charset="-122"/>
              </a:defRPr>
            </a:lvl1pPr>
          </a:lstStyle>
          <a:p>
            <a:pPr>
              <a:defRPr/>
            </a:pPr>
            <a:fld id="{E3543BB0-D8DC-46FB-81B7-4E6D10A1C513}" type="slidenum">
              <a:rPr lang="zh-CN" altLang="en-US" smtClean="0"/>
              <a:pPr>
                <a:defRPr/>
              </a:pPr>
              <a:t>‹#›</a:t>
            </a:fld>
            <a:endParaRPr lang="en-US" altLang="zh-CN" dirty="0"/>
          </a:p>
        </p:txBody>
      </p:sp>
    </p:spTree>
    <p:extLst>
      <p:ext uri="{BB962C8B-B14F-4D97-AF65-F5344CB8AC3E}">
        <p14:creationId xmlns:p14="http://schemas.microsoft.com/office/powerpoint/2010/main" val="3080340463"/>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CDF6CFAC-AC78-4A95-ABC0-BE79EACDAC72}"/>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9FFB621-B8DB-453E-9E4C-3DB319C270E7}"/>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atin typeface="黑体" panose="02010609060101010101" pitchFamily="49" charset="-122"/>
                <a:ea typeface="黑体" panose="02010609060101010101" pitchFamily="49" charset="-122"/>
              </a:defRPr>
            </a:lvl1pPr>
          </a:lstStyle>
          <a:p>
            <a:pPr>
              <a:defRPr/>
            </a:pPr>
            <a:fld id="{F0BF683C-F16D-4C3D-8BA9-F19E0BD0CBC1}" type="slidenum">
              <a:rPr lang="zh-CN" altLang="en-US" smtClean="0"/>
              <a:pPr>
                <a:defRPr/>
              </a:pPr>
              <a:t>‹#›</a:t>
            </a:fld>
            <a:endParaRPr lang="en-US" altLang="zh-CN" dirty="0"/>
          </a:p>
        </p:txBody>
      </p:sp>
    </p:spTree>
    <p:extLst>
      <p:ext uri="{BB962C8B-B14F-4D97-AF65-F5344CB8AC3E}">
        <p14:creationId xmlns:p14="http://schemas.microsoft.com/office/powerpoint/2010/main" val="259609552"/>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CB32DAD-5E15-4670-BF46-8A89200317AE}"/>
              </a:ext>
            </a:extLst>
          </p:cNvPr>
          <p:cNvSpPr>
            <a:spLocks noGrp="1" noChangeArrowheads="1"/>
          </p:cNvSpPr>
          <p:nvPr>
            <p:ph type="title"/>
          </p:nvPr>
        </p:nvSpPr>
        <p:spPr bwMode="auto">
          <a:xfrm>
            <a:off x="1176338" y="195263"/>
            <a:ext cx="74469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1027" name="Rectangle 3">
            <a:extLst>
              <a:ext uri="{FF2B5EF4-FFF2-40B4-BE49-F238E27FC236}">
                <a16:creationId xmlns:a16="http://schemas.microsoft.com/office/drawing/2014/main" id="{6934FB90-F3A7-4420-9103-752E604C3B5C}"/>
              </a:ext>
            </a:extLst>
          </p:cNvPr>
          <p:cNvSpPr>
            <a:spLocks noGrp="1" noChangeArrowheads="1"/>
          </p:cNvSpPr>
          <p:nvPr>
            <p:ph type="body" idx="1"/>
          </p:nvPr>
        </p:nvSpPr>
        <p:spPr bwMode="auto">
          <a:xfrm>
            <a:off x="276225" y="946150"/>
            <a:ext cx="8589963" cy="57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p:txBody>
      </p:sp>
      <p:sp>
        <p:nvSpPr>
          <p:cNvPr id="1029" name="Rectangle 5">
            <a:extLst>
              <a:ext uri="{FF2B5EF4-FFF2-40B4-BE49-F238E27FC236}">
                <a16:creationId xmlns:a16="http://schemas.microsoft.com/office/drawing/2014/main" id="{F2E1F418-408E-400B-B4F2-54030C14251B}"/>
              </a:ext>
            </a:extLst>
          </p:cNvPr>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黑体" panose="02010609060101010101" pitchFamily="49" charset="-122"/>
                <a:ea typeface="宋体" pitchFamily="2" charset="-122"/>
              </a:defRPr>
            </a:lvl1pPr>
          </a:lstStyle>
          <a:p>
            <a:pPr>
              <a:defRPr/>
            </a:pPr>
            <a:endParaRPr lang="en-US" altLang="zh-CN" dirty="0"/>
          </a:p>
        </p:txBody>
      </p:sp>
      <p:sp>
        <p:nvSpPr>
          <p:cNvPr id="2" name="Text Box 19">
            <a:extLst>
              <a:ext uri="{FF2B5EF4-FFF2-40B4-BE49-F238E27FC236}">
                <a16:creationId xmlns:a16="http://schemas.microsoft.com/office/drawing/2014/main" id="{E17B6446-FCA8-410E-9319-CE87AB705130}"/>
              </a:ext>
            </a:extLst>
          </p:cNvPr>
          <p:cNvSpPr txBox="1">
            <a:spLocks noChangeArrowheads="1"/>
          </p:cNvSpPr>
          <p:nvPr userDrawn="1"/>
        </p:nvSpPr>
        <p:spPr bwMode="auto">
          <a:xfrm>
            <a:off x="4903788" y="4256088"/>
            <a:ext cx="2409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sz="3600">
                <a:solidFill>
                  <a:schemeClr val="tx1"/>
                </a:solidFill>
                <a:latin typeface="Times New Roman" panose="02020603050405020304" pitchFamily="18" charset="0"/>
                <a:ea typeface="华文仿宋" panose="02010600040101010101" pitchFamily="2" charset="-122"/>
              </a:defRPr>
            </a:lvl1pPr>
            <a:lvl2pPr marL="742950" indent="-285750" algn="ctr">
              <a:defRPr sz="3600">
                <a:solidFill>
                  <a:schemeClr val="tx1"/>
                </a:solidFill>
                <a:latin typeface="Times New Roman" panose="02020603050405020304" pitchFamily="18" charset="0"/>
                <a:ea typeface="华文仿宋" panose="02010600040101010101" pitchFamily="2" charset="-122"/>
              </a:defRPr>
            </a:lvl2pPr>
            <a:lvl3pPr marL="1143000" indent="-228600" algn="ctr">
              <a:defRPr sz="3600">
                <a:solidFill>
                  <a:schemeClr val="tx1"/>
                </a:solidFill>
                <a:latin typeface="Times New Roman" panose="02020603050405020304" pitchFamily="18" charset="0"/>
                <a:ea typeface="华文仿宋" panose="02010600040101010101" pitchFamily="2" charset="-122"/>
              </a:defRPr>
            </a:lvl3pPr>
            <a:lvl4pPr marL="1600200" indent="-228600" algn="ctr">
              <a:defRPr sz="3600">
                <a:solidFill>
                  <a:schemeClr val="tx1"/>
                </a:solidFill>
                <a:latin typeface="Times New Roman" panose="02020603050405020304" pitchFamily="18" charset="0"/>
                <a:ea typeface="华文仿宋" panose="02010600040101010101" pitchFamily="2" charset="-122"/>
              </a:defRPr>
            </a:lvl4pPr>
            <a:lvl5pPr marL="2057400" indent="-228600" algn="ctr">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eaLnBrk="1" hangingPunct="1">
              <a:spcBef>
                <a:spcPct val="50000"/>
              </a:spcBef>
              <a:defRPr/>
            </a:pPr>
            <a:r>
              <a:rPr lang="zh-CN" altLang="en-US" sz="2400">
                <a:solidFill>
                  <a:schemeClr val="bg1"/>
                </a:solidFill>
                <a:ea typeface="华文行楷" panose="02010800040101010101" pitchFamily="2" charset="-122"/>
              </a:rPr>
              <a:t>计算机学院</a:t>
            </a:r>
          </a:p>
        </p:txBody>
      </p:sp>
      <p:sp>
        <p:nvSpPr>
          <p:cNvPr id="1044" name="Rectangle 20">
            <a:extLst>
              <a:ext uri="{FF2B5EF4-FFF2-40B4-BE49-F238E27FC236}">
                <a16:creationId xmlns:a16="http://schemas.microsoft.com/office/drawing/2014/main" id="{15F3CD87-FE10-47E7-9B69-4211645584C7}"/>
              </a:ext>
            </a:extLst>
          </p:cNvPr>
          <p:cNvSpPr>
            <a:spLocks noChangeArrowheads="1"/>
          </p:cNvSpPr>
          <p:nvPr userDrawn="1"/>
        </p:nvSpPr>
        <p:spPr bwMode="auto">
          <a:xfrm>
            <a:off x="8394700" y="6488113"/>
            <a:ext cx="539750" cy="336550"/>
          </a:xfrm>
          <a:prstGeom prst="rect">
            <a:avLst/>
          </a:prstGeom>
          <a:noFill/>
          <a:ln w="9525" algn="ctr">
            <a:noFill/>
            <a:miter lim="800000"/>
            <a:headEnd/>
            <a:tailEnd/>
          </a:ln>
          <a:effectLst/>
        </p:spPr>
        <p:txBody>
          <a:bodyPr>
            <a:spAutoFit/>
          </a:bodyPr>
          <a:lstStyle>
            <a:lvl1pPr eaLnBrk="0" hangingPunct="0">
              <a:defRPr sz="3600">
                <a:solidFill>
                  <a:schemeClr val="tx1"/>
                </a:solidFill>
                <a:latin typeface="Times New Roman" panose="02020603050405020304" pitchFamily="18" charset="0"/>
                <a:ea typeface="华文仿宋" panose="02010600040101010101" pitchFamily="2" charset="-122"/>
              </a:defRPr>
            </a:lvl1pPr>
            <a:lvl2pPr marL="742950" indent="-285750" eaLnBrk="0" hangingPunct="0">
              <a:defRPr sz="3600">
                <a:solidFill>
                  <a:schemeClr val="tx1"/>
                </a:solidFill>
                <a:latin typeface="Times New Roman" panose="02020603050405020304" pitchFamily="18" charset="0"/>
                <a:ea typeface="华文仿宋" panose="02010600040101010101" pitchFamily="2" charset="-122"/>
              </a:defRPr>
            </a:lvl2pPr>
            <a:lvl3pPr marL="1143000" indent="-228600" eaLnBrk="0" hangingPunct="0">
              <a:defRPr sz="3600">
                <a:solidFill>
                  <a:schemeClr val="tx1"/>
                </a:solidFill>
                <a:latin typeface="Times New Roman" panose="02020603050405020304" pitchFamily="18" charset="0"/>
                <a:ea typeface="华文仿宋" panose="02010600040101010101" pitchFamily="2" charset="-122"/>
              </a:defRPr>
            </a:lvl3pPr>
            <a:lvl4pPr marL="1600200" indent="-228600" eaLnBrk="0" hangingPunct="0">
              <a:defRPr sz="3600">
                <a:solidFill>
                  <a:schemeClr val="tx1"/>
                </a:solidFill>
                <a:latin typeface="Times New Roman" panose="02020603050405020304" pitchFamily="18" charset="0"/>
                <a:ea typeface="华文仿宋" panose="02010600040101010101" pitchFamily="2" charset="-122"/>
              </a:defRPr>
            </a:lvl4pPr>
            <a:lvl5pPr marL="2057400" indent="-228600" eaLnBrk="0" hangingPunct="0">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eaLnBrk="1" hangingPunct="1">
              <a:defRPr/>
            </a:pPr>
            <a:fld id="{C661B8AE-0AB9-4430-8C26-5E4376E6C0CD}" type="slidenum">
              <a:rPr lang="zh-CN" altLang="en-US" sz="1600" smtClean="0">
                <a:solidFill>
                  <a:schemeClr val="bg1"/>
                </a:solidFill>
                <a:ea typeface="宋体" panose="02010600030101010101" pitchFamily="2" charset="-122"/>
              </a:rPr>
              <a:pPr algn="ctr" eaLnBrk="1" hangingPunct="1">
                <a:defRPr/>
              </a:pPr>
              <a:t>‹#›</a:t>
            </a:fld>
            <a:endParaRPr lang="en-US" altLang="zh-CN" sz="1600">
              <a:solidFill>
                <a:schemeClr val="bg1"/>
              </a:solidFill>
              <a:ea typeface="宋体" panose="02010600030101010101" pitchFamily="2" charset="-122"/>
            </a:endParaRPr>
          </a:p>
        </p:txBody>
      </p:sp>
      <p:sp>
        <p:nvSpPr>
          <p:cNvPr id="1032" name="Line 28">
            <a:extLst>
              <a:ext uri="{FF2B5EF4-FFF2-40B4-BE49-F238E27FC236}">
                <a16:creationId xmlns:a16="http://schemas.microsoft.com/office/drawing/2014/main" id="{FE1C2069-7650-425B-9592-EC81195A3ED9}"/>
              </a:ext>
            </a:extLst>
          </p:cNvPr>
          <p:cNvSpPr>
            <a:spLocks noChangeShapeType="1"/>
          </p:cNvSpPr>
          <p:nvPr userDrawn="1"/>
        </p:nvSpPr>
        <p:spPr bwMode="auto">
          <a:xfrm>
            <a:off x="433388" y="796925"/>
            <a:ext cx="871061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latin typeface="黑体" panose="02010609060101010101" pitchFamily="49" charset="-122"/>
              <a:ea typeface="黑体" panose="02010609060101010101" pitchFamily="49" charset="-122"/>
            </a:endParaRPr>
          </a:p>
        </p:txBody>
      </p:sp>
      <p:sp>
        <p:nvSpPr>
          <p:cNvPr id="1033" name="Text Box 33">
            <a:extLst>
              <a:ext uri="{FF2B5EF4-FFF2-40B4-BE49-F238E27FC236}">
                <a16:creationId xmlns:a16="http://schemas.microsoft.com/office/drawing/2014/main" id="{6425DC0C-1485-4249-A7CD-4F10E269E34B}"/>
              </a:ext>
            </a:extLst>
          </p:cNvPr>
          <p:cNvSpPr txBox="1">
            <a:spLocks noChangeArrowheads="1"/>
          </p:cNvSpPr>
          <p:nvPr userDrawn="1"/>
        </p:nvSpPr>
        <p:spPr bwMode="auto">
          <a:xfrm>
            <a:off x="2871788" y="6411913"/>
            <a:ext cx="2678112" cy="457200"/>
          </a:xfrm>
          <a:prstGeom prst="rect">
            <a:avLst/>
          </a:prstGeom>
          <a:noFill/>
          <a:ln>
            <a:noFill/>
          </a:ln>
          <a:effectLst>
            <a:prstShdw prst="shdw13" dist="74053" dir="7257825">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sz="3600">
                <a:solidFill>
                  <a:schemeClr val="tx1"/>
                </a:solidFill>
                <a:latin typeface="Times New Roman" panose="02020603050405020304" pitchFamily="18" charset="0"/>
                <a:ea typeface="华文仿宋" panose="02010600040101010101" pitchFamily="2" charset="-122"/>
              </a:defRPr>
            </a:lvl1pPr>
            <a:lvl2pPr marL="742950" indent="-285750" algn="ctr">
              <a:defRPr sz="3600">
                <a:solidFill>
                  <a:schemeClr val="tx1"/>
                </a:solidFill>
                <a:latin typeface="Times New Roman" panose="02020603050405020304" pitchFamily="18" charset="0"/>
                <a:ea typeface="华文仿宋" panose="02010600040101010101" pitchFamily="2" charset="-122"/>
              </a:defRPr>
            </a:lvl2pPr>
            <a:lvl3pPr marL="1143000" indent="-228600" algn="ctr">
              <a:defRPr sz="3600">
                <a:solidFill>
                  <a:schemeClr val="tx1"/>
                </a:solidFill>
                <a:latin typeface="Times New Roman" panose="02020603050405020304" pitchFamily="18" charset="0"/>
                <a:ea typeface="华文仿宋" panose="02010600040101010101" pitchFamily="2" charset="-122"/>
              </a:defRPr>
            </a:lvl3pPr>
            <a:lvl4pPr marL="1600200" indent="-228600" algn="ctr">
              <a:defRPr sz="3600">
                <a:solidFill>
                  <a:schemeClr val="tx1"/>
                </a:solidFill>
                <a:latin typeface="Times New Roman" panose="02020603050405020304" pitchFamily="18" charset="0"/>
                <a:ea typeface="华文仿宋" panose="02010600040101010101" pitchFamily="2" charset="-122"/>
              </a:defRPr>
            </a:lvl4pPr>
            <a:lvl5pPr marL="2057400" indent="-228600" algn="ctr">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eaLnBrk="1" hangingPunct="1">
              <a:spcBef>
                <a:spcPct val="50000"/>
              </a:spcBef>
              <a:defRPr/>
            </a:pPr>
            <a:r>
              <a:rPr lang="zh-CN" altLang="en-US" sz="2400">
                <a:solidFill>
                  <a:schemeClr val="bg1"/>
                </a:solidFill>
                <a:latin typeface="华文行楷" panose="02010800040101010101" pitchFamily="2" charset="-122"/>
                <a:ea typeface="华文行楷" panose="02010800040101010101" pitchFamily="2" charset="-122"/>
              </a:rPr>
              <a:t>计算机学院</a:t>
            </a:r>
          </a:p>
        </p:txBody>
      </p:sp>
      <p:sp>
        <p:nvSpPr>
          <p:cNvPr id="12" name="Rectangle 20">
            <a:extLst>
              <a:ext uri="{FF2B5EF4-FFF2-40B4-BE49-F238E27FC236}">
                <a16:creationId xmlns:a16="http://schemas.microsoft.com/office/drawing/2014/main" id="{6752E719-1D84-4D36-8686-81F71619223D}"/>
              </a:ext>
            </a:extLst>
          </p:cNvPr>
          <p:cNvSpPr>
            <a:spLocks noChangeArrowheads="1"/>
          </p:cNvSpPr>
          <p:nvPr userDrawn="1"/>
        </p:nvSpPr>
        <p:spPr bwMode="auto">
          <a:xfrm>
            <a:off x="8355013" y="6257925"/>
            <a:ext cx="788987" cy="460375"/>
          </a:xfrm>
          <a:prstGeom prst="rect">
            <a:avLst/>
          </a:prstGeom>
          <a:noFill/>
          <a:ln w="9525" algn="ctr">
            <a:noFill/>
            <a:miter lim="800000"/>
            <a:headEnd/>
            <a:tailEnd/>
          </a:ln>
          <a:effectLst/>
        </p:spPr>
        <p:txBody>
          <a:bodyPr>
            <a:spAutoFit/>
          </a:bodyPr>
          <a:lstStyle>
            <a:lvl1pPr eaLnBrk="0" hangingPunct="0">
              <a:defRPr sz="3600">
                <a:solidFill>
                  <a:schemeClr val="tx1"/>
                </a:solidFill>
                <a:latin typeface="Times New Roman" panose="02020603050405020304" pitchFamily="18" charset="0"/>
                <a:ea typeface="华文仿宋" panose="02010600040101010101" pitchFamily="2" charset="-122"/>
              </a:defRPr>
            </a:lvl1pPr>
            <a:lvl2pPr marL="742950" indent="-285750" eaLnBrk="0" hangingPunct="0">
              <a:defRPr sz="3600">
                <a:solidFill>
                  <a:schemeClr val="tx1"/>
                </a:solidFill>
                <a:latin typeface="Times New Roman" panose="02020603050405020304" pitchFamily="18" charset="0"/>
                <a:ea typeface="华文仿宋" panose="02010600040101010101" pitchFamily="2" charset="-122"/>
              </a:defRPr>
            </a:lvl2pPr>
            <a:lvl3pPr marL="1143000" indent="-228600" eaLnBrk="0" hangingPunct="0">
              <a:defRPr sz="3600">
                <a:solidFill>
                  <a:schemeClr val="tx1"/>
                </a:solidFill>
                <a:latin typeface="Times New Roman" panose="02020603050405020304" pitchFamily="18" charset="0"/>
                <a:ea typeface="华文仿宋" panose="02010600040101010101" pitchFamily="2" charset="-122"/>
              </a:defRPr>
            </a:lvl3pPr>
            <a:lvl4pPr marL="1600200" indent="-228600" eaLnBrk="0" hangingPunct="0">
              <a:defRPr sz="3600">
                <a:solidFill>
                  <a:schemeClr val="tx1"/>
                </a:solidFill>
                <a:latin typeface="Times New Roman" panose="02020603050405020304" pitchFamily="18" charset="0"/>
                <a:ea typeface="华文仿宋" panose="02010600040101010101" pitchFamily="2" charset="-122"/>
              </a:defRPr>
            </a:lvl4pPr>
            <a:lvl5pPr marL="2057400" indent="-228600" eaLnBrk="0" hangingPunct="0">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eaLnBrk="1" hangingPunct="1">
              <a:defRPr/>
            </a:pPr>
            <a:fld id="{D6449FC9-3584-4608-8079-A00203971248}" type="slidenum">
              <a:rPr lang="zh-CN" altLang="en-US" sz="2400" smtClean="0">
                <a:ea typeface="黑体" panose="02010609060101010101" pitchFamily="49" charset="-122"/>
              </a:rPr>
              <a:pPr algn="ctr" eaLnBrk="1" hangingPunct="1">
                <a:defRPr/>
              </a:pPr>
              <a:t>‹#›</a:t>
            </a:fld>
            <a:endParaRPr lang="en-US" altLang="zh-CN" sz="2400" dirty="0">
              <a:ea typeface="黑体" panose="02010609060101010101" pitchFamily="49" charset="-122"/>
            </a:endParaRPr>
          </a:p>
        </p:txBody>
      </p:sp>
      <p:pic>
        <p:nvPicPr>
          <p:cNvPr id="13" name="Picture 2" descr="C:\Users\dfma\Desktop\beihang.jpg">
            <a:extLst>
              <a:ext uri="{FF2B5EF4-FFF2-40B4-BE49-F238E27FC236}">
                <a16:creationId xmlns:a16="http://schemas.microsoft.com/office/drawing/2014/main" id="{7F6E707D-A9FD-5644-83FC-07C4A7099B06}"/>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00013" y="104775"/>
            <a:ext cx="81756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38511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ransition>
    <p:wipe dir="r"/>
  </p:transition>
  <p:txStyles>
    <p:titleStyle>
      <a:lvl1pPr algn="l" rtl="0" eaLnBrk="0" fontAlgn="base" hangingPunct="0">
        <a:spcBef>
          <a:spcPct val="0"/>
        </a:spcBef>
        <a:spcAft>
          <a:spcPct val="0"/>
        </a:spcAft>
        <a:defRPr sz="3600" b="1">
          <a:solidFill>
            <a:srgbClr val="FF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2pPr>
      <a:lvl3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3pPr>
      <a:lvl4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4pPr>
      <a:lvl5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5pPr>
      <a:lvl6pPr marL="457200" algn="l" rtl="0" fontAlgn="base">
        <a:spcBef>
          <a:spcPct val="0"/>
        </a:spcBef>
        <a:spcAft>
          <a:spcPct val="0"/>
        </a:spcAft>
        <a:defRPr sz="4000" b="1">
          <a:solidFill>
            <a:srgbClr val="FF0000"/>
          </a:solidFill>
          <a:latin typeface="华文中宋" pitchFamily="2" charset="-122"/>
          <a:ea typeface="华文中宋" pitchFamily="2" charset="-122"/>
        </a:defRPr>
      </a:lvl6pPr>
      <a:lvl7pPr marL="914400" algn="l" rtl="0" fontAlgn="base">
        <a:spcBef>
          <a:spcPct val="0"/>
        </a:spcBef>
        <a:spcAft>
          <a:spcPct val="0"/>
        </a:spcAft>
        <a:defRPr sz="4000" b="1">
          <a:solidFill>
            <a:srgbClr val="FF0000"/>
          </a:solidFill>
          <a:latin typeface="华文中宋" pitchFamily="2" charset="-122"/>
          <a:ea typeface="华文中宋" pitchFamily="2" charset="-122"/>
        </a:defRPr>
      </a:lvl7pPr>
      <a:lvl8pPr marL="1371600" algn="l" rtl="0" fontAlgn="base">
        <a:spcBef>
          <a:spcPct val="0"/>
        </a:spcBef>
        <a:spcAft>
          <a:spcPct val="0"/>
        </a:spcAft>
        <a:defRPr sz="4000" b="1">
          <a:solidFill>
            <a:srgbClr val="FF0000"/>
          </a:solidFill>
          <a:latin typeface="华文中宋" pitchFamily="2" charset="-122"/>
          <a:ea typeface="华文中宋" pitchFamily="2" charset="-122"/>
        </a:defRPr>
      </a:lvl8pPr>
      <a:lvl9pPr marL="1828800" algn="l" rtl="0" fontAlgn="base">
        <a:spcBef>
          <a:spcPct val="0"/>
        </a:spcBef>
        <a:spcAft>
          <a:spcPct val="0"/>
        </a:spcAft>
        <a:defRPr sz="4000" b="1">
          <a:solidFill>
            <a:srgbClr val="FF0000"/>
          </a:solidFill>
          <a:latin typeface="华文中宋" pitchFamily="2" charset="-122"/>
          <a:ea typeface="华文中宋" pitchFamily="2" charset="-122"/>
        </a:defRPr>
      </a:lvl9pPr>
    </p:titleStyle>
    <p:bodyStyle>
      <a:lvl1pPr marL="342900" indent="-342900" algn="l" rtl="0" eaLnBrk="0" fontAlgn="base" hangingPunct="0">
        <a:lnSpc>
          <a:spcPct val="90000"/>
        </a:lnSpc>
        <a:spcBef>
          <a:spcPct val="25000"/>
        </a:spcBef>
        <a:spcAft>
          <a:spcPct val="20000"/>
        </a:spcAft>
        <a:buClr>
          <a:srgbClr val="336699"/>
        </a:buClr>
        <a:buSzPct val="80000"/>
        <a:buFont typeface="Wingdings" pitchFamily="2" charset="2"/>
        <a:buChar char="n"/>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76338" y="195263"/>
            <a:ext cx="74469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1027" name="Rectangle 3"/>
          <p:cNvSpPr>
            <a:spLocks noGrp="1" noChangeArrowheads="1"/>
          </p:cNvSpPr>
          <p:nvPr>
            <p:ph type="body" idx="1"/>
          </p:nvPr>
        </p:nvSpPr>
        <p:spPr bwMode="auto">
          <a:xfrm>
            <a:off x="276225" y="946150"/>
            <a:ext cx="8589963" cy="57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p:txBody>
      </p:sp>
      <p:sp>
        <p:nvSpPr>
          <p:cNvPr id="1029" name="Rectangle 5"/>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ea typeface="宋体" pitchFamily="2" charset="-122"/>
              </a:defRPr>
            </a:lvl1pPr>
          </a:lstStyle>
          <a:p>
            <a:pPr defTabSz="914400" fontAlgn="base">
              <a:spcBef>
                <a:spcPct val="0"/>
              </a:spcBef>
              <a:spcAft>
                <a:spcPct val="0"/>
              </a:spcAft>
              <a:defRPr/>
            </a:pPr>
            <a:endParaRPr lang="en-US" altLang="zh-CN">
              <a:solidFill>
                <a:srgbClr val="000000"/>
              </a:solidFill>
              <a:latin typeface="Times New Roman" panose="02020603050405020304" pitchFamily="18" charset="0"/>
            </a:endParaRPr>
          </a:p>
        </p:txBody>
      </p:sp>
      <p:sp>
        <p:nvSpPr>
          <p:cNvPr id="2" name="Text Box 19"/>
          <p:cNvSpPr txBox="1">
            <a:spLocks noChangeArrowheads="1"/>
          </p:cNvSpPr>
          <p:nvPr userDrawn="1"/>
        </p:nvSpPr>
        <p:spPr bwMode="auto">
          <a:xfrm>
            <a:off x="4903788" y="4256088"/>
            <a:ext cx="2409825" cy="457200"/>
          </a:xfrm>
          <a:prstGeom prst="rect">
            <a:avLst/>
          </a:prstGeom>
          <a:noFill/>
          <a:ln>
            <a:noFill/>
          </a:ln>
        </p:spPr>
        <p:txBody>
          <a:bodyPr>
            <a:spAutoFit/>
          </a:bodyPr>
          <a:lstStyle>
            <a:lvl1pPr algn="ctr">
              <a:defRPr sz="3600">
                <a:solidFill>
                  <a:schemeClr val="tx1"/>
                </a:solidFill>
                <a:latin typeface="Times New Roman" panose="02020603050405020304" pitchFamily="18" charset="0"/>
                <a:ea typeface="华文仿宋" panose="02010600040101010101" pitchFamily="2" charset="-122"/>
              </a:defRPr>
            </a:lvl1pPr>
            <a:lvl2pPr marL="742950" indent="-285750" algn="ctr">
              <a:defRPr sz="3600">
                <a:solidFill>
                  <a:schemeClr val="tx1"/>
                </a:solidFill>
                <a:latin typeface="Times New Roman" panose="02020603050405020304" pitchFamily="18" charset="0"/>
                <a:ea typeface="华文仿宋" panose="02010600040101010101" pitchFamily="2" charset="-122"/>
              </a:defRPr>
            </a:lvl2pPr>
            <a:lvl3pPr marL="1143000" indent="-228600" algn="ctr">
              <a:defRPr sz="3600">
                <a:solidFill>
                  <a:schemeClr val="tx1"/>
                </a:solidFill>
                <a:latin typeface="Times New Roman" panose="02020603050405020304" pitchFamily="18" charset="0"/>
                <a:ea typeface="华文仿宋" panose="02010600040101010101" pitchFamily="2" charset="-122"/>
              </a:defRPr>
            </a:lvl3pPr>
            <a:lvl4pPr marL="1600200" indent="-228600" algn="ctr">
              <a:defRPr sz="3600">
                <a:solidFill>
                  <a:schemeClr val="tx1"/>
                </a:solidFill>
                <a:latin typeface="Times New Roman" panose="02020603050405020304" pitchFamily="18" charset="0"/>
                <a:ea typeface="华文仿宋" panose="02010600040101010101" pitchFamily="2" charset="-122"/>
              </a:defRPr>
            </a:lvl4pPr>
            <a:lvl5pPr marL="2057400" indent="-228600" algn="ctr">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defTabSz="914400" fontAlgn="base">
              <a:spcBef>
                <a:spcPct val="50000"/>
              </a:spcBef>
              <a:spcAft>
                <a:spcPct val="0"/>
              </a:spcAft>
              <a:defRPr/>
            </a:pPr>
            <a:r>
              <a:rPr lang="zh-CN" altLang="en-US" sz="2400">
                <a:solidFill>
                  <a:srgbClr val="FFFFFF"/>
                </a:solidFill>
                <a:ea typeface="华文行楷" panose="02010800040101010101" pitchFamily="2" charset="-122"/>
              </a:rPr>
              <a:t>计算机学院</a:t>
            </a:r>
          </a:p>
        </p:txBody>
      </p:sp>
      <p:sp>
        <p:nvSpPr>
          <p:cNvPr id="1044" name="Rectangle 20"/>
          <p:cNvSpPr>
            <a:spLocks noChangeArrowheads="1"/>
          </p:cNvSpPr>
          <p:nvPr userDrawn="1"/>
        </p:nvSpPr>
        <p:spPr bwMode="auto">
          <a:xfrm>
            <a:off x="8394700" y="6488113"/>
            <a:ext cx="539750" cy="336550"/>
          </a:xfrm>
          <a:prstGeom prst="rect">
            <a:avLst/>
          </a:prstGeom>
          <a:noFill/>
          <a:ln w="9525" algn="ctr">
            <a:noFill/>
            <a:miter lim="800000"/>
            <a:headEnd/>
            <a:tailEnd/>
          </a:ln>
          <a:effectLst/>
        </p:spPr>
        <p:txBody>
          <a:bodyPr>
            <a:spAutoFit/>
          </a:bodyPr>
          <a:lstStyle>
            <a:lvl1pPr>
              <a:defRPr sz="3600">
                <a:solidFill>
                  <a:schemeClr val="tx1"/>
                </a:solidFill>
                <a:latin typeface="Times New Roman" panose="02020603050405020304" pitchFamily="18" charset="0"/>
                <a:ea typeface="华文仿宋" panose="02010600040101010101" pitchFamily="2" charset="-122"/>
              </a:defRPr>
            </a:lvl1pPr>
            <a:lvl2pPr marL="742950" indent="-285750">
              <a:defRPr sz="3600">
                <a:solidFill>
                  <a:schemeClr val="tx1"/>
                </a:solidFill>
                <a:latin typeface="Times New Roman" panose="02020603050405020304" pitchFamily="18" charset="0"/>
                <a:ea typeface="华文仿宋" panose="02010600040101010101" pitchFamily="2" charset="-122"/>
              </a:defRPr>
            </a:lvl2pPr>
            <a:lvl3pPr marL="1143000" indent="-228600">
              <a:defRPr sz="3600">
                <a:solidFill>
                  <a:schemeClr val="tx1"/>
                </a:solidFill>
                <a:latin typeface="Times New Roman" panose="02020603050405020304" pitchFamily="18" charset="0"/>
                <a:ea typeface="华文仿宋" panose="02010600040101010101" pitchFamily="2" charset="-122"/>
              </a:defRPr>
            </a:lvl3pPr>
            <a:lvl4pPr marL="1600200" indent="-228600">
              <a:defRPr sz="3600">
                <a:solidFill>
                  <a:schemeClr val="tx1"/>
                </a:solidFill>
                <a:latin typeface="Times New Roman" panose="02020603050405020304" pitchFamily="18" charset="0"/>
                <a:ea typeface="华文仿宋" panose="02010600040101010101" pitchFamily="2" charset="-122"/>
              </a:defRPr>
            </a:lvl4pPr>
            <a:lvl5pPr marL="2057400" indent="-228600">
              <a:defRPr sz="3600">
                <a:solidFill>
                  <a:schemeClr val="tx1"/>
                </a:solidFill>
                <a:latin typeface="Times New Roman" panose="02020603050405020304" pitchFamily="18" charset="0"/>
                <a:ea typeface="华文仿宋" panose="02010600040101010101" pitchFamily="2" charset="-122"/>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defTabSz="914400" fontAlgn="base">
              <a:spcBef>
                <a:spcPct val="0"/>
              </a:spcBef>
              <a:spcAft>
                <a:spcPct val="0"/>
              </a:spcAft>
            </a:pPr>
            <a:fld id="{A651F954-39B9-49E9-94B8-D780F952C26C}" type="slidenum">
              <a:rPr lang="zh-CN" altLang="en-US" sz="1600">
                <a:solidFill>
                  <a:srgbClr val="FFFFFF"/>
                </a:solidFill>
                <a:ea typeface="宋体" panose="02010600030101010101" pitchFamily="2" charset="-122"/>
              </a:rPr>
              <a:pPr algn="ctr" defTabSz="914400" fontAlgn="base">
                <a:spcBef>
                  <a:spcPct val="0"/>
                </a:spcBef>
                <a:spcAft>
                  <a:spcPct val="0"/>
                </a:spcAft>
              </a:pPr>
              <a:t>‹#›</a:t>
            </a:fld>
            <a:endParaRPr lang="en-US" altLang="zh-CN" sz="1600">
              <a:solidFill>
                <a:srgbClr val="FFFFFF"/>
              </a:solidFill>
              <a:ea typeface="宋体" panose="02010600030101010101" pitchFamily="2" charset="-122"/>
            </a:endParaRPr>
          </a:p>
        </p:txBody>
      </p:sp>
      <p:sp>
        <p:nvSpPr>
          <p:cNvPr id="1031" name="Line 27"/>
          <p:cNvSpPr>
            <a:spLocks noChangeShapeType="1"/>
          </p:cNvSpPr>
          <p:nvPr userDrawn="1"/>
        </p:nvSpPr>
        <p:spPr bwMode="auto">
          <a:xfrm>
            <a:off x="0" y="80963"/>
            <a:ext cx="91440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zh-CN" altLang="en-US" sz="3600" dirty="0">
              <a:solidFill>
                <a:srgbClr val="000000"/>
              </a:solidFill>
              <a:latin typeface="Times New Roman" panose="02020603050405020304" pitchFamily="18" charset="0"/>
              <a:ea typeface="黑体" panose="02010609060101010101" pitchFamily="49" charset="-122"/>
            </a:endParaRPr>
          </a:p>
        </p:txBody>
      </p:sp>
      <p:sp>
        <p:nvSpPr>
          <p:cNvPr id="1032" name="Line 28"/>
          <p:cNvSpPr>
            <a:spLocks noChangeShapeType="1"/>
          </p:cNvSpPr>
          <p:nvPr userDrawn="1"/>
        </p:nvSpPr>
        <p:spPr bwMode="auto">
          <a:xfrm>
            <a:off x="433388" y="796925"/>
            <a:ext cx="871061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zh-CN" altLang="en-US" sz="3600" dirty="0">
              <a:solidFill>
                <a:srgbClr val="000000"/>
              </a:solidFill>
              <a:latin typeface="Times New Roman" panose="02020603050405020304" pitchFamily="18" charset="0"/>
              <a:ea typeface="黑体" panose="02010609060101010101" pitchFamily="49" charset="-122"/>
            </a:endParaRPr>
          </a:p>
        </p:txBody>
      </p:sp>
      <p:sp>
        <p:nvSpPr>
          <p:cNvPr id="1033" name="Text Box 33"/>
          <p:cNvSpPr txBox="1">
            <a:spLocks noChangeArrowheads="1"/>
          </p:cNvSpPr>
          <p:nvPr userDrawn="1"/>
        </p:nvSpPr>
        <p:spPr bwMode="auto">
          <a:xfrm>
            <a:off x="2871788" y="6411913"/>
            <a:ext cx="2678112" cy="457200"/>
          </a:xfrm>
          <a:prstGeom prst="rect">
            <a:avLst/>
          </a:prstGeom>
          <a:noFill/>
          <a:ln>
            <a:noFill/>
          </a:ln>
          <a:effectLst>
            <a:prstShdw prst="shdw13" dist="74053" dir="7257825">
              <a:schemeClr val="bg2">
                <a:alpha val="50000"/>
              </a:schemeClr>
            </a:prstShdw>
          </a:effectLst>
        </p:spPr>
        <p:txBody>
          <a:bodyPr>
            <a:spAutoFit/>
          </a:bodyPr>
          <a:lstStyle>
            <a:lvl1pPr algn="ctr">
              <a:defRPr sz="3600">
                <a:solidFill>
                  <a:schemeClr val="tx1"/>
                </a:solidFill>
                <a:latin typeface="Times New Roman" panose="02020603050405020304" pitchFamily="18" charset="0"/>
                <a:ea typeface="华文仿宋" panose="02010600040101010101" pitchFamily="2" charset="-122"/>
              </a:defRPr>
            </a:lvl1pPr>
            <a:lvl2pPr marL="742950" indent="-285750" algn="ctr">
              <a:defRPr sz="3600">
                <a:solidFill>
                  <a:schemeClr val="tx1"/>
                </a:solidFill>
                <a:latin typeface="Times New Roman" panose="02020603050405020304" pitchFamily="18" charset="0"/>
                <a:ea typeface="华文仿宋" panose="02010600040101010101" pitchFamily="2" charset="-122"/>
              </a:defRPr>
            </a:lvl2pPr>
            <a:lvl3pPr marL="1143000" indent="-228600" algn="ctr">
              <a:defRPr sz="3600">
                <a:solidFill>
                  <a:schemeClr val="tx1"/>
                </a:solidFill>
                <a:latin typeface="Times New Roman" panose="02020603050405020304" pitchFamily="18" charset="0"/>
                <a:ea typeface="华文仿宋" panose="02010600040101010101" pitchFamily="2" charset="-122"/>
              </a:defRPr>
            </a:lvl3pPr>
            <a:lvl4pPr marL="1600200" indent="-228600" algn="ctr">
              <a:defRPr sz="3600">
                <a:solidFill>
                  <a:schemeClr val="tx1"/>
                </a:solidFill>
                <a:latin typeface="Times New Roman" panose="02020603050405020304" pitchFamily="18" charset="0"/>
                <a:ea typeface="华文仿宋" panose="02010600040101010101" pitchFamily="2" charset="-122"/>
              </a:defRPr>
            </a:lvl4pPr>
            <a:lvl5pPr marL="2057400" indent="-228600" algn="ctr">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defTabSz="914400" fontAlgn="base">
              <a:spcBef>
                <a:spcPct val="50000"/>
              </a:spcBef>
              <a:spcAft>
                <a:spcPct val="0"/>
              </a:spcAft>
              <a:defRPr/>
            </a:pPr>
            <a:r>
              <a:rPr lang="zh-CN" altLang="en-US" sz="2400">
                <a:solidFill>
                  <a:srgbClr val="FFFFFF"/>
                </a:solidFill>
                <a:latin typeface="华文行楷" panose="02010800040101010101" pitchFamily="2" charset="-122"/>
                <a:ea typeface="华文行楷" panose="02010800040101010101" pitchFamily="2" charset="-122"/>
              </a:rPr>
              <a:t>计算机学院</a:t>
            </a:r>
          </a:p>
        </p:txBody>
      </p:sp>
      <p:sp>
        <p:nvSpPr>
          <p:cNvPr id="12" name="Rectangle 20"/>
          <p:cNvSpPr>
            <a:spLocks noChangeArrowheads="1"/>
          </p:cNvSpPr>
          <p:nvPr userDrawn="1"/>
        </p:nvSpPr>
        <p:spPr bwMode="auto">
          <a:xfrm>
            <a:off x="8355013" y="6257925"/>
            <a:ext cx="788987" cy="460375"/>
          </a:xfrm>
          <a:prstGeom prst="rect">
            <a:avLst/>
          </a:prstGeom>
          <a:noFill/>
          <a:ln w="9525" algn="ctr">
            <a:noFill/>
            <a:miter lim="800000"/>
            <a:headEnd/>
            <a:tailEnd/>
          </a:ln>
          <a:effectLst/>
        </p:spPr>
        <p:txBody>
          <a:bodyPr>
            <a:spAutoFit/>
          </a:bodyPr>
          <a:lstStyle>
            <a:lvl1pPr>
              <a:defRPr sz="3600">
                <a:solidFill>
                  <a:schemeClr val="tx1"/>
                </a:solidFill>
                <a:latin typeface="Times New Roman" panose="02020603050405020304" pitchFamily="18" charset="0"/>
                <a:ea typeface="华文仿宋" panose="02010600040101010101" pitchFamily="2" charset="-122"/>
              </a:defRPr>
            </a:lvl1pPr>
            <a:lvl2pPr marL="742950" indent="-285750">
              <a:defRPr sz="3600">
                <a:solidFill>
                  <a:schemeClr val="tx1"/>
                </a:solidFill>
                <a:latin typeface="Times New Roman" panose="02020603050405020304" pitchFamily="18" charset="0"/>
                <a:ea typeface="华文仿宋" panose="02010600040101010101" pitchFamily="2" charset="-122"/>
              </a:defRPr>
            </a:lvl2pPr>
            <a:lvl3pPr marL="1143000" indent="-228600">
              <a:defRPr sz="3600">
                <a:solidFill>
                  <a:schemeClr val="tx1"/>
                </a:solidFill>
                <a:latin typeface="Times New Roman" panose="02020603050405020304" pitchFamily="18" charset="0"/>
                <a:ea typeface="华文仿宋" panose="02010600040101010101" pitchFamily="2" charset="-122"/>
              </a:defRPr>
            </a:lvl3pPr>
            <a:lvl4pPr marL="1600200" indent="-228600">
              <a:defRPr sz="3600">
                <a:solidFill>
                  <a:schemeClr val="tx1"/>
                </a:solidFill>
                <a:latin typeface="Times New Roman" panose="02020603050405020304" pitchFamily="18" charset="0"/>
                <a:ea typeface="华文仿宋" panose="02010600040101010101" pitchFamily="2" charset="-122"/>
              </a:defRPr>
            </a:lvl4pPr>
            <a:lvl5pPr marL="2057400" indent="-228600">
              <a:defRPr sz="3600">
                <a:solidFill>
                  <a:schemeClr val="tx1"/>
                </a:solidFill>
                <a:latin typeface="Times New Roman" panose="02020603050405020304" pitchFamily="18" charset="0"/>
                <a:ea typeface="华文仿宋" panose="02010600040101010101" pitchFamily="2" charset="-122"/>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defTabSz="914400" fontAlgn="base">
              <a:spcBef>
                <a:spcPct val="0"/>
              </a:spcBef>
              <a:spcAft>
                <a:spcPct val="0"/>
              </a:spcAft>
            </a:pPr>
            <a:fld id="{0913ADE2-A5DE-4612-B94B-4D577E5A4FA2}" type="slidenum">
              <a:rPr lang="zh-CN" altLang="en-US" sz="2400">
                <a:solidFill>
                  <a:srgbClr val="000000"/>
                </a:solidFill>
                <a:ea typeface="黑体" panose="02010609060101010101" pitchFamily="49" charset="-122"/>
              </a:rPr>
              <a:pPr algn="ctr" defTabSz="914400" fontAlgn="base">
                <a:spcBef>
                  <a:spcPct val="0"/>
                </a:spcBef>
                <a:spcAft>
                  <a:spcPct val="0"/>
                </a:spcAft>
              </a:pPr>
              <a:t>‹#›</a:t>
            </a:fld>
            <a:endParaRPr lang="en-US" altLang="zh-CN" sz="2400" dirty="0">
              <a:solidFill>
                <a:srgbClr val="000000"/>
              </a:solidFill>
              <a:ea typeface="黑体" panose="02010609060101010101" pitchFamily="49" charset="-122"/>
            </a:endParaRPr>
          </a:p>
        </p:txBody>
      </p:sp>
    </p:spTree>
    <p:extLst>
      <p:ext uri="{BB962C8B-B14F-4D97-AF65-F5344CB8AC3E}">
        <p14:creationId xmlns:p14="http://schemas.microsoft.com/office/powerpoint/2010/main" val="9222280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ransition>
    <p:wipe dir="r"/>
  </p:transition>
  <p:txStyles>
    <p:titleStyle>
      <a:lvl1pPr algn="l" rtl="0" eaLnBrk="0" fontAlgn="base" hangingPunct="0">
        <a:spcBef>
          <a:spcPct val="0"/>
        </a:spcBef>
        <a:spcAft>
          <a:spcPct val="0"/>
        </a:spcAft>
        <a:defRPr sz="3600" b="1">
          <a:solidFill>
            <a:srgbClr val="FF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2pPr>
      <a:lvl3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3pPr>
      <a:lvl4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4pPr>
      <a:lvl5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5pPr>
      <a:lvl6pPr marL="457200" algn="l" rtl="0" fontAlgn="base">
        <a:spcBef>
          <a:spcPct val="0"/>
        </a:spcBef>
        <a:spcAft>
          <a:spcPct val="0"/>
        </a:spcAft>
        <a:defRPr sz="4000" b="1">
          <a:solidFill>
            <a:srgbClr val="FF0000"/>
          </a:solidFill>
          <a:latin typeface="华文中宋" pitchFamily="2" charset="-122"/>
          <a:ea typeface="华文中宋" pitchFamily="2" charset="-122"/>
        </a:defRPr>
      </a:lvl6pPr>
      <a:lvl7pPr marL="914400" algn="l" rtl="0" fontAlgn="base">
        <a:spcBef>
          <a:spcPct val="0"/>
        </a:spcBef>
        <a:spcAft>
          <a:spcPct val="0"/>
        </a:spcAft>
        <a:defRPr sz="4000" b="1">
          <a:solidFill>
            <a:srgbClr val="FF0000"/>
          </a:solidFill>
          <a:latin typeface="华文中宋" pitchFamily="2" charset="-122"/>
          <a:ea typeface="华文中宋" pitchFamily="2" charset="-122"/>
        </a:defRPr>
      </a:lvl7pPr>
      <a:lvl8pPr marL="1371600" algn="l" rtl="0" fontAlgn="base">
        <a:spcBef>
          <a:spcPct val="0"/>
        </a:spcBef>
        <a:spcAft>
          <a:spcPct val="0"/>
        </a:spcAft>
        <a:defRPr sz="4000" b="1">
          <a:solidFill>
            <a:srgbClr val="FF0000"/>
          </a:solidFill>
          <a:latin typeface="华文中宋" pitchFamily="2" charset="-122"/>
          <a:ea typeface="华文中宋" pitchFamily="2" charset="-122"/>
        </a:defRPr>
      </a:lvl8pPr>
      <a:lvl9pPr marL="1828800" algn="l" rtl="0" fontAlgn="base">
        <a:spcBef>
          <a:spcPct val="0"/>
        </a:spcBef>
        <a:spcAft>
          <a:spcPct val="0"/>
        </a:spcAft>
        <a:defRPr sz="4000" b="1">
          <a:solidFill>
            <a:srgbClr val="FF0000"/>
          </a:solidFill>
          <a:latin typeface="华文中宋" pitchFamily="2" charset="-122"/>
          <a:ea typeface="华文中宋" pitchFamily="2" charset="-122"/>
        </a:defRPr>
      </a:lvl9pPr>
    </p:titleStyle>
    <p:body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黑体" panose="02010609060101010101" pitchFamily="49" charset="-122"/>
          <a:ea typeface="黑体" panose="02010609060101010101" pitchFamily="49" charset="-122"/>
          <a:cs typeface="+mn-cs"/>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黑体" panose="02010609060101010101" pitchFamily="49" charset="-122"/>
          <a:ea typeface="黑体" panose="02010609060101010101" pitchFamily="49" charset="-122"/>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黑体" panose="02010609060101010101" pitchFamily="49" charset="-122"/>
          <a:ea typeface="黑体" panose="02010609060101010101" pitchFamily="49" charset="-122"/>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1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9.png"/><Relationship Id="rId1" Type="http://schemas.openxmlformats.org/officeDocument/2006/relationships/slideLayout" Target="../slideLayouts/slideLayout14.xml"/><Relationship Id="rId4" Type="http://schemas.openxmlformats.org/officeDocument/2006/relationships/image" Target="../media/image170.png"/></Relationships>
</file>

<file path=ppt/slides/_rels/slide1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71.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72.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11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2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930.png"/><Relationship Id="rId2" Type="http://schemas.openxmlformats.org/officeDocument/2006/relationships/image" Target="../media/image195.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950.png"/><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3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3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comments" Target="../comments/comment5.xml"/><Relationship Id="rId4" Type="http://schemas.openxmlformats.org/officeDocument/2006/relationships/image" Target="../media/image209.png"/></Relationships>
</file>

<file path=ppt/slides/_rels/slide13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comments" Target="../comments/comment6.xml"/></Relationships>
</file>

<file path=ppt/slides/_rels/slide13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39.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21.png"/><Relationship Id="rId4" Type="http://schemas.openxmlformats.org/officeDocument/2006/relationships/image" Target="../media/image120.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43.png"/></Relationships>
</file>

<file path=ppt/slides/_rels/slide9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40468CA-E2DD-E9AA-4C16-E93688514D30}"/>
              </a:ext>
            </a:extLst>
          </p:cNvPr>
          <p:cNvSpPr>
            <a:spLocks noGrp="1" noChangeArrowheads="1"/>
          </p:cNvSpPr>
          <p:nvPr>
            <p:ph type="ctrTitle"/>
          </p:nvPr>
        </p:nvSpPr>
        <p:spPr>
          <a:xfrm>
            <a:off x="623888" y="217488"/>
            <a:ext cx="8266112" cy="1876425"/>
          </a:xfrm>
        </p:spPr>
        <p:txBody>
          <a:bodyPr/>
          <a:lstStyle/>
          <a:p>
            <a:pPr eaLnBrk="1" hangingPunct="1">
              <a:lnSpc>
                <a:spcPct val="135000"/>
              </a:lnSpc>
            </a:pPr>
            <a:r>
              <a:rPr lang="zh-CN" altLang="en-US" sz="4800" dirty="0">
                <a:latin typeface="SimHei" panose="02010609060101010101" pitchFamily="49" charset="-122"/>
                <a:ea typeface="SimHei" panose="02010609060101010101" pitchFamily="49" charset="-122"/>
              </a:rPr>
              <a:t>第四章 逻辑公理系统</a:t>
            </a:r>
          </a:p>
        </p:txBody>
      </p:sp>
      <p:sp>
        <p:nvSpPr>
          <p:cNvPr id="5" name="Rectangle 3"/>
          <p:cNvSpPr txBox="1">
            <a:spLocks noChangeArrowheads="1"/>
          </p:cNvSpPr>
          <p:nvPr/>
        </p:nvSpPr>
        <p:spPr bwMode="auto">
          <a:xfrm>
            <a:off x="1290421" y="2997827"/>
            <a:ext cx="6400800" cy="856264"/>
          </a:xfrm>
          <a:prstGeom prst="rect">
            <a:avLst/>
          </a:prstGeom>
          <a:noFill/>
          <a:ln w="9525">
            <a:noFill/>
            <a:miter lim="800000"/>
            <a:headEnd/>
            <a:tailEnd/>
          </a:ln>
        </p:spPr>
        <p:txBody>
          <a:bodyPr/>
          <a:lstStyle/>
          <a:p>
            <a:pPr algn="ctr" defTabSz="914400" eaLnBrk="0" fontAlgn="base" hangingPunct="0">
              <a:lnSpc>
                <a:spcPct val="80000"/>
              </a:lnSpc>
              <a:spcBef>
                <a:spcPct val="20000"/>
              </a:spcBef>
              <a:spcAft>
                <a:spcPct val="0"/>
              </a:spcAft>
              <a:buClr>
                <a:srgbClr val="FF3300"/>
              </a:buClr>
              <a:buSzPct val="70000"/>
              <a:buFont typeface="Wingdings" pitchFamily="2" charset="2"/>
              <a:buNone/>
              <a:defRPr/>
            </a:pPr>
            <a:endParaRPr lang="en-US" altLang="zh-CN" sz="3600" kern="0" dirty="0">
              <a:solidFill>
                <a:srgbClr val="000000"/>
              </a:solidFill>
              <a:latin typeface="黑体" panose="02010609060101010101" pitchFamily="49" charset="-122"/>
              <a:ea typeface="黑体" panose="02010609060101010101" pitchFamily="49" charset="-122"/>
            </a:endParaRPr>
          </a:p>
        </p:txBody>
      </p:sp>
      <p:sp>
        <p:nvSpPr>
          <p:cNvPr id="6" name="Rectangle 6">
            <a:extLst>
              <a:ext uri="{FF2B5EF4-FFF2-40B4-BE49-F238E27FC236}">
                <a16:creationId xmlns:a16="http://schemas.microsoft.com/office/drawing/2014/main" id="{DC8CDD22-D1CC-2820-B809-98107A1D2B12}"/>
              </a:ext>
            </a:extLst>
          </p:cNvPr>
          <p:cNvSpPr txBox="1">
            <a:spLocks noChangeArrowheads="1"/>
          </p:cNvSpPr>
          <p:nvPr/>
        </p:nvSpPr>
        <p:spPr bwMode="auto">
          <a:xfrm>
            <a:off x="5486400" y="4325938"/>
            <a:ext cx="342582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ct val="25000"/>
              </a:spcBef>
              <a:spcAft>
                <a:spcPct val="20000"/>
              </a:spcAft>
              <a:buClr>
                <a:srgbClr val="336699"/>
              </a:buClr>
              <a:buFont typeface="Wingdings" panose="05000000000000000000" pitchFamily="2" charset="2"/>
              <a:buNone/>
              <a:defRPr sz="2800" b="1">
                <a:solidFill>
                  <a:schemeClr val="tx1"/>
                </a:solidFill>
                <a:latin typeface="黑体" panose="02010609060101010101" pitchFamily="49" charset="-122"/>
                <a:ea typeface="黑体" panose="02010609060101010101" pitchFamily="49" charset="-122"/>
                <a:cs typeface="+mn-cs"/>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黑体" panose="02010609060101010101" pitchFamily="49" charset="-122"/>
                <a:ea typeface="黑体" panose="02010609060101010101" pitchFamily="49" charset="-122"/>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黑体" panose="02010609060101010101" pitchFamily="49" charset="-122"/>
                <a:ea typeface="黑体" panose="02010609060101010101" pitchFamily="49" charset="-122"/>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defTabSz="914400" eaLnBrk="1" hangingPunct="1">
              <a:lnSpc>
                <a:spcPct val="100000"/>
              </a:lnSpc>
              <a:spcBef>
                <a:spcPct val="20000"/>
              </a:spcBef>
              <a:spcAft>
                <a:spcPct val="0"/>
              </a:spcAft>
              <a:buClrTx/>
              <a:buFontTx/>
              <a:buNone/>
            </a:pPr>
            <a:r>
              <a:rPr lang="zh-CN" altLang="en-US" kern="0">
                <a:solidFill>
                  <a:schemeClr val="bg1"/>
                </a:solidFill>
              </a:rPr>
              <a:t>北京航空航天大学</a:t>
            </a:r>
            <a:endParaRPr lang="en-US" altLang="zh-CN" kern="0">
              <a:solidFill>
                <a:schemeClr val="bg1"/>
              </a:solidFill>
            </a:endParaRPr>
          </a:p>
          <a:p>
            <a:pPr defTabSz="914400" eaLnBrk="1" hangingPunct="1">
              <a:lnSpc>
                <a:spcPct val="100000"/>
              </a:lnSpc>
              <a:spcBef>
                <a:spcPct val="20000"/>
              </a:spcBef>
              <a:spcAft>
                <a:spcPct val="0"/>
              </a:spcAft>
              <a:buClrTx/>
              <a:buFontTx/>
              <a:buNone/>
            </a:pPr>
            <a:r>
              <a:rPr lang="en-US" altLang="zh-CN" kern="0">
                <a:solidFill>
                  <a:schemeClr val="bg1"/>
                </a:solidFill>
              </a:rPr>
              <a:t>《</a:t>
            </a:r>
            <a:r>
              <a:rPr lang="zh-CN" altLang="en-US" kern="0">
                <a:solidFill>
                  <a:schemeClr val="bg1"/>
                </a:solidFill>
              </a:rPr>
              <a:t>离散数学</a:t>
            </a:r>
            <a:r>
              <a:rPr lang="en-US" altLang="zh-CN" kern="0">
                <a:solidFill>
                  <a:schemeClr val="bg1"/>
                </a:solidFill>
              </a:rPr>
              <a:t>》</a:t>
            </a:r>
            <a:r>
              <a:rPr lang="zh-CN" altLang="en-US" kern="0">
                <a:solidFill>
                  <a:schemeClr val="bg1"/>
                </a:solidFill>
              </a:rPr>
              <a:t>课程组20</a:t>
            </a:r>
            <a:r>
              <a:rPr lang="en-US" altLang="zh-CN" kern="0">
                <a:solidFill>
                  <a:schemeClr val="bg1"/>
                </a:solidFill>
              </a:rPr>
              <a:t>22-7</a:t>
            </a:r>
            <a:endParaRPr lang="en-US" altLang="zh-CN" kern="0" dirty="0">
              <a:solidFill>
                <a:schemeClr val="bg1"/>
              </a:solidFill>
            </a:endParaRPr>
          </a:p>
        </p:txBody>
      </p:sp>
    </p:spTree>
    <p:extLst>
      <p:ext uri="{BB962C8B-B14F-4D97-AF65-F5344CB8AC3E}">
        <p14:creationId xmlns:p14="http://schemas.microsoft.com/office/powerpoint/2010/main" val="2957393165"/>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zh-CN" dirty="0"/>
              <a:t>命题逻辑公理系统</a:t>
            </a:r>
            <a:endParaRPr lang="zh-CN" altLang="en-US" dirty="0"/>
          </a:p>
        </p:txBody>
      </p:sp>
      <mc:AlternateContent xmlns:mc="http://schemas.openxmlformats.org/markup-compatibility/2006" xmlns:a14="http://schemas.microsoft.com/office/drawing/2010/main">
        <mc:Choice Requires="a14">
          <p:sp>
            <p:nvSpPr>
              <p:cNvPr id="27651" name="内容占位符 2"/>
              <p:cNvSpPr>
                <a:spLocks noGrp="1"/>
              </p:cNvSpPr>
              <p:nvPr>
                <p:ph idx="1"/>
              </p:nvPr>
            </p:nvSpPr>
            <p:spPr>
              <a:xfrm>
                <a:off x="117201" y="1032932"/>
                <a:ext cx="8847897" cy="5510537"/>
              </a:xfrm>
              <a:noFill/>
              <a:ln w="15875">
                <a:noFill/>
              </a:ln>
            </p:spPr>
            <p:txBody>
              <a:bodyPr/>
              <a:lstStyle/>
              <a:p>
                <a:pPr marL="0" indent="0">
                  <a:spcBef>
                    <a:spcPts val="0"/>
                  </a:spcBef>
                  <a:spcAft>
                    <a:spcPts val="0"/>
                  </a:spcAft>
                  <a:buNone/>
                </a:pPr>
                <a:r>
                  <a:rPr lang="zh-CN" altLang="zh-CN" b="0" dirty="0"/>
                  <a:t>命题逻辑的公理系统定义</a:t>
                </a:r>
                <a:r>
                  <a:rPr lang="zh-CN" altLang="en-US" b="0" dirty="0"/>
                  <a:t>如下：</a:t>
                </a:r>
                <a:endParaRPr lang="en-US" altLang="zh-CN" b="0" dirty="0"/>
              </a:p>
              <a:p>
                <a:pPr marL="0" indent="0">
                  <a:spcBef>
                    <a:spcPts val="0"/>
                  </a:spcBef>
                  <a:buNone/>
                </a:pPr>
                <a:r>
                  <a:rPr lang="en-US" altLang="zh-CN" dirty="0"/>
                  <a:t>(3) </a:t>
                </a:r>
                <a:r>
                  <a:rPr lang="zh-CN" altLang="zh-CN" dirty="0">
                    <a:solidFill>
                      <a:srgbClr val="0070C0"/>
                    </a:solidFill>
                  </a:rPr>
                  <a:t>公理</a:t>
                </a:r>
                <a:r>
                  <a:rPr lang="zh-CN" altLang="zh-CN" dirty="0"/>
                  <a:t>：</a:t>
                </a:r>
                <a:r>
                  <a:rPr lang="zh-CN" altLang="en-US" b="0" dirty="0"/>
                  <a:t>设</a:t>
                </a:r>
                <a14:m>
                  <m:oMath xmlns:m="http://schemas.openxmlformats.org/officeDocument/2006/math">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 </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 </m:t>
                    </m:r>
                    <m:r>
                      <a:rPr lang="pt-BR" altLang="zh-CN" b="1" i="1" dirty="0" smtClean="0">
                        <a:latin typeface="Cambria Math" panose="02040503050406030204" pitchFamily="18" charset="0"/>
                      </a:rPr>
                      <m:t>𝑷</m:t>
                    </m:r>
                  </m:oMath>
                </a14:m>
                <a:r>
                  <a:rPr lang="zh-CN" altLang="zh-CN" b="0" dirty="0"/>
                  <a:t>为任意公式</a:t>
                </a:r>
              </a:p>
              <a:p>
                <a:pPr>
                  <a:buFont typeface="Arial" panose="020B0604020202020204" pitchFamily="34" charset="0"/>
                  <a:buChar char="•"/>
                </a:pPr>
                <a:r>
                  <a:rPr lang="zh-CN" altLang="zh-CN" sz="2400" b="0" dirty="0"/>
                  <a:t>公理模式</a:t>
                </a:r>
                <a:r>
                  <a:rPr lang="en-US" altLang="zh-CN" sz="2400" dirty="0">
                    <a:latin typeface="Kunstler Script" pitchFamily="66" charset="0"/>
                  </a:rPr>
                  <a:t>A </a:t>
                </a:r>
                <a:r>
                  <a:rPr lang="en-US" altLang="zh-CN" sz="2000" kern="1200" baseline="-25000" dirty="0"/>
                  <a:t>1</a:t>
                </a:r>
                <a:r>
                  <a:rPr lang="zh-CN" altLang="zh-CN" sz="2400" dirty="0"/>
                  <a:t>：</a:t>
                </a:r>
                <a14:m>
                  <m:oMath xmlns:m="http://schemas.openxmlformats.org/officeDocument/2006/math">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r>
                  <a:rPr lang="zh-CN" altLang="zh-CN" sz="2400" b="0" dirty="0"/>
                  <a:t>公理模式</a:t>
                </a:r>
                <a:r>
                  <a:rPr lang="en-US" altLang="zh-CN" sz="2400" dirty="0">
                    <a:latin typeface="Kunstler Script" pitchFamily="66" charset="0"/>
                  </a:rPr>
                  <a:t>A </a:t>
                </a:r>
                <a:r>
                  <a:rPr lang="pt-BR" altLang="zh-CN" sz="2000" kern="1200" baseline="-25000" dirty="0"/>
                  <a:t>2</a:t>
                </a:r>
                <a:r>
                  <a:rPr lang="zh-CN" altLang="zh-CN" sz="2400" dirty="0"/>
                  <a:t>：</a:t>
                </a:r>
                <a14:m>
                  <m:oMath xmlns:m="http://schemas.openxmlformats.org/officeDocument/2006/math">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𝑷</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𝑷</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sym typeface="Symbol" pitchFamily="18" charset="2"/>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𝑷</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sym typeface="Symbol" pitchFamily="18" charset="2"/>
                      </a:rPr>
                      <m:t>𝑹</m:t>
                    </m:r>
                    <m:r>
                      <a:rPr lang="pt-BR"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r>
                  <a:rPr lang="zh-CN" altLang="zh-CN" sz="2400" b="0" dirty="0"/>
                  <a:t>公理模式</a:t>
                </a:r>
                <a:r>
                  <a:rPr lang="en-US" altLang="zh-CN" dirty="0">
                    <a:latin typeface="Kunstler Script" pitchFamily="66" charset="0"/>
                  </a:rPr>
                  <a:t>A </a:t>
                </a:r>
                <a:r>
                  <a:rPr lang="pt-BR" altLang="zh-CN" sz="2000" kern="1200" baseline="-25000" dirty="0"/>
                  <a:t>3</a:t>
                </a:r>
                <a:r>
                  <a:rPr lang="zh-CN" altLang="zh-CN" dirty="0"/>
                  <a:t>：</a:t>
                </a:r>
                <a14:m>
                  <m:oMath xmlns:m="http://schemas.openxmlformats.org/officeDocument/2006/math">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endParaRPr lang="pt-BR" altLang="zh-CN" sz="2400" dirty="0"/>
              </a:p>
              <a:p>
                <a:pPr marL="0" indent="0">
                  <a:spcBef>
                    <a:spcPts val="0"/>
                  </a:spcBef>
                  <a:buNone/>
                </a:pPr>
                <a:r>
                  <a:rPr lang="en-US" altLang="zh-CN" dirty="0"/>
                  <a:t>(4) </a:t>
                </a:r>
                <a:r>
                  <a:rPr lang="zh-CN" altLang="zh-CN" dirty="0">
                    <a:solidFill>
                      <a:srgbClr val="0070C0"/>
                    </a:solidFill>
                  </a:rPr>
                  <a:t>推理规则</a:t>
                </a:r>
                <a:r>
                  <a:rPr lang="zh-CN" altLang="en-US" b="0" dirty="0"/>
                  <a:t>：</a:t>
                </a:r>
                <a:r>
                  <a:rPr lang="pt-BR" altLang="zh-CN" b="0" dirty="0"/>
                  <a:t>(</a:t>
                </a:r>
                <a:r>
                  <a:rPr lang="zh-CN" altLang="zh-CN" b="0" dirty="0"/>
                  <a:t>分离规则</a:t>
                </a:r>
                <a:r>
                  <a:rPr lang="zh-CN" altLang="en-US" b="0" dirty="0"/>
                  <a:t>，</a:t>
                </a:r>
                <a:r>
                  <a:rPr lang="pt-BR" altLang="zh-CN" b="0" dirty="0"/>
                  <a:t>MP</a:t>
                </a:r>
                <a:r>
                  <a:rPr lang="en-US" altLang="zh-CN" b="0" dirty="0"/>
                  <a:t>(Modus </a:t>
                </a:r>
                <a:r>
                  <a:rPr lang="en-US" altLang="zh-CN" b="0" dirty="0" err="1"/>
                  <a:t>Ponents</a:t>
                </a:r>
                <a:r>
                  <a:rPr lang="en-US" altLang="zh-CN" b="0" dirty="0"/>
                  <a:t>)</a:t>
                </a:r>
                <a:r>
                  <a:rPr lang="zh-CN" altLang="zh-CN" b="0" dirty="0"/>
                  <a:t>规则</a:t>
                </a:r>
                <a:r>
                  <a:rPr lang="pt-BR" altLang="zh-CN" b="0" dirty="0"/>
                  <a:t>)</a:t>
                </a:r>
                <a:endParaRPr lang="zh-CN" altLang="zh-CN" b="0" dirty="0"/>
              </a:p>
              <a:p>
                <a:pPr>
                  <a:buFont typeface="Arial" panose="020B0604020202020204" pitchFamily="34" charset="0"/>
                  <a:buChar char="•"/>
                </a:pPr>
                <a:r>
                  <a:rPr lang="zh-CN" altLang="zh-CN" sz="2400" b="0" dirty="0"/>
                  <a:t>若</a:t>
                </a:r>
                <a14:m>
                  <m:oMath xmlns:m="http://schemas.openxmlformats.org/officeDocument/2006/math">
                    <m:r>
                      <a:rPr lang="en-US" altLang="zh-CN" sz="2400" b="1" i="1" dirty="0" smtClean="0">
                        <a:latin typeface="Cambria Math" panose="02040503050406030204" pitchFamily="18" charset="0"/>
                      </a:rPr>
                      <m:t>𝑸</m:t>
                    </m:r>
                  </m:oMath>
                </a14:m>
                <a:r>
                  <a:rPr lang="zh-CN" altLang="zh-CN" sz="2400" b="0" dirty="0"/>
                  <a:t>和</a:t>
                </a:r>
                <a14:m>
                  <m:oMath xmlns:m="http://schemas.openxmlformats.org/officeDocument/2006/math">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itchFamily="18" charset="2"/>
                      </a:rPr>
                      <m:t>→</m:t>
                    </m:r>
                    <m:r>
                      <a:rPr lang="en-US" altLang="zh-CN" sz="2400" b="1" i="1" dirty="0" smtClean="0">
                        <a:latin typeface="Cambria Math" panose="02040503050406030204" pitchFamily="18" charset="0"/>
                      </a:rPr>
                      <m:t>𝑹</m:t>
                    </m:r>
                  </m:oMath>
                </a14:m>
                <a:r>
                  <a:rPr lang="zh-CN" altLang="zh-CN" sz="2400" b="0" dirty="0"/>
                  <a:t>成立，则</a:t>
                </a:r>
                <a14:m>
                  <m:oMath xmlns:m="http://schemas.openxmlformats.org/officeDocument/2006/math">
                    <m:r>
                      <a:rPr lang="en-US" altLang="zh-CN" sz="2400" b="1" i="1" dirty="0" smtClean="0">
                        <a:latin typeface="Cambria Math" panose="02040503050406030204" pitchFamily="18" charset="0"/>
                      </a:rPr>
                      <m:t>𝑹</m:t>
                    </m:r>
                  </m:oMath>
                </a14:m>
                <a:r>
                  <a:rPr lang="zh-CN" altLang="zh-CN" sz="2400" b="0" dirty="0"/>
                  <a:t>成立</a:t>
                </a:r>
                <a:r>
                  <a:rPr lang="en-US" altLang="zh-CN" sz="2400" b="0" dirty="0"/>
                  <a:t>. </a:t>
                </a:r>
                <a:r>
                  <a:rPr lang="zh-CN" altLang="zh-CN" sz="2400" b="0" dirty="0"/>
                  <a:t> </a:t>
                </a:r>
                <a:endParaRPr lang="en-US" altLang="zh-CN" sz="2400" b="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𝑸</m:t>
                    </m:r>
                  </m:oMath>
                </a14:m>
                <a:r>
                  <a:rPr lang="zh-CN" altLang="zh-CN" sz="2400" b="0" dirty="0"/>
                  <a:t>和</a:t>
                </a:r>
                <a14:m>
                  <m:oMath xmlns:m="http://schemas.openxmlformats.org/officeDocument/2006/math">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itchFamily="18" charset="2"/>
                      </a:rPr>
                      <m:t>→</m:t>
                    </m:r>
                    <m:r>
                      <a:rPr lang="en-US" altLang="zh-CN" sz="2400" b="1" i="1" dirty="0" smtClean="0">
                        <a:latin typeface="Cambria Math" panose="02040503050406030204" pitchFamily="18" charset="0"/>
                      </a:rPr>
                      <m:t>𝑹</m:t>
                    </m:r>
                  </m:oMath>
                </a14:m>
                <a:r>
                  <a:rPr lang="zh-CN" altLang="zh-CN" sz="2400" b="0" dirty="0"/>
                  <a:t>称为</a:t>
                </a:r>
                <a:r>
                  <a:rPr lang="zh-CN" altLang="zh-CN" sz="2400" dirty="0">
                    <a:solidFill>
                      <a:srgbClr val="0070C0"/>
                    </a:solidFill>
                  </a:rPr>
                  <a:t>前提</a:t>
                </a:r>
                <a:r>
                  <a:rPr lang="zh-CN" altLang="en-US" sz="2400" b="0" dirty="0"/>
                  <a:t>，</a:t>
                </a:r>
                <a14:m>
                  <m:oMath xmlns:m="http://schemas.openxmlformats.org/officeDocument/2006/math">
                    <m:r>
                      <a:rPr lang="en-US" altLang="zh-CN" sz="2400" b="1" i="1" dirty="0" smtClean="0">
                        <a:latin typeface="Cambria Math" panose="02040503050406030204" pitchFamily="18" charset="0"/>
                      </a:rPr>
                      <m:t>𝑹</m:t>
                    </m:r>
                  </m:oMath>
                </a14:m>
                <a:r>
                  <a:rPr lang="zh-CN" altLang="zh-CN" sz="2400" b="0" dirty="0"/>
                  <a:t>称为</a:t>
                </a:r>
                <a:r>
                  <a:rPr lang="zh-CN" altLang="zh-CN" sz="2400" dirty="0">
                    <a:solidFill>
                      <a:srgbClr val="0070C0"/>
                    </a:solidFill>
                  </a:rPr>
                  <a:t>结论</a:t>
                </a:r>
                <a:r>
                  <a:rPr lang="zh-CN" altLang="en-US" sz="2400" dirty="0"/>
                  <a:t>．</a:t>
                </a:r>
                <a:endParaRPr lang="en-US" altLang="zh-CN" sz="2400" dirty="0"/>
              </a:p>
              <a:p>
                <a:pPr marL="0" indent="0">
                  <a:spcBef>
                    <a:spcPts val="0"/>
                  </a:spcBef>
                  <a:buNone/>
                </a:pPr>
                <a:r>
                  <a:rPr lang="en-US" altLang="zh-CN" dirty="0"/>
                  <a:t>(5)</a:t>
                </a:r>
                <a:r>
                  <a:rPr lang="zh-CN" altLang="en-US" dirty="0"/>
                  <a:t> </a:t>
                </a:r>
                <a:r>
                  <a:rPr lang="zh-CN" altLang="en-US" dirty="0">
                    <a:solidFill>
                      <a:srgbClr val="0070C0"/>
                    </a:solidFill>
                  </a:rPr>
                  <a:t>定理集</a:t>
                </a:r>
                <a:endParaRPr lang="en-US" altLang="zh-CN" dirty="0">
                  <a:solidFill>
                    <a:srgbClr val="0070C0"/>
                  </a:solidFill>
                </a:endParaRPr>
              </a:p>
              <a:p>
                <a:pPr>
                  <a:buFont typeface="Arial" panose="020B0604020202020204" pitchFamily="34" charset="0"/>
                  <a:buChar char="•"/>
                </a:pPr>
                <a:r>
                  <a:rPr lang="zh-CN" altLang="en-US" sz="2400" b="0" dirty="0"/>
                  <a:t>公理集和推理规则集给定后，定理集就完全确定了，因此可省略定理集</a:t>
                </a:r>
              </a:p>
              <a:p>
                <a:pPr marL="457200" lvl="1" indent="0">
                  <a:spcBef>
                    <a:spcPts val="0"/>
                  </a:spcBef>
                  <a:buNone/>
                </a:pPr>
                <a:endParaRPr lang="zh-CN" altLang="zh-CN" sz="2800" dirty="0"/>
              </a:p>
            </p:txBody>
          </p:sp>
        </mc:Choice>
        <mc:Fallback xmlns="">
          <p:sp>
            <p:nvSpPr>
              <p:cNvPr id="27651" name="内容占位符 2"/>
              <p:cNvSpPr>
                <a:spLocks noGrp="1" noRot="1" noChangeAspect="1" noMove="1" noResize="1" noEditPoints="1" noAdjustHandles="1" noChangeArrowheads="1" noChangeShapeType="1" noTextEdit="1"/>
              </p:cNvSpPr>
              <p:nvPr>
                <p:ph idx="1"/>
              </p:nvPr>
            </p:nvSpPr>
            <p:spPr>
              <a:xfrm>
                <a:off x="117201" y="1032932"/>
                <a:ext cx="8847897" cy="5510537"/>
              </a:xfrm>
              <a:blipFill>
                <a:blip r:embed="rId2"/>
                <a:stretch>
                  <a:fillRect l="-1377" t="-774"/>
                </a:stretch>
              </a:blipFill>
              <a:ln w="15875">
                <a:noFill/>
              </a:ln>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6B274510-FFB6-A748-BA7E-534234EC595B}"/>
              </a:ext>
            </a:extLst>
          </p:cNvPr>
          <p:cNvSpPr/>
          <p:nvPr/>
        </p:nvSpPr>
        <p:spPr>
          <a:xfrm>
            <a:off x="4454064" y="2084176"/>
            <a:ext cx="1723549" cy="461665"/>
          </a:xfrm>
          <a:prstGeom prst="rect">
            <a:avLst/>
          </a:prstGeom>
        </p:spPr>
        <p:txBody>
          <a:bodyPr wrap="none">
            <a:spAutoFit/>
          </a:bodyPr>
          <a:lstStyle/>
          <a:p>
            <a:r>
              <a:rPr lang="zh-CN" altLang="zh-CN" sz="2400" b="1" dirty="0">
                <a:solidFill>
                  <a:srgbClr val="C00000"/>
                </a:solidFill>
                <a:latin typeface="黑体" panose="02010609060101010101" pitchFamily="49" charset="-122"/>
                <a:ea typeface="黑体" panose="02010609060101010101" pitchFamily="49" charset="-122"/>
              </a:rPr>
              <a:t>肯定后件律</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B74A9649-271C-4246-805F-28E5FEF22E69}"/>
              </a:ext>
            </a:extLst>
          </p:cNvPr>
          <p:cNvSpPr/>
          <p:nvPr/>
        </p:nvSpPr>
        <p:spPr>
          <a:xfrm>
            <a:off x="7852293" y="2315009"/>
            <a:ext cx="1112805" cy="830997"/>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蕴含词</a:t>
            </a:r>
            <a:endParaRPr lang="en-US" altLang="zh-CN" sz="2400" b="1" dirty="0">
              <a:solidFill>
                <a:srgbClr val="C00000"/>
              </a:solidFill>
              <a:latin typeface="黑体" panose="02010609060101010101" pitchFamily="49" charset="-122"/>
              <a:ea typeface="黑体" panose="02010609060101010101" pitchFamily="49" charset="-122"/>
            </a:endParaRPr>
          </a:p>
          <a:p>
            <a:r>
              <a:rPr lang="zh-CN" altLang="en-US" sz="2400" b="1" dirty="0">
                <a:solidFill>
                  <a:srgbClr val="C00000"/>
                </a:solidFill>
                <a:latin typeface="黑体" panose="02010609060101010101" pitchFamily="49" charset="-122"/>
                <a:ea typeface="黑体" panose="02010609060101010101" pitchFamily="49" charset="-122"/>
              </a:rPr>
              <a:t>分配律</a:t>
            </a:r>
          </a:p>
        </p:txBody>
      </p:sp>
      <p:sp>
        <p:nvSpPr>
          <p:cNvPr id="7" name="矩形 6">
            <a:extLst>
              <a:ext uri="{FF2B5EF4-FFF2-40B4-BE49-F238E27FC236}">
                <a16:creationId xmlns:a16="http://schemas.microsoft.com/office/drawing/2014/main" id="{271F9D82-666B-B148-A8FB-839F34218394}"/>
              </a:ext>
            </a:extLst>
          </p:cNvPr>
          <p:cNvSpPr/>
          <p:nvPr/>
        </p:nvSpPr>
        <p:spPr>
          <a:xfrm>
            <a:off x="5906957" y="3028906"/>
            <a:ext cx="1107996"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换位律</a:t>
            </a:r>
          </a:p>
        </p:txBody>
      </p:sp>
    </p:spTree>
    <p:extLst>
      <p:ext uri="{BB962C8B-B14F-4D97-AF65-F5344CB8AC3E}">
        <p14:creationId xmlns:p14="http://schemas.microsoft.com/office/powerpoint/2010/main" val="2734729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65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14" name="Rectangle 3">
                <a:extLst>
                  <a:ext uri="{FF2B5EF4-FFF2-40B4-BE49-F238E27FC236}">
                    <a16:creationId xmlns:a16="http://schemas.microsoft.com/office/drawing/2014/main" id="{D2C560EF-4187-4E1E-9BDE-0DB7B8197D71}"/>
                  </a:ext>
                </a:extLst>
              </p:cNvPr>
              <p:cNvSpPr>
                <a:spLocks noGrp="1" noChangeArrowheads="1"/>
              </p:cNvSpPr>
              <p:nvPr>
                <p:ph type="body" idx="1"/>
              </p:nvPr>
            </p:nvSpPr>
            <p:spPr>
              <a:xfrm>
                <a:off x="377323" y="1827908"/>
                <a:ext cx="8495744" cy="2951162"/>
              </a:xfrm>
            </p:spPr>
            <p:txBody>
              <a:bodyPr/>
              <a:lstStyle/>
              <a:p>
                <a:pPr marL="0" indent="0" eaLnBrk="1" hangingPunct="1">
                  <a:buNone/>
                </a:pPr>
                <a:r>
                  <a:rPr lang="zh-CN" altLang="en-US" b="0" dirty="0">
                    <a:sym typeface="Symbol" panose="05050102010706020507" pitchFamily="18" charset="2"/>
                  </a:rPr>
                  <a:t>证明：                                                </a:t>
                </a:r>
                <a:r>
                  <a:rPr lang="zh-CN" altLang="en-US" b="0" dirty="0">
                    <a:solidFill>
                      <a:srgbClr val="0070C0"/>
                    </a:solidFill>
                    <a:sym typeface="Symbol" panose="05050102010706020507" pitchFamily="18" charset="2"/>
                  </a:rPr>
                  <a:t>证据</a:t>
                </a:r>
                <a:r>
                  <a:rPr lang="zh-CN" altLang="zh-CN" b="0" dirty="0">
                    <a:solidFill>
                      <a:srgbClr val="0070C0"/>
                    </a:solidFill>
                  </a:rPr>
                  <a:t>：</a:t>
                </a:r>
                <a:endParaRPr lang="en-US" altLang="zh-CN" b="0" dirty="0">
                  <a:solidFill>
                    <a:srgbClr val="0070C0"/>
                  </a:solidFill>
                  <a:sym typeface="Symbol" panose="05050102010706020507" pitchFamily="18" charset="2"/>
                </a:endParaRPr>
              </a:p>
              <a:p>
                <a:pPr marL="0" indent="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oMath>
                </a14:m>
                <a:r>
                  <a:rPr lang="en-US" altLang="zh-CN" b="1" dirty="0">
                    <a:sym typeface="Symbol" panose="05050102010706020507" pitchFamily="18" charset="2"/>
                  </a:rPr>
                  <a:t>                      </a:t>
                </a:r>
                <a14:m>
                  <m:oMath xmlns:m="http://schemas.openxmlformats.org/officeDocument/2006/math">
                    <m:r>
                      <a:rPr lang="zh-CN" altLang="en-US" b="1" i="1" dirty="0" smtClean="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anose="05050102010706020507" pitchFamily="18" charset="2"/>
                      </a:rPr>
                      <m:t>𝑸</m:t>
                    </m:r>
                    <m:r>
                      <a:rPr lang="zh-CN" altLang="en-US"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sym typeface="Symbol" panose="05050102010706020507" pitchFamily="18" charset="2"/>
                      </a:rPr>
                      <m:t>𝑸</m:t>
                    </m:r>
                  </m:oMath>
                </a14:m>
                <a:endParaRPr lang="en-US" altLang="zh-CN" dirty="0">
                  <a:solidFill>
                    <a:srgbClr val="0070C0"/>
                  </a:solidFill>
                  <a:sym typeface="Symbol" panose="05050102010706020507" pitchFamily="18" charset="2"/>
                </a:endParaRPr>
              </a:p>
              <a:p>
                <a:pPr marL="0" indent="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oMath>
                </a14:m>
                <a:r>
                  <a:rPr lang="en-US" altLang="zh-CN" b="1" dirty="0">
                    <a:sym typeface="Symbol" panose="05050102010706020507" pitchFamily="18" charset="2"/>
                  </a:rPr>
                  <a:t>		         </a:t>
                </a:r>
                <a14:m>
                  <m:oMath xmlns:m="http://schemas.openxmlformats.org/officeDocument/2006/math">
                    <m:r>
                      <a:rPr lang="en-US" altLang="zh-CN" b="1" i="1" dirty="0" smtClean="0">
                        <a:solidFill>
                          <a:srgbClr val="0070C0"/>
                        </a:solidFill>
                        <a:latin typeface="Cambria Math" panose="02040503050406030204" pitchFamily="18" charset="0"/>
                        <a:sym typeface="Symbol" panose="05050102010706020507" pitchFamily="18" charset="2"/>
                      </a:rPr>
                      <m:t>𝑸</m:t>
                    </m:r>
                    <m:r>
                      <a:rPr lang="pt-BR" altLang="zh-CN" b="1" i="1" dirty="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sym typeface="Symbol" panose="05050102010706020507" pitchFamily="18" charset="2"/>
                      </a:rPr>
                      <m:t>𝑹</m:t>
                    </m:r>
                    <m:r>
                      <a:rPr lang="zh-CN"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sym typeface="Symbol" panose="05050102010706020507" pitchFamily="18" charset="2"/>
                      </a:rPr>
                      <m:t>𝑸</m:t>
                    </m:r>
                    <m:r>
                      <a:rPr lang="pt-BR" altLang="zh-CN" b="1" i="1" dirty="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sym typeface="Symbol" panose="05050102010706020507" pitchFamily="18" charset="2"/>
                      </a:rPr>
                      <m:t>𝑹</m:t>
                    </m:r>
                  </m:oMath>
                </a14:m>
                <a:endParaRPr lang="en-US" altLang="zh-CN" dirty="0">
                  <a:solidFill>
                    <a:srgbClr val="0070C0"/>
                  </a:solidFill>
                  <a:sym typeface="Symbol" panose="05050102010706020507" pitchFamily="18" charset="2"/>
                </a:endParaRPr>
              </a:p>
              <a:p>
                <a:pPr marL="0" indent="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oMath>
                </a14:m>
                <a:r>
                  <a:rPr lang="en-US" altLang="zh-CN" b="1" dirty="0">
                    <a:sym typeface="Symbol" panose="05050102010706020507" pitchFamily="18" charset="2"/>
                  </a:rPr>
                  <a:t>                  </a:t>
                </a:r>
                <a:r>
                  <a:rPr lang="en-US" altLang="zh-CN" b="1" dirty="0">
                    <a:solidFill>
                      <a:srgbClr val="0070C0"/>
                    </a:solidFill>
                    <a:sym typeface="Symbol" panose="05050102010706020507" pitchFamily="18" charset="2"/>
                  </a:rPr>
                  <a:t>U</a:t>
                </a:r>
                <a:r>
                  <a:rPr lang="pt-BR" altLang="zh-CN" b="1" dirty="0">
                    <a:solidFill>
                      <a:srgbClr val="0070C0"/>
                    </a:solidFill>
                  </a:rPr>
                  <a:t>G(</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oMath>
                </a14:m>
                <a:r>
                  <a:rPr lang="pt-BR" altLang="zh-CN" b="1" dirty="0">
                    <a:solidFill>
                      <a:srgbClr val="0070C0"/>
                    </a:solidFill>
                  </a:rPr>
                  <a:t>)</a:t>
                </a:r>
                <a:endParaRPr lang="en-US" altLang="zh-CN" b="1" dirty="0">
                  <a:solidFill>
                    <a:srgbClr val="FF0000"/>
                  </a:solidFill>
                  <a:sym typeface="Symbol" panose="05050102010706020507" pitchFamily="18" charset="2"/>
                </a:endParaRPr>
              </a:p>
              <a:p>
                <a:pPr marL="0" indent="0" eaLnBrk="1" hangingPunct="1">
                  <a:buNone/>
                </a:pPr>
                <a:r>
                  <a:rPr lang="zh-CN" altLang="en-US" b="0" dirty="0">
                    <a:sym typeface="Symbol" panose="05050102010706020507" pitchFamily="18" charset="2"/>
                  </a:rPr>
                  <a:t>证毕</a:t>
                </a:r>
                <a:endParaRPr lang="en-US" altLang="zh-CN" b="0" dirty="0">
                  <a:sym typeface="Symbol" panose="05050102010706020507" pitchFamily="18" charset="2"/>
                </a:endParaRPr>
              </a:p>
            </p:txBody>
          </p:sp>
        </mc:Choice>
        <mc:Fallback xmlns="">
          <p:sp>
            <p:nvSpPr>
              <p:cNvPr id="13314" name="Rectangle 3">
                <a:extLst>
                  <a:ext uri="{FF2B5EF4-FFF2-40B4-BE49-F238E27FC236}">
                    <a16:creationId xmlns:a16="http://schemas.microsoft.com/office/drawing/2014/main" id="{D2C560EF-4187-4E1E-9BDE-0DB7B8197D71}"/>
                  </a:ext>
                </a:extLst>
              </p:cNvPr>
              <p:cNvSpPr>
                <a:spLocks noGrp="1" noRot="1" noChangeAspect="1" noMove="1" noResize="1" noEditPoints="1" noAdjustHandles="1" noChangeArrowheads="1" noChangeShapeType="1" noTextEdit="1"/>
              </p:cNvSpPr>
              <p:nvPr>
                <p:ph type="body" idx="1"/>
              </p:nvPr>
            </p:nvSpPr>
            <p:spPr>
              <a:xfrm>
                <a:off x="377323" y="1827908"/>
                <a:ext cx="8495744" cy="2951162"/>
              </a:xfrm>
              <a:blipFill>
                <a:blip r:embed="rId2"/>
                <a:stretch>
                  <a:fillRect l="-1506" t="-16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2">
                <a:extLst>
                  <a:ext uri="{FF2B5EF4-FFF2-40B4-BE49-F238E27FC236}">
                    <a16:creationId xmlns:a16="http://schemas.microsoft.com/office/drawing/2014/main" id="{73E11A7F-ECCD-4F4E-904A-AE0E14AFC352}"/>
                  </a:ext>
                </a:extLst>
              </p:cNvPr>
              <p:cNvSpPr>
                <a:spLocks noGrp="1" noChangeArrowheads="1"/>
              </p:cNvSpPr>
              <p:nvPr>
                <p:ph type="title"/>
              </p:nvPr>
            </p:nvSpPr>
            <p:spPr>
              <a:xfrm>
                <a:off x="791608" y="228958"/>
                <a:ext cx="7559675" cy="576262"/>
              </a:xfrm>
            </p:spPr>
            <p:txBody>
              <a:bodyPr anchor="t"/>
              <a:lstStyle/>
              <a:p>
                <a:pPr eaLnBrk="1" hangingPunct="1">
                  <a:defRPr/>
                </a:pPr>
                <a:r>
                  <a:rPr lang="zh-CN" altLang="en-US" dirty="0"/>
                  <a:t>例</a:t>
                </a:r>
                <a14:m>
                  <m:oMath xmlns:m="http://schemas.openxmlformats.org/officeDocument/2006/math">
                    <m:r>
                      <m:rPr>
                        <m:nor/>
                      </m:rPr>
                      <a:rPr lang="en-US" altLang="zh-CN" i="0" dirty="0">
                        <a:latin typeface="Times New Roman" panose="02020603050405020304" pitchFamily="18" charset="0"/>
                        <a:cs typeface="Times New Roman" panose="02020603050405020304" pitchFamily="18" charset="0"/>
                      </a:rPr>
                      <m:t>4.6.</m:t>
                    </m:r>
                    <m:r>
                      <m:rPr>
                        <m:nor/>
                      </m:rPr>
                      <a:rPr lang="en-US" altLang="zh-CN" b="1" i="0" dirty="0" smtClean="0">
                        <a:latin typeface="Times New Roman" panose="02020603050405020304" pitchFamily="18" charset="0"/>
                        <a:cs typeface="Times New Roman" panose="02020603050405020304" pitchFamily="18" charset="0"/>
                      </a:rPr>
                      <m:t>2</m:t>
                    </m:r>
                  </m:oMath>
                </a14:m>
                <a:r>
                  <a:rPr lang="en-US" altLang="zh-CN" dirty="0">
                    <a:cs typeface="Times New Roman" panose="02020603050405020304" pitchFamily="18" charset="0"/>
                  </a:rPr>
                  <a:t> </a:t>
                </a:r>
                <a14:m>
                  <m:oMath xmlns:m="http://schemas.openxmlformats.org/officeDocument/2006/math">
                    <m:r>
                      <a:rPr lang="zh-CN" altLang="en-US"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sym typeface="Symbol" pitchFamily="18" charset="2"/>
                      </a:rPr>
                      <m:t>𝒙</m:t>
                    </m:r>
                    <m:r>
                      <a:rPr lang="en-US" altLang="zh-CN" b="1" i="1" dirty="0">
                        <a:solidFill>
                          <a:srgbClr val="FF0000"/>
                        </a:solidFill>
                        <a:latin typeface="Cambria Math" panose="02040503050406030204" pitchFamily="18" charset="0"/>
                        <a:sym typeface="Symbol" pitchFamily="18" charset="2"/>
                      </a:rPr>
                      <m:t>(</m:t>
                    </m:r>
                    <m:r>
                      <a:rPr lang="en-US" altLang="zh-CN" b="1" i="1" dirty="0">
                        <a:solidFill>
                          <a:srgbClr val="FF0000"/>
                        </a:solidFill>
                        <a:latin typeface="Cambria Math" panose="02040503050406030204" pitchFamily="18" charset="0"/>
                        <a:sym typeface="Symbol" pitchFamily="18" charset="2"/>
                      </a:rPr>
                      <m:t>𝑸</m:t>
                    </m:r>
                    <m:r>
                      <a:rPr lang="en-US" altLang="zh-CN" b="1" i="1" dirty="0">
                        <a:solidFill>
                          <a:srgbClr val="FF0000"/>
                        </a:solidFill>
                        <a:latin typeface="Cambria Math" panose="02040503050406030204" pitchFamily="18" charset="0"/>
                        <a:sym typeface="Symbol" pitchFamily="18" charset="2"/>
                      </a:rPr>
                      <m:t>(</m:t>
                    </m:r>
                    <m:r>
                      <a:rPr lang="en-US" altLang="zh-CN" b="1" i="1" dirty="0">
                        <a:solidFill>
                          <a:srgbClr val="FF0000"/>
                        </a:solidFill>
                        <a:latin typeface="Cambria Math" panose="02040503050406030204" pitchFamily="18" charset="0"/>
                        <a:sym typeface="Symbol" pitchFamily="18" charset="2"/>
                      </a:rPr>
                      <m:t>𝒙</m:t>
                    </m:r>
                    <m:r>
                      <a:rPr lang="en-US" altLang="zh-CN" b="1" i="1" dirty="0">
                        <a:solidFill>
                          <a:srgbClr val="FF0000"/>
                        </a:solidFill>
                        <a:latin typeface="Cambria Math" panose="02040503050406030204" pitchFamily="18" charset="0"/>
                        <a:sym typeface="Symbol" pitchFamily="18" charset="2"/>
                      </a:rPr>
                      <m:t>)∨¬</m:t>
                    </m:r>
                    <m:r>
                      <a:rPr lang="en-US" altLang="zh-CN" b="1" i="1" dirty="0">
                        <a:solidFill>
                          <a:srgbClr val="FF0000"/>
                        </a:solidFill>
                        <a:latin typeface="Cambria Math" panose="02040503050406030204" pitchFamily="18" charset="0"/>
                        <a:sym typeface="Symbol" pitchFamily="18" charset="2"/>
                      </a:rPr>
                      <m:t>𝑸</m:t>
                    </m:r>
                    <m:r>
                      <a:rPr lang="en-US" altLang="zh-CN" b="1" i="1" dirty="0">
                        <a:solidFill>
                          <a:srgbClr val="FF0000"/>
                        </a:solidFill>
                        <a:latin typeface="Cambria Math" panose="02040503050406030204" pitchFamily="18" charset="0"/>
                        <a:sym typeface="Symbol" pitchFamily="18" charset="2"/>
                      </a:rPr>
                      <m:t>(</m:t>
                    </m:r>
                    <m:r>
                      <a:rPr lang="en-US" altLang="zh-CN" b="1" i="1" dirty="0">
                        <a:solidFill>
                          <a:srgbClr val="FF0000"/>
                        </a:solidFill>
                        <a:latin typeface="Cambria Math" panose="02040503050406030204" pitchFamily="18" charset="0"/>
                        <a:sym typeface="Symbol" pitchFamily="18" charset="2"/>
                      </a:rPr>
                      <m:t>𝒙</m:t>
                    </m:r>
                    <m:r>
                      <a:rPr lang="en-US" altLang="zh-CN" b="1" i="1" dirty="0">
                        <a:solidFill>
                          <a:srgbClr val="FF0000"/>
                        </a:solidFill>
                        <a:latin typeface="Cambria Math" panose="02040503050406030204" pitchFamily="18" charset="0"/>
                        <a:sym typeface="Symbol" pitchFamily="18" charset="2"/>
                      </a:rPr>
                      <m:t>))</m:t>
                    </m:r>
                  </m:oMath>
                </a14:m>
                <a:br>
                  <a:rPr lang="en-US" altLang="zh-CN" sz="2800" b="1" dirty="0">
                    <a:solidFill>
                      <a:srgbClr val="FF0000"/>
                    </a:solidFill>
                    <a:latin typeface="Times New Roman" pitchFamily="18" charset="0"/>
                    <a:sym typeface="Symbol" pitchFamily="18" charset="2"/>
                  </a:rPr>
                </a:br>
                <a:endParaRPr lang="zh-CN" altLang="en-US" sz="2800" b="1" dirty="0">
                  <a:solidFill>
                    <a:srgbClr val="FF0000"/>
                  </a:solidFill>
                </a:endParaRPr>
              </a:p>
            </p:txBody>
          </p:sp>
        </mc:Choice>
        <mc:Fallback xmlns="">
          <p:sp>
            <p:nvSpPr>
              <p:cNvPr id="4" name="Rectangle 2">
                <a:extLst>
                  <a:ext uri="{FF2B5EF4-FFF2-40B4-BE49-F238E27FC236}">
                    <a16:creationId xmlns:a16="http://schemas.microsoft.com/office/drawing/2014/main" id="{73E11A7F-ECCD-4F4E-904A-AE0E14AFC352}"/>
                  </a:ext>
                </a:extLst>
              </p:cNvPr>
              <p:cNvSpPr>
                <a:spLocks noGrp="1" noRot="1" noChangeAspect="1" noMove="1" noResize="1" noEditPoints="1" noAdjustHandles="1" noChangeArrowheads="1" noChangeShapeType="1" noTextEdit="1"/>
              </p:cNvSpPr>
              <p:nvPr>
                <p:ph type="title"/>
              </p:nvPr>
            </p:nvSpPr>
            <p:spPr>
              <a:xfrm>
                <a:off x="791608" y="228958"/>
                <a:ext cx="7559675" cy="576262"/>
              </a:xfrm>
              <a:blipFill>
                <a:blip r:embed="rId3"/>
                <a:stretch>
                  <a:fillRect l="-2500" t="-21277" b="-478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4456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a:xfrm>
                <a:off x="847725" y="247307"/>
                <a:ext cx="8296275" cy="533400"/>
              </a:xfrm>
            </p:spPr>
            <p:txBody>
              <a:bodyPr/>
              <a:lstStyle/>
              <a:p>
                <a:r>
                  <a:rPr lang="zh-CN" altLang="en-US" dirty="0"/>
                  <a:t>例</a:t>
                </a:r>
                <a14:m>
                  <m:oMath xmlns:m="http://schemas.openxmlformats.org/officeDocument/2006/math">
                    <m:r>
                      <m:rPr>
                        <m:nor/>
                      </m:rPr>
                      <a:rPr lang="en-US" altLang="zh-CN" dirty="0">
                        <a:latin typeface="Times New Roman" panose="02020603050405020304" pitchFamily="18" charset="0"/>
                        <a:cs typeface="Times New Roman" panose="02020603050405020304" pitchFamily="18" charset="0"/>
                      </a:rPr>
                      <m:t>4.6.</m:t>
                    </m:r>
                    <m:r>
                      <m:rPr>
                        <m:nor/>
                      </m:rPr>
                      <a:rPr lang="en-US" altLang="zh-CN" b="1" i="0" dirty="0" smtClean="0">
                        <a:latin typeface="Times New Roman" panose="02020603050405020304" pitchFamily="18" charset="0"/>
                        <a:cs typeface="Times New Roman" panose="02020603050405020304" pitchFamily="18" charset="0"/>
                      </a:rPr>
                      <m:t>3</m:t>
                    </m:r>
                  </m:oMath>
                </a14:m>
                <a:r>
                  <a:rPr lang="en-US" altLang="zh-CN" dirty="0"/>
                  <a:t> </a:t>
                </a:r>
                <a:r>
                  <a:rPr lang="zh-CN" altLang="en-US" sz="3200" dirty="0">
                    <a:cs typeface="Times New Roman" panose="02020603050405020304" pitchFamily="18" charset="0"/>
                  </a:rPr>
                  <a:t>若</a:t>
                </a:r>
                <a14:m>
                  <m:oMath xmlns:m="http://schemas.openxmlformats.org/officeDocument/2006/math">
                    <m:r>
                      <a:rPr lang="zh-CN" altLang="en-US" sz="3200" b="1" i="1" dirty="0" smtClean="0">
                        <a:solidFill>
                          <a:srgbClr val="FF0000"/>
                        </a:solidFill>
                        <a:latin typeface="Cambria Math" panose="02040503050406030204" pitchFamily="18" charset="0"/>
                        <a:cs typeface="Times New Roman" panose="02020603050405020304" pitchFamily="18" charset="0"/>
                      </a:rPr>
                      <m:t>𝚪</m:t>
                    </m:r>
                    <m:r>
                      <a:rPr lang="zh-CN" altLang="en-US" sz="3200" b="1" smtClean="0">
                        <a:solidFill>
                          <a:srgbClr val="FF0000"/>
                        </a:solidFill>
                        <a:latin typeface="Cambria Math" panose="02040503050406030204" pitchFamily="18" charset="0"/>
                        <a:ea typeface="+mn-ea"/>
                        <a:cs typeface="Times New Roman" panose="02020603050405020304" pitchFamily="18" charset="0"/>
                      </a:rPr>
                      <m:t>⊢</m:t>
                    </m:r>
                    <m:r>
                      <a:rPr lang="en-US" altLang="zh-CN" sz="3200" b="1" i="1" dirty="0" smtClean="0">
                        <a:solidFill>
                          <a:srgbClr val="FF0000"/>
                        </a:solidFill>
                        <a:latin typeface="Cambria Math" panose="02040503050406030204" pitchFamily="18" charset="0"/>
                        <a:cs typeface="Times New Roman" panose="02020603050405020304" pitchFamily="18" charset="0"/>
                      </a:rPr>
                      <m:t>𝑸</m:t>
                    </m:r>
                    <m:r>
                      <a:rPr lang="en-US" altLang="zh-CN" sz="3200"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𝑹</m:t>
                    </m:r>
                  </m:oMath>
                </a14:m>
                <a:r>
                  <a:rPr lang="zh-CN" altLang="en-US" sz="32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3200" dirty="0">
                    <a:cs typeface="Times New Roman" panose="02020603050405020304" pitchFamily="18" charset="0"/>
                    <a:sym typeface="Symbol" panose="05050102010706020507" pitchFamily="18" charset="2"/>
                  </a:rPr>
                  <a:t>则</a:t>
                </a:r>
                <a14:m>
                  <m:oMath xmlns:m="http://schemas.openxmlformats.org/officeDocument/2006/math">
                    <m:r>
                      <a:rPr lang="zh-CN" altLang="en-US" sz="3200" i="1" dirty="0">
                        <a:latin typeface="Cambria Math" panose="02040503050406030204" pitchFamily="18" charset="0"/>
                        <a:cs typeface="Times New Roman" panose="02020603050405020304" pitchFamily="18" charset="0"/>
                      </a:rPr>
                      <m:t>𝚪</m:t>
                    </m:r>
                    <m:r>
                      <a:rPr lang="zh-CN" altLang="en-US" sz="3200" b="1" smtClean="0">
                        <a:solidFill>
                          <a:srgbClr val="FF0000"/>
                        </a:solidFill>
                        <a:latin typeface="Cambria Math" panose="02040503050406030204" pitchFamily="18" charset="0"/>
                        <a:ea typeface="+mn-ea"/>
                        <a:cs typeface="Times New Roman" panose="02020603050405020304" pitchFamily="18" charset="0"/>
                      </a:rPr>
                      <m:t>⊢</m:t>
                    </m:r>
                    <m:r>
                      <a:rPr lang="en-US"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zh-CN" sz="3200" b="1" i="1" dirty="0" err="1">
                            <a:solidFill>
                              <a:srgbClr val="FF0000"/>
                            </a:solidFill>
                            <a:latin typeface="Cambria Math" panose="02040503050406030204" pitchFamily="18" charset="0"/>
                            <a:cs typeface="Times New Roman" panose="02020603050405020304" pitchFamily="18" charset="0"/>
                            <a:sym typeface="Symbol" panose="05050102010706020507" pitchFamily="18" charset="2"/>
                          </a:rPr>
                          <m:t>𝒙</m:t>
                        </m:r>
                      </m:e>
                      <m:sub>
                        <m:r>
                          <a:rPr lang="en-US"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𝒊</m:t>
                        </m:r>
                      </m:sub>
                    </m:sSub>
                    <m:r>
                      <a:rPr lang="en-US" altLang="zh-CN" sz="3200" b="1" i="1" dirty="0" smtClean="0">
                        <a:latin typeface="Cambria Math" panose="02040503050406030204" pitchFamily="18" charset="0"/>
                        <a:cs typeface="Times New Roman" panose="02020603050405020304" pitchFamily="18" charset="0"/>
                        <a:sym typeface="Symbol" panose="05050102010706020507" pitchFamily="18" charset="2"/>
                      </a:rPr>
                      <m:t>𝑸</m:t>
                    </m:r>
                    <m:r>
                      <a:rPr lang="en-US"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zh-CN" sz="3200" b="1" i="1" dirty="0" err="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𝒙</m:t>
                        </m:r>
                      </m:e>
                      <m:sub>
                        <m:r>
                          <a:rPr lang="en-US"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𝒊</m:t>
                        </m:r>
                      </m:sub>
                    </m:sSub>
                    <m:r>
                      <a:rPr lang="en-US" altLang="zh-CN" sz="3200" b="1" i="1" dirty="0" err="1" smtClean="0">
                        <a:latin typeface="Cambria Math" panose="02040503050406030204" pitchFamily="18" charset="0"/>
                        <a:cs typeface="Times New Roman" panose="02020603050405020304" pitchFamily="18" charset="0"/>
                        <a:sym typeface="Symbol" panose="05050102010706020507" pitchFamily="18" charset="2"/>
                      </a:rPr>
                      <m:t>𝑹</m:t>
                    </m:r>
                  </m:oMath>
                </a14:m>
                <a:endParaRPr lang="zh-CN" altLang="en-US" i="1" dirty="0">
                  <a:latin typeface="Times New Roman" panose="02020603050405020304" pitchFamily="18" charset="0"/>
                  <a:cs typeface="Times New Roman" panose="02020603050405020304" pitchFamily="18" charset="0"/>
                </a:endParaRPr>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847725" y="247307"/>
                <a:ext cx="8296275" cy="533400"/>
              </a:xfrm>
              <a:blipFill>
                <a:blip r:embed="rId3"/>
                <a:stretch>
                  <a:fillRect l="-2204" t="-32184" b="-505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76225" y="1091339"/>
                <a:ext cx="8589963" cy="5519354"/>
              </a:xfrm>
            </p:spPr>
            <p:txBody>
              <a:bodyPr/>
              <a:lstStyle/>
              <a:p>
                <a:pPr marL="0" indent="0">
                  <a:lnSpc>
                    <a:spcPts val="3800"/>
                  </a:lnSpc>
                  <a:buNone/>
                </a:pPr>
                <a:r>
                  <a:rPr lang="zh-CN" altLang="en-US" b="0" dirty="0">
                    <a:sym typeface="Symbol" panose="05050102010706020507" pitchFamily="18" charset="2"/>
                  </a:rPr>
                  <a:t>证明：                                                              </a:t>
                </a:r>
                <a:r>
                  <a:rPr lang="zh-CN" altLang="zh-CN" b="0" dirty="0">
                    <a:solidFill>
                      <a:srgbClr val="0070C0"/>
                    </a:solidFill>
                  </a:rPr>
                  <a:t>证据：</a:t>
                </a:r>
                <a:endParaRPr lang="en-US" altLang="zh-CN" b="0" dirty="0">
                  <a:solidFill>
                    <a:srgbClr val="0070C0"/>
                  </a:solidFill>
                  <a:sym typeface="Symbol" panose="05050102010706020507" pitchFamily="18" charset="2"/>
                </a:endParaRPr>
              </a:p>
              <a:p>
                <a:pPr marL="0" indent="0">
                  <a:buNone/>
                  <a:tabLst>
                    <a:tab pos="5832475" algn="l"/>
                  </a:tabLst>
                </a:pP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𝟏</m:t>
                        </m:r>
                      </m:sub>
                    </m:sSub>
                    <m:r>
                      <a:rPr lang="en-US" altLang="zh-CN" b="1" i="1" dirty="0" smtClean="0">
                        <a:latin typeface="Cambria Math" panose="02040503050406030204" pitchFamily="18" charset="0"/>
                        <a:sym typeface="Symbol" panose="05050102010706020507" pitchFamily="18" charset="2"/>
                      </a:rPr>
                      <m:t>=∀</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err="1">
                            <a:latin typeface="Cambria Math" panose="02040503050406030204" pitchFamily="18" charset="0"/>
                            <a:sym typeface="Symbol" panose="05050102010706020507" pitchFamily="18" charset="2"/>
                          </a:rPr>
                          <m:t>𝒙</m:t>
                        </m:r>
                      </m:e>
                      <m:sub>
                        <m:r>
                          <a:rPr lang="en-US" altLang="zh-CN" b="1" i="1" dirty="0" smtClean="0">
                            <a:latin typeface="Cambria Math" panose="02040503050406030204" pitchFamily="18" charset="0"/>
                            <a:sym typeface="Symbol" panose="05050102010706020507" pitchFamily="18" charset="2"/>
                          </a:rPr>
                          <m:t>𝒊</m:t>
                        </m:r>
                      </m:sub>
                    </m:sSub>
                    <m:r>
                      <a:rPr lang="en-US" altLang="zh-CN" b="1" i="1" dirty="0" err="1">
                        <a:latin typeface="Cambria Math" panose="02040503050406030204" pitchFamily="18" charset="0"/>
                      </a:rPr>
                      <m:t>𝑸</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𝑸</m:t>
                    </m:r>
                  </m:oMath>
                </a14:m>
                <a:r>
                  <a:rPr lang="en-US" altLang="zh-CN" dirty="0">
                    <a:sym typeface="Symbol" panose="05050102010706020507" pitchFamily="18" charset="2"/>
                  </a:rPr>
                  <a:t>                                                </a:t>
                </a:r>
                <a:r>
                  <a:rPr lang="pt-BR" altLang="zh-CN" dirty="0">
                    <a:solidFill>
                      <a:srgbClr val="0070C0"/>
                    </a:solidFill>
                    <a:latin typeface="Palace Script MT" panose="030303020206070C0B05" pitchFamily="66" charset="0"/>
                    <a:sym typeface="Symbol" panose="05050102010706020507" pitchFamily="18" charset="2"/>
                  </a:rPr>
                  <a:t>A</a:t>
                </a:r>
                <a:r>
                  <a:rPr lang="pt-BR" altLang="zh-CN" kern="1200" baseline="-25000" dirty="0">
                    <a:solidFill>
                      <a:srgbClr val="0070C0"/>
                    </a:solidFill>
                  </a:rPr>
                  <a:t>4</a:t>
                </a:r>
                <a:endParaRPr lang="en-US" altLang="zh-CN" kern="1200" baseline="-25000" dirty="0">
                  <a:solidFill>
                    <a:srgbClr val="0070C0"/>
                  </a:solidFill>
                  <a:sym typeface="Symbol" panose="05050102010706020507" pitchFamily="18" charset="2"/>
                </a:endParaRPr>
              </a:p>
              <a:p>
                <a:pPr marL="0" indent="0">
                  <a:lnSpc>
                    <a:spcPts val="3800"/>
                  </a:lnSpc>
                  <a:buNone/>
                </a:pPr>
                <a14:m>
                  <m:oMath xmlns:m="http://schemas.openxmlformats.org/officeDocument/2006/math">
                    <m:sSub>
                      <m:sSubPr>
                        <m:ctrlPr>
                          <a:rPr lang="en-US" altLang="zh-CN" b="1" i="1" smtClean="0">
                            <a:solidFill>
                              <a:srgbClr val="000000"/>
                            </a:solidFill>
                            <a:latin typeface="Cambria Math" panose="02040503050406030204" pitchFamily="18" charset="0"/>
                          </a:rPr>
                        </m:ctrlPr>
                      </m:sSubPr>
                      <m:e>
                        <m:r>
                          <a:rPr lang="en-US" altLang="zh-CN" b="1" i="1" smtClean="0">
                            <a:solidFill>
                              <a:srgbClr val="000000"/>
                            </a:solidFill>
                            <a:latin typeface="Cambria Math" panose="02040503050406030204" pitchFamily="18" charset="0"/>
                          </a:rPr>
                          <m:t>𝑨</m:t>
                        </m:r>
                      </m:e>
                      <m:sub>
                        <m:r>
                          <a:rPr lang="en-US" altLang="zh-CN" b="1" i="1" smtClean="0">
                            <a:solidFill>
                              <a:srgbClr val="000000"/>
                            </a:solidFill>
                            <a:latin typeface="Cambria Math" panose="02040503050406030204" pitchFamily="18" charset="0"/>
                          </a:rPr>
                          <m:t>𝟐</m:t>
                        </m:r>
                      </m:sub>
                    </m:sSub>
                    <m:r>
                      <a:rPr lang="en-US" altLang="zh-CN" b="1" i="1" smtClean="0">
                        <a:solidFill>
                          <a:srgbClr val="000000"/>
                        </a:solidFill>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𝑹</m:t>
                    </m:r>
                  </m:oMath>
                </a14:m>
                <a:r>
                  <a:rPr lang="en-US" altLang="zh-CN" dirty="0">
                    <a:sym typeface="Symbol" panose="05050102010706020507" pitchFamily="18" charset="2"/>
                  </a:rPr>
                  <a:t>                                                      </a:t>
                </a:r>
                <a14:m>
                  <m:oMath xmlns:m="http://schemas.openxmlformats.org/officeDocument/2006/math">
                    <m:r>
                      <a:rPr lang="zh-CN" altLang="en-US" dirty="0" smtClean="0">
                        <a:solidFill>
                          <a:srgbClr val="0070C0"/>
                        </a:solidFill>
                        <a:latin typeface="Cambria Math" panose="02040503050406030204" pitchFamily="18" charset="0"/>
                        <a:sym typeface="Symbol" panose="05050102010706020507" pitchFamily="18" charset="2"/>
                      </a:rPr>
                      <m:t>𝚪</m:t>
                    </m:r>
                    <m:r>
                      <a:rPr lang="zh-CN" altLang="en-US">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𝑸</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𝑹</m:t>
                    </m:r>
                  </m:oMath>
                </a14:m>
                <a:endParaRPr lang="en-US" altLang="zh-CN" dirty="0">
                  <a:solidFill>
                    <a:srgbClr val="0070C0"/>
                  </a:solidFill>
                  <a:sym typeface="Symbol" panose="05050102010706020507" pitchFamily="18" charset="2"/>
                </a:endParaRPr>
              </a:p>
              <a:p>
                <a:pPr marL="0" indent="0">
                  <a:lnSpc>
                    <a:spcPts val="3800"/>
                  </a:lnSpc>
                  <a:buNone/>
                </a:pP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𝟑</m:t>
                        </m:r>
                      </m:sub>
                    </m:sSub>
                    <m:r>
                      <a:rPr lang="en-US" altLang="zh-CN" b="1" i="1" dirty="0" smtClean="0">
                        <a:latin typeface="Cambria Math" panose="02040503050406030204" pitchFamily="18" charset="0"/>
                        <a:sym typeface="Symbol" panose="05050102010706020507" pitchFamily="18" charset="2"/>
                      </a:rPr>
                      <m:t>=</m:t>
                    </m:r>
                    <m:r>
                      <a:rPr lang="en-US" altLang="zh-CN" b="1" i="1" dirty="0" smtClean="0">
                        <a:solidFill>
                          <a:schemeClr val="tx1"/>
                        </a:solidFill>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err="1" smtClean="0">
                            <a:latin typeface="Cambria Math" panose="02040503050406030204" pitchFamily="18" charset="0"/>
                            <a:sym typeface="Symbol" panose="05050102010706020507" pitchFamily="18" charset="2"/>
                          </a:rPr>
                          <m:t>𝒙</m:t>
                        </m:r>
                      </m:e>
                      <m:sub>
                        <m:r>
                          <a:rPr lang="en-US" altLang="zh-CN" b="1" i="1" dirty="0" smtClean="0">
                            <a:latin typeface="Cambria Math" panose="02040503050406030204" pitchFamily="18" charset="0"/>
                            <a:sym typeface="Symbol" panose="05050102010706020507" pitchFamily="18" charset="2"/>
                          </a:rPr>
                          <m:t>𝒊</m:t>
                        </m:r>
                      </m:sub>
                    </m:sSub>
                    <m:r>
                      <a:rPr lang="en-US" altLang="zh-CN" b="1" i="1" dirty="0" err="1" smtClean="0">
                        <a:latin typeface="Cambria Math" panose="02040503050406030204" pitchFamily="18" charset="0"/>
                      </a:rPr>
                      <m:t>𝑸</m:t>
                    </m:r>
                    <m:r>
                      <a:rPr lang="en-US" altLang="zh-CN" b="1" i="1" dirty="0" err="1">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𝑹</m:t>
                    </m:r>
                    <m:r>
                      <a:rPr lang="en-US" altLang="zh-CN" b="1" i="1" dirty="0">
                        <a:latin typeface="Cambria Math" panose="02040503050406030204" pitchFamily="18" charset="0"/>
                        <a:sym typeface="Symbol" panose="05050102010706020507" pitchFamily="18" charset="2"/>
                      </a:rPr>
                      <m:t>)→(∀</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err="1" smtClean="0">
                            <a:latin typeface="Cambria Math" panose="02040503050406030204" pitchFamily="18" charset="0"/>
                            <a:sym typeface="Symbol" panose="05050102010706020507" pitchFamily="18" charset="2"/>
                          </a:rPr>
                          <m:t>𝒙</m:t>
                        </m:r>
                      </m:e>
                      <m:sub>
                        <m:r>
                          <a:rPr lang="en-US" altLang="zh-CN" b="1" i="1" dirty="0" smtClean="0">
                            <a:latin typeface="Cambria Math" panose="02040503050406030204" pitchFamily="18" charset="0"/>
                            <a:sym typeface="Symbol" panose="05050102010706020507" pitchFamily="18" charset="2"/>
                          </a:rPr>
                          <m:t>𝒊</m:t>
                        </m:r>
                      </m:sub>
                    </m:sSub>
                    <m:r>
                      <a:rPr lang="en-US" altLang="zh-CN" b="1" i="1" dirty="0" err="1" smtClean="0">
                        <a:latin typeface="Cambria Math" panose="02040503050406030204" pitchFamily="18" charset="0"/>
                        <a:sym typeface="Symbol" panose="05050102010706020507" pitchFamily="18" charset="2"/>
                      </a:rPr>
                      <m:t>𝑸</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𝑹</m:t>
                    </m:r>
                    <m:r>
                      <a:rPr lang="en-US" altLang="zh-CN" b="1" i="1" dirty="0">
                        <a:latin typeface="Cambria Math" panose="02040503050406030204" pitchFamily="18" charset="0"/>
                        <a:sym typeface="Symbol" panose="05050102010706020507" pitchFamily="18" charset="2"/>
                      </a:rPr>
                      <m:t>))</m:t>
                    </m:r>
                  </m:oMath>
                </a14:m>
                <a:r>
                  <a:rPr lang="en-US" altLang="zh-CN" dirty="0">
                    <a:sym typeface="Symbol" panose="05050102010706020507" pitchFamily="18" charset="2"/>
                  </a:rPr>
                  <a:t> </a:t>
                </a:r>
              </a:p>
              <a:p>
                <a:pPr marL="0" indent="0">
                  <a:lnSpc>
                    <a:spcPts val="3800"/>
                  </a:lnSpc>
                  <a:buNone/>
                </a:pPr>
                <a14:m>
                  <m:oMathPara xmlns:m="http://schemas.openxmlformats.org/officeDocument/2006/math">
                    <m:oMathParaPr>
                      <m:jc m:val="right"/>
                    </m:oMathParaPr>
                    <m:oMath xmlns:m="http://schemas.openxmlformats.org/officeDocument/2006/math">
                      <m:r>
                        <a:rPr lang="en-US" altLang="zh-CN"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𝑸</m:t>
                      </m:r>
                      <m:r>
                        <a:rPr lang="pt-BR"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sym typeface="Symbol" panose="05050102010706020507" pitchFamily="18" charset="2"/>
                        </a:rPr>
                        <m:t>𝑹</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𝑹</m:t>
                      </m:r>
                      <m:r>
                        <a:rPr lang="pt-BR"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sym typeface="Symbol" panose="05050102010706020507" pitchFamily="18" charset="2"/>
                        </a:rPr>
                        <m:t>𝑷</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𝑸</m:t>
                      </m:r>
                      <m:r>
                        <a:rPr lang="pt-BR"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sym typeface="Symbol" panose="05050102010706020507" pitchFamily="18" charset="2"/>
                        </a:rPr>
                        <m:t>𝑷</m:t>
                      </m:r>
                      <m:r>
                        <a:rPr lang="pt-BR" altLang="zh-CN" b="1" i="1" dirty="0">
                          <a:solidFill>
                            <a:srgbClr val="0070C0"/>
                          </a:solidFill>
                          <a:latin typeface="Cambria Math" panose="02040503050406030204" pitchFamily="18" charset="0"/>
                        </a:rPr>
                        <m:t>))</m:t>
                      </m:r>
                    </m:oMath>
                  </m:oMathPara>
                </a14:m>
                <a:endParaRPr lang="en-US" altLang="zh-CN" dirty="0">
                  <a:solidFill>
                    <a:srgbClr val="0070C0"/>
                  </a:solidFill>
                  <a:sym typeface="Symbol" panose="05050102010706020507" pitchFamily="18" charset="2"/>
                </a:endParaRPr>
              </a:p>
              <a:p>
                <a:pPr marL="0" indent="0">
                  <a:lnSpc>
                    <a:spcPts val="3800"/>
                  </a:lnSpc>
                  <a:buNone/>
                </a:pPr>
                <a14:m>
                  <m:oMath xmlns:m="http://schemas.openxmlformats.org/officeDocument/2006/math">
                    <m:sSub>
                      <m:sSubPr>
                        <m:ctrlPr>
                          <a:rPr lang="en-US" altLang="zh-CN" b="1" i="1" smtClean="0">
                            <a:solidFill>
                              <a:schemeClr val="tx1"/>
                            </a:solidFill>
                            <a:latin typeface="Cambria Math" panose="02040503050406030204" pitchFamily="18" charset="0"/>
                            <a:sym typeface="Symbol" panose="05050102010706020507" pitchFamily="18" charset="2"/>
                          </a:rPr>
                        </m:ctrlPr>
                      </m:sSubPr>
                      <m:e>
                        <m:r>
                          <a:rPr lang="en-US" altLang="zh-CN" b="1" i="1" smtClean="0">
                            <a:solidFill>
                              <a:schemeClr val="tx1"/>
                            </a:solidFill>
                            <a:latin typeface="Cambria Math" panose="02040503050406030204" pitchFamily="18" charset="0"/>
                            <a:sym typeface="Symbol" panose="05050102010706020507" pitchFamily="18" charset="2"/>
                          </a:rPr>
                          <m:t>𝑨</m:t>
                        </m:r>
                      </m:e>
                      <m:sub>
                        <m:r>
                          <a:rPr lang="en-US" altLang="zh-CN" b="1" i="1" smtClean="0">
                            <a:solidFill>
                              <a:schemeClr val="tx1"/>
                            </a:solidFill>
                            <a:latin typeface="Cambria Math" panose="02040503050406030204" pitchFamily="18" charset="0"/>
                            <a:sym typeface="Symbol" panose="05050102010706020507" pitchFamily="18" charset="2"/>
                          </a:rPr>
                          <m:t>𝟒</m:t>
                        </m:r>
                      </m:sub>
                    </m:sSub>
                    <m:r>
                      <a:rPr lang="en-US" altLang="zh-CN" b="1" i="1" smtClean="0">
                        <a:solidFill>
                          <a:schemeClr val="tx1"/>
                        </a:solidFill>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sym typeface="Symbol" panose="05050102010706020507" pitchFamily="18" charset="2"/>
                      </a:rPr>
                      <m:t>𝑸</m:t>
                    </m:r>
                    <m:r>
                      <a:rPr lang="en-US" altLang="zh-CN" i="1" dirty="0">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sym typeface="Symbol" panose="05050102010706020507" pitchFamily="18" charset="2"/>
                      </a:rPr>
                      <m:t>𝑹</m:t>
                    </m:r>
                    <m:r>
                      <a:rPr lang="en-US" altLang="zh-CN" i="1" dirty="0">
                        <a:latin typeface="Cambria Math" panose="02040503050406030204" pitchFamily="18" charset="0"/>
                        <a:sym typeface="Symbol" panose="05050102010706020507" pitchFamily="18" charset="2"/>
                      </a:rPr>
                      <m:t>)→(∀</m:t>
                    </m:r>
                    <m:sSub>
                      <m:sSubPr>
                        <m:ctrlPr>
                          <a:rPr lang="en-US" altLang="zh-CN" i="1" dirty="0">
                            <a:latin typeface="Cambria Math" panose="02040503050406030204" pitchFamily="18" charset="0"/>
                            <a:sym typeface="Symbol" panose="05050102010706020507" pitchFamily="18" charset="2"/>
                          </a:rPr>
                        </m:ctrlPr>
                      </m:sSubPr>
                      <m:e>
                        <m:r>
                          <a:rPr lang="en-US" altLang="zh-CN" i="1" dirty="0" err="1">
                            <a:latin typeface="Cambria Math" panose="02040503050406030204" pitchFamily="18" charset="0"/>
                            <a:sym typeface="Symbol" panose="05050102010706020507" pitchFamily="18" charset="2"/>
                          </a:rPr>
                          <m:t>𝒙</m:t>
                        </m:r>
                      </m:e>
                      <m:sub>
                        <m:r>
                          <a:rPr lang="en-US" altLang="zh-CN" i="1" dirty="0">
                            <a:latin typeface="Cambria Math" panose="02040503050406030204" pitchFamily="18" charset="0"/>
                            <a:sym typeface="Symbol" panose="05050102010706020507" pitchFamily="18" charset="2"/>
                          </a:rPr>
                          <m:t>𝒊</m:t>
                        </m:r>
                      </m:sub>
                    </m:sSub>
                    <m:r>
                      <a:rPr lang="en-US" altLang="zh-CN" i="1" dirty="0" err="1">
                        <a:latin typeface="Cambria Math" panose="02040503050406030204" pitchFamily="18" charset="0"/>
                        <a:sym typeface="Symbol" panose="05050102010706020507" pitchFamily="18" charset="2"/>
                      </a:rPr>
                      <m:t>𝑸</m:t>
                    </m:r>
                    <m:r>
                      <a:rPr lang="en-US" altLang="zh-CN" i="1" dirty="0" err="1">
                        <a:latin typeface="Cambria Math" panose="02040503050406030204" pitchFamily="18" charset="0"/>
                        <a:sym typeface="Symbol" panose="05050102010706020507" pitchFamily="18" charset="2"/>
                      </a:rPr>
                      <m:t>→</m:t>
                    </m:r>
                    <m:r>
                      <a:rPr lang="en-US" altLang="zh-CN" i="1" dirty="0" err="1">
                        <a:latin typeface="Cambria Math" panose="02040503050406030204" pitchFamily="18" charset="0"/>
                        <a:sym typeface="Symbol" panose="05050102010706020507" pitchFamily="18" charset="2"/>
                      </a:rPr>
                      <m:t>𝑹</m:t>
                    </m:r>
                    <m:r>
                      <a:rPr lang="en-US" altLang="zh-CN" i="1" dirty="0">
                        <a:latin typeface="Cambria Math" panose="02040503050406030204" pitchFamily="18" charset="0"/>
                        <a:sym typeface="Symbol" panose="05050102010706020507" pitchFamily="18" charset="2"/>
                      </a:rPr>
                      <m:t>)</m:t>
                    </m:r>
                  </m:oMath>
                </a14:m>
                <a:r>
                  <a:rPr lang="en-US" altLang="zh-CN" dirty="0">
                    <a:solidFill>
                      <a:srgbClr val="0070C0"/>
                    </a:solidFill>
                    <a:sym typeface="Symbol" panose="05050102010706020507" pitchFamily="18" charset="2"/>
                  </a:rPr>
                  <a:t>                   </a:t>
                </a:r>
                <a14:m>
                  <m:oMath xmlns:m="http://schemas.openxmlformats.org/officeDocument/2006/math">
                    <m:sSub>
                      <m:sSubPr>
                        <m:ctrlPr>
                          <a:rPr lang="en-US" altLang="zh-CN" b="1" i="1" dirty="0" smtClean="0">
                            <a:solidFill>
                              <a:srgbClr val="0070C0"/>
                            </a:solidFill>
                            <a:latin typeface="Cambria Math" panose="02040503050406030204" pitchFamily="18" charset="0"/>
                            <a:sym typeface="Symbol" panose="05050102010706020507" pitchFamily="18" charset="2"/>
                          </a:rPr>
                        </m:ctrlPr>
                      </m:sSubPr>
                      <m:e>
                        <m:r>
                          <a:rPr lang="en-US" altLang="zh-CN" b="1" i="1" dirty="0" smtClean="0">
                            <a:solidFill>
                              <a:srgbClr val="0070C0"/>
                            </a:solidFill>
                            <a:latin typeface="Cambria Math" panose="02040503050406030204" pitchFamily="18" charset="0"/>
                            <a:sym typeface="Symbol" panose="05050102010706020507" pitchFamily="18" charset="2"/>
                          </a:rPr>
                          <m:t>𝑨</m:t>
                        </m:r>
                      </m:e>
                      <m:sub>
                        <m:r>
                          <a:rPr lang="en-US" altLang="zh-CN" b="1" i="1" dirty="0" smtClean="0">
                            <a:solidFill>
                              <a:srgbClr val="0070C0"/>
                            </a:solidFill>
                            <a:latin typeface="Cambria Math" panose="02040503050406030204" pitchFamily="18" charset="0"/>
                            <a:sym typeface="Symbol" panose="05050102010706020507" pitchFamily="18" charset="2"/>
                          </a:rPr>
                          <m:t>𝟑</m:t>
                        </m:r>
                      </m:sub>
                    </m:sSub>
                    <m:r>
                      <a:rPr lang="en-US" altLang="zh-CN" b="1" i="1" dirty="0" smtClean="0">
                        <a:solidFill>
                          <a:srgbClr val="0070C0"/>
                        </a:solidFill>
                        <a:latin typeface="Cambria Math" panose="02040503050406030204" pitchFamily="18" charset="0"/>
                        <a:sym typeface="Symbol" panose="05050102010706020507" pitchFamily="18" charset="2"/>
                      </a:rPr>
                      <m:t>=</m:t>
                    </m:r>
                    <m:sSub>
                      <m:sSubPr>
                        <m:ctrlPr>
                          <a:rPr lang="en-US" altLang="zh-CN" b="1" i="1" dirty="0" smtClean="0">
                            <a:solidFill>
                              <a:srgbClr val="0070C0"/>
                            </a:solidFill>
                            <a:latin typeface="Cambria Math" panose="02040503050406030204" pitchFamily="18" charset="0"/>
                            <a:sym typeface="Symbol" panose="05050102010706020507" pitchFamily="18" charset="2"/>
                          </a:rPr>
                        </m:ctrlPr>
                      </m:sSubPr>
                      <m:e>
                        <m:r>
                          <a:rPr lang="en-US" altLang="zh-CN" b="1" i="1" dirty="0" smtClean="0">
                            <a:solidFill>
                              <a:srgbClr val="0070C0"/>
                            </a:solidFill>
                            <a:latin typeface="Cambria Math" panose="02040503050406030204" pitchFamily="18" charset="0"/>
                            <a:sym typeface="Symbol" panose="05050102010706020507" pitchFamily="18" charset="2"/>
                          </a:rPr>
                          <m:t>𝑨</m:t>
                        </m:r>
                      </m:e>
                      <m:sub>
                        <m:r>
                          <a:rPr lang="en-US" altLang="zh-CN" b="1" i="1" dirty="0" smtClean="0">
                            <a:solidFill>
                              <a:srgbClr val="0070C0"/>
                            </a:solidFill>
                            <a:latin typeface="Cambria Math" panose="02040503050406030204" pitchFamily="18" charset="0"/>
                            <a:sym typeface="Symbol" panose="05050102010706020507" pitchFamily="18" charset="2"/>
                          </a:rPr>
                          <m:t>𝟏</m:t>
                        </m:r>
                      </m:sub>
                    </m:sSub>
                    <m:r>
                      <a:rPr lang="en-US" altLang="zh-CN" b="1" i="1" dirty="0" smtClean="0">
                        <a:solidFill>
                          <a:srgbClr val="0070C0"/>
                        </a:solidFill>
                        <a:latin typeface="Cambria Math" panose="02040503050406030204" pitchFamily="18" charset="0"/>
                        <a:sym typeface="Symbol" panose="05050102010706020507" pitchFamily="18" charset="2"/>
                      </a:rPr>
                      <m:t>→</m:t>
                    </m:r>
                    <m:sSub>
                      <m:sSubPr>
                        <m:ctrlPr>
                          <a:rPr lang="en-US" altLang="zh-CN" b="1" i="1" dirty="0" smtClean="0">
                            <a:solidFill>
                              <a:srgbClr val="0070C0"/>
                            </a:solidFill>
                            <a:latin typeface="Cambria Math" panose="02040503050406030204" pitchFamily="18" charset="0"/>
                            <a:sym typeface="Symbol" panose="05050102010706020507" pitchFamily="18" charset="2"/>
                          </a:rPr>
                        </m:ctrlPr>
                      </m:sSubPr>
                      <m:e>
                        <m:r>
                          <a:rPr lang="en-US" altLang="zh-CN" b="1" i="1" dirty="0" smtClean="0">
                            <a:solidFill>
                              <a:srgbClr val="0070C0"/>
                            </a:solidFill>
                            <a:latin typeface="Cambria Math" panose="02040503050406030204" pitchFamily="18" charset="0"/>
                            <a:sym typeface="Symbol" panose="05050102010706020507" pitchFamily="18" charset="2"/>
                          </a:rPr>
                          <m:t>𝑨</m:t>
                        </m:r>
                      </m:e>
                      <m:sub>
                        <m:r>
                          <a:rPr lang="en-US" altLang="zh-CN" b="1" i="1" dirty="0" smtClean="0">
                            <a:solidFill>
                              <a:srgbClr val="0070C0"/>
                            </a:solidFill>
                            <a:latin typeface="Cambria Math" panose="02040503050406030204" pitchFamily="18" charset="0"/>
                            <a:sym typeface="Symbol" panose="05050102010706020507" pitchFamily="18" charset="2"/>
                          </a:rPr>
                          <m:t>𝟒</m:t>
                        </m:r>
                      </m:sub>
                    </m:sSub>
                  </m:oMath>
                </a14:m>
                <a:endParaRPr lang="en-US" altLang="zh-CN" dirty="0">
                  <a:solidFill>
                    <a:srgbClr val="0070C0"/>
                  </a:solidFill>
                  <a:sym typeface="Symbol" panose="05050102010706020507" pitchFamily="18" charset="2"/>
                </a:endParaRPr>
              </a:p>
              <a:p>
                <a:pPr marL="0" indent="0">
                  <a:lnSpc>
                    <a:spcPts val="3800"/>
                  </a:lnSpc>
                  <a:buNone/>
                </a:pP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𝟓</m:t>
                        </m:r>
                      </m:sub>
                    </m:sSub>
                    <m:r>
                      <a:rPr lang="en-US" altLang="zh-CN" b="1" i="1" dirty="0" smtClean="0">
                        <a:latin typeface="Cambria Math" panose="02040503050406030204" pitchFamily="18" charset="0"/>
                        <a:sym typeface="Symbol" panose="05050102010706020507" pitchFamily="18" charset="2"/>
                      </a:rPr>
                      <m:t>=∀</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𝒙</m:t>
                        </m:r>
                      </m:e>
                      <m:sub>
                        <m:r>
                          <a:rPr lang="en-US" altLang="zh-CN" b="1" i="1" dirty="0" smtClean="0">
                            <a:latin typeface="Cambria Math" panose="02040503050406030204" pitchFamily="18" charset="0"/>
                            <a:sym typeface="Symbol" panose="05050102010706020507" pitchFamily="18" charset="2"/>
                          </a:rPr>
                          <m:t>𝒊</m:t>
                        </m:r>
                      </m:sub>
                    </m:sSub>
                    <m:r>
                      <a:rPr lang="en-US" altLang="zh-CN" b="1" i="1" dirty="0" smtClean="0">
                        <a:latin typeface="Cambria Math" panose="02040503050406030204" pitchFamily="18" charset="0"/>
                      </a:rPr>
                      <m:t>𝑸</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𝑹</m:t>
                    </m:r>
                  </m:oMath>
                </a14:m>
                <a:r>
                  <a:rPr lang="en-US" altLang="zh-CN" dirty="0">
                    <a:sym typeface="Symbol" panose="05050102010706020507" pitchFamily="18" charset="2"/>
                  </a:rPr>
                  <a:t>                                          </a:t>
                </a:r>
                <a14:m>
                  <m:oMath xmlns:m="http://schemas.openxmlformats.org/officeDocument/2006/math">
                    <m:sSub>
                      <m:sSubPr>
                        <m:ctrlPr>
                          <a:rPr lang="en-US" altLang="zh-CN" b="1" i="1" smtClean="0">
                            <a:solidFill>
                              <a:srgbClr val="0070C0"/>
                            </a:solidFill>
                            <a:latin typeface="Cambria Math" panose="02040503050406030204" pitchFamily="18" charset="0"/>
                            <a:sym typeface="Symbol" panose="05050102010706020507" pitchFamily="18" charset="2"/>
                          </a:rPr>
                        </m:ctrlPr>
                      </m:sSubPr>
                      <m:e>
                        <m:r>
                          <a:rPr lang="en-US" altLang="zh-CN" b="1" i="1" smtClean="0">
                            <a:solidFill>
                              <a:srgbClr val="0070C0"/>
                            </a:solidFill>
                            <a:latin typeface="Cambria Math" panose="02040503050406030204" pitchFamily="18" charset="0"/>
                            <a:sym typeface="Symbol" panose="05050102010706020507" pitchFamily="18" charset="2"/>
                          </a:rPr>
                          <m:t>𝑨</m:t>
                        </m:r>
                      </m:e>
                      <m:sub>
                        <m:r>
                          <a:rPr lang="en-US" altLang="zh-CN" b="1" i="1" smtClean="0">
                            <a:solidFill>
                              <a:srgbClr val="0070C0"/>
                            </a:solidFill>
                            <a:latin typeface="Cambria Math" panose="02040503050406030204" pitchFamily="18" charset="0"/>
                            <a:sym typeface="Symbol" panose="05050102010706020507" pitchFamily="18" charset="2"/>
                          </a:rPr>
                          <m:t>𝟒</m:t>
                        </m:r>
                      </m:sub>
                    </m:sSub>
                    <m:r>
                      <a:rPr lang="en-US" altLang="zh-CN" b="1" i="1" smtClean="0">
                        <a:solidFill>
                          <a:srgbClr val="0070C0"/>
                        </a:solidFill>
                        <a:latin typeface="Cambria Math" panose="02040503050406030204" pitchFamily="18" charset="0"/>
                        <a:sym typeface="Symbol" panose="05050102010706020507" pitchFamily="18" charset="2"/>
                      </a:rPr>
                      <m:t>=</m:t>
                    </m:r>
                    <m:sSub>
                      <m:sSubPr>
                        <m:ctrlPr>
                          <a:rPr lang="en-US" altLang="zh-CN" b="1" i="1" smtClean="0">
                            <a:solidFill>
                              <a:srgbClr val="0070C0"/>
                            </a:solidFill>
                            <a:latin typeface="Cambria Math" panose="02040503050406030204" pitchFamily="18" charset="0"/>
                            <a:sym typeface="Symbol" panose="05050102010706020507" pitchFamily="18" charset="2"/>
                          </a:rPr>
                        </m:ctrlPr>
                      </m:sSubPr>
                      <m:e>
                        <m:r>
                          <a:rPr lang="en-US" altLang="zh-CN" b="1" i="1" smtClean="0">
                            <a:solidFill>
                              <a:srgbClr val="0070C0"/>
                            </a:solidFill>
                            <a:latin typeface="Cambria Math" panose="02040503050406030204" pitchFamily="18" charset="0"/>
                            <a:sym typeface="Symbol" panose="05050102010706020507" pitchFamily="18" charset="2"/>
                          </a:rPr>
                          <m:t>𝑨</m:t>
                        </m:r>
                      </m:e>
                      <m:sub>
                        <m:r>
                          <a:rPr lang="en-US" altLang="zh-CN" b="1" i="1" smtClean="0">
                            <a:solidFill>
                              <a:srgbClr val="0070C0"/>
                            </a:solidFill>
                            <a:latin typeface="Cambria Math" panose="02040503050406030204" pitchFamily="18" charset="0"/>
                            <a:sym typeface="Symbol" panose="05050102010706020507" pitchFamily="18" charset="2"/>
                          </a:rPr>
                          <m:t>𝟐</m:t>
                        </m:r>
                      </m:sub>
                    </m:sSub>
                    <m:r>
                      <a:rPr lang="en-US" altLang="zh-CN" b="1" i="1" smtClean="0">
                        <a:solidFill>
                          <a:srgbClr val="0070C0"/>
                        </a:solidFill>
                        <a:latin typeface="Cambria Math" panose="02040503050406030204" pitchFamily="18" charset="0"/>
                        <a:sym typeface="Symbol" panose="05050102010706020507" pitchFamily="18" charset="2"/>
                      </a:rPr>
                      <m:t>→</m:t>
                    </m:r>
                    <m:sSub>
                      <m:sSubPr>
                        <m:ctrlPr>
                          <a:rPr lang="en-US" altLang="zh-CN" b="1" i="1" smtClean="0">
                            <a:solidFill>
                              <a:srgbClr val="0070C0"/>
                            </a:solidFill>
                            <a:latin typeface="Cambria Math" panose="02040503050406030204" pitchFamily="18" charset="0"/>
                            <a:sym typeface="Symbol" panose="05050102010706020507" pitchFamily="18" charset="2"/>
                          </a:rPr>
                        </m:ctrlPr>
                      </m:sSubPr>
                      <m:e>
                        <m:r>
                          <a:rPr lang="en-US" altLang="zh-CN" b="1" i="1" smtClean="0">
                            <a:solidFill>
                              <a:srgbClr val="0070C0"/>
                            </a:solidFill>
                            <a:latin typeface="Cambria Math" panose="02040503050406030204" pitchFamily="18" charset="0"/>
                            <a:sym typeface="Symbol" panose="05050102010706020507" pitchFamily="18" charset="2"/>
                          </a:rPr>
                          <m:t>𝑨</m:t>
                        </m:r>
                      </m:e>
                      <m:sub>
                        <m:r>
                          <a:rPr lang="en-US" altLang="zh-CN" b="1" i="1" smtClean="0">
                            <a:solidFill>
                              <a:srgbClr val="0070C0"/>
                            </a:solidFill>
                            <a:latin typeface="Cambria Math" panose="02040503050406030204" pitchFamily="18" charset="0"/>
                            <a:sym typeface="Symbol" panose="05050102010706020507" pitchFamily="18" charset="2"/>
                          </a:rPr>
                          <m:t>𝟓</m:t>
                        </m:r>
                      </m:sub>
                    </m:sSub>
                  </m:oMath>
                </a14:m>
                <a:endParaRPr lang="en-US" altLang="zh-CN" dirty="0">
                  <a:solidFill>
                    <a:srgbClr val="0070C0"/>
                  </a:solidFill>
                  <a:latin typeface="Palace Script MT" panose="030303020206070C0B05" pitchFamily="66" charset="0"/>
                  <a:sym typeface="Symbol" panose="05050102010706020507" pitchFamily="18" charset="2"/>
                </a:endParaRPr>
              </a:p>
              <a:p>
                <a:pPr marL="0" indent="0">
                  <a:lnSpc>
                    <a:spcPts val="3800"/>
                  </a:lnSpc>
                  <a:buNone/>
                </a:pPr>
                <a14:m>
                  <m:oMath xmlns:m="http://schemas.openxmlformats.org/officeDocument/2006/math">
                    <m:sSub>
                      <m:sSubPr>
                        <m:ctrlP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t>𝟔</m:t>
                        </m:r>
                      </m:sub>
                    </m:sSub>
                    <m: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t>=</m:t>
                    </m:r>
                    <m:r>
                      <a:rPr lang="en-US" altLang="zh-CN" i="1" dirty="0" smtClean="0">
                        <a:latin typeface="Cambria Math" panose="02040503050406030204" pitchFamily="18" charset="0"/>
                        <a:ea typeface="Cambria Math" panose="02040503050406030204" pitchFamily="18" charset="0"/>
                        <a:sym typeface="Symbol" panose="05050102010706020507" pitchFamily="18" charset="2"/>
                      </a:rPr>
                      <m:t>∀</m:t>
                    </m:r>
                    <m:sSub>
                      <m:sSubPr>
                        <m:ctrlP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t>𝒙</m:t>
                        </m:r>
                      </m:e>
                      <m:sub>
                        <m: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t>𝒊</m:t>
                        </m:r>
                      </m:sub>
                    </m:sSub>
                    <m:r>
                      <a:rPr lang="en-US" altLang="zh-CN" b="1" i="1" dirty="0" smtClean="0">
                        <a:solidFill>
                          <a:schemeClr val="tx1"/>
                        </a:solidFill>
                        <a:latin typeface="Cambria Math" panose="02040503050406030204" pitchFamily="18" charset="0"/>
                        <a:sym typeface="Symbol" panose="05050102010706020507" pitchFamily="18" charset="2"/>
                      </a:rPr>
                      <m:t>(∀</m:t>
                    </m:r>
                    <m:sSub>
                      <m:sSubPr>
                        <m:ctrlP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𝒙</m:t>
                        </m:r>
                      </m:e>
                      <m:sub>
                        <m:r>
                          <a:rPr lang="en-US" altLang="zh-CN" b="1" i="1" dirty="0" smtClean="0">
                            <a:latin typeface="Cambria Math" panose="02040503050406030204" pitchFamily="18" charset="0"/>
                            <a:sym typeface="Symbol" panose="05050102010706020507" pitchFamily="18" charset="2"/>
                          </a:rPr>
                          <m:t>𝒊</m:t>
                        </m:r>
                      </m:sub>
                    </m:sSub>
                    <m:r>
                      <a:rPr lang="en-US" altLang="zh-CN" b="1" i="1" dirty="0" smtClean="0">
                        <a:latin typeface="Cambria Math" panose="02040503050406030204" pitchFamily="18" charset="0"/>
                      </a:rPr>
                      <m:t>𝑸</m:t>
                    </m:r>
                    <m:r>
                      <a:rPr lang="en-US" altLang="zh-CN" b="1" i="1" dirty="0" err="1">
                        <a:solidFill>
                          <a:schemeClr val="tx1"/>
                        </a:solidFill>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𝑹</m:t>
                    </m:r>
                    <m:r>
                      <a:rPr lang="en-US" altLang="zh-CN" b="1" i="1" dirty="0">
                        <a:latin typeface="Cambria Math" panose="02040503050406030204" pitchFamily="18" charset="0"/>
                        <a:sym typeface="Symbol" panose="05050102010706020507" pitchFamily="18" charset="2"/>
                      </a:rPr>
                      <m:t>)</m:t>
                    </m:r>
                  </m:oMath>
                </a14:m>
                <a:r>
                  <a:rPr lang="en-US" altLang="zh-CN" dirty="0">
                    <a:sym typeface="Symbol" panose="05050102010706020507" pitchFamily="18" charset="2"/>
                  </a:rPr>
                  <a:t>                                       </a:t>
                </a:r>
                <a:r>
                  <a:rPr lang="en-US" altLang="zh-CN" dirty="0">
                    <a:solidFill>
                      <a:srgbClr val="0070C0"/>
                    </a:solidFill>
                    <a:sym typeface="Symbol" panose="05050102010706020507" pitchFamily="18" charset="2"/>
                  </a:rPr>
                  <a:t>UG(</a:t>
                </a:r>
                <a14:m>
                  <m:oMath xmlns:m="http://schemas.openxmlformats.org/officeDocument/2006/math">
                    <m:sSub>
                      <m:sSubPr>
                        <m:ctrlPr>
                          <a:rPr lang="en-US" altLang="zh-CN" b="1" i="1" smtClean="0">
                            <a:solidFill>
                              <a:srgbClr val="0070C0"/>
                            </a:solidFill>
                            <a:latin typeface="Cambria Math" panose="02040503050406030204" pitchFamily="18" charset="0"/>
                            <a:sym typeface="Symbol" panose="05050102010706020507" pitchFamily="18" charset="2"/>
                          </a:rPr>
                        </m:ctrlPr>
                      </m:sSubPr>
                      <m:e>
                        <m:r>
                          <a:rPr lang="en-US" altLang="zh-CN" b="1" i="1" smtClean="0">
                            <a:solidFill>
                              <a:srgbClr val="0070C0"/>
                            </a:solidFill>
                            <a:latin typeface="Cambria Math" panose="02040503050406030204" pitchFamily="18" charset="0"/>
                            <a:sym typeface="Symbol" panose="05050102010706020507" pitchFamily="18" charset="2"/>
                          </a:rPr>
                          <m:t>𝑨</m:t>
                        </m:r>
                      </m:e>
                      <m:sub>
                        <m:r>
                          <a:rPr lang="en-US" altLang="zh-CN" b="1" i="1" smtClean="0">
                            <a:solidFill>
                              <a:srgbClr val="0070C0"/>
                            </a:solidFill>
                            <a:latin typeface="Cambria Math" panose="02040503050406030204" pitchFamily="18" charset="0"/>
                            <a:sym typeface="Symbol" panose="05050102010706020507" pitchFamily="18" charset="2"/>
                          </a:rPr>
                          <m:t>𝟓</m:t>
                        </m:r>
                      </m:sub>
                    </m:sSub>
                  </m:oMath>
                </a14:m>
                <a:r>
                  <a:rPr lang="en-US" altLang="zh-CN" dirty="0">
                    <a:solidFill>
                      <a:srgbClr val="0070C0"/>
                    </a:solidFill>
                    <a:sym typeface="Symbol" panose="05050102010706020507" pitchFamily="18" charset="2"/>
                  </a:rPr>
                  <a:t>) </a:t>
                </a:r>
                <a:endParaRPr lang="en-US" altLang="zh-CN" dirty="0">
                  <a:solidFill>
                    <a:srgbClr val="0070C0"/>
                  </a:solidFill>
                  <a:latin typeface="Palace Script MT" panose="030303020206070C0B05" pitchFamily="66" charset="0"/>
                  <a:sym typeface="Symbol" panose="05050102010706020507" pitchFamily="18" charset="2"/>
                </a:endParaRPr>
              </a:p>
              <a:p>
                <a:pPr marL="0" indent="0">
                  <a:lnSpc>
                    <a:spcPts val="3800"/>
                  </a:lnSpc>
                  <a:buNone/>
                </a:pPr>
                <a14:m>
                  <m:oMath xmlns:m="http://schemas.openxmlformats.org/officeDocument/2006/math">
                    <m:sSub>
                      <m:sSubPr>
                        <m:ctrlP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t>𝟕</m:t>
                        </m:r>
                      </m:sub>
                    </m:sSub>
                    <m: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t>=</m:t>
                    </m:r>
                    <m:r>
                      <a:rPr lang="en-US" altLang="zh-CN" i="1" dirty="0">
                        <a:latin typeface="Cambria Math" panose="02040503050406030204" pitchFamily="18" charset="0"/>
                        <a:ea typeface="Cambria Math" panose="02040503050406030204" pitchFamily="18" charset="0"/>
                        <a:sym typeface="Symbol" panose="05050102010706020507" pitchFamily="18" charset="2"/>
                      </a:rPr>
                      <m:t>∀</m:t>
                    </m:r>
                    <m:sSub>
                      <m:sSubPr>
                        <m:ctrlPr>
                          <a:rPr lang="en-US" altLang="zh-CN" i="1" dirty="0">
                            <a:latin typeface="Cambria Math" panose="02040503050406030204" pitchFamily="18" charset="0"/>
                            <a:ea typeface="Cambria Math" panose="02040503050406030204" pitchFamily="18" charset="0"/>
                            <a:sym typeface="Symbol" panose="05050102010706020507" pitchFamily="18" charset="2"/>
                          </a:rPr>
                        </m:ctrlPr>
                      </m:sSubPr>
                      <m:e>
                        <m:r>
                          <a:rPr lang="en-US" altLang="zh-CN" i="1" dirty="0">
                            <a:latin typeface="Cambria Math" panose="02040503050406030204" pitchFamily="18" charset="0"/>
                            <a:ea typeface="Cambria Math" panose="02040503050406030204" pitchFamily="18" charset="0"/>
                            <a:sym typeface="Symbol" panose="05050102010706020507" pitchFamily="18" charset="2"/>
                          </a:rPr>
                          <m:t>𝒙</m:t>
                        </m:r>
                      </m:e>
                      <m:sub>
                        <m:r>
                          <a:rPr lang="en-US" altLang="zh-CN" i="1" dirty="0">
                            <a:latin typeface="Cambria Math" panose="02040503050406030204" pitchFamily="18" charset="0"/>
                            <a:ea typeface="Cambria Math" panose="02040503050406030204" pitchFamily="18" charset="0"/>
                            <a:sym typeface="Symbol" panose="05050102010706020507" pitchFamily="18" charset="2"/>
                          </a:rPr>
                          <m:t>𝒊</m:t>
                        </m:r>
                      </m:sub>
                    </m:sSub>
                    <m:r>
                      <a:rPr lang="en-US" altLang="zh-CN" b="1" i="1" dirty="0" smtClean="0">
                        <a:solidFill>
                          <a:schemeClr val="tx1"/>
                        </a:solidFill>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ea typeface="Cambria Math" panose="02040503050406030204" pitchFamily="18" charset="0"/>
                        <a:sym typeface="Symbol" panose="05050102010706020507" pitchFamily="18" charset="2"/>
                      </a:rPr>
                      <m:t>∀</m:t>
                    </m:r>
                    <m:sSub>
                      <m:sSubPr>
                        <m:ctrlPr>
                          <a:rPr lang="en-US" altLang="zh-CN" i="1" dirty="0">
                            <a:latin typeface="Cambria Math" panose="02040503050406030204" pitchFamily="18" charset="0"/>
                            <a:ea typeface="Cambria Math" panose="02040503050406030204" pitchFamily="18" charset="0"/>
                            <a:sym typeface="Symbol" panose="05050102010706020507" pitchFamily="18" charset="2"/>
                          </a:rPr>
                        </m:ctrlPr>
                      </m:sSubPr>
                      <m:e>
                        <m:r>
                          <a:rPr lang="en-US" altLang="zh-CN" i="1" dirty="0">
                            <a:latin typeface="Cambria Math" panose="02040503050406030204" pitchFamily="18" charset="0"/>
                            <a:ea typeface="Cambria Math" panose="02040503050406030204" pitchFamily="18" charset="0"/>
                            <a:sym typeface="Symbol" panose="05050102010706020507" pitchFamily="18" charset="2"/>
                          </a:rPr>
                          <m:t>𝒙</m:t>
                        </m:r>
                      </m:e>
                      <m:sub>
                        <m:r>
                          <a:rPr lang="en-US" altLang="zh-CN" i="1" dirty="0">
                            <a:latin typeface="Cambria Math" panose="02040503050406030204" pitchFamily="18" charset="0"/>
                            <a:ea typeface="Cambria Math" panose="02040503050406030204" pitchFamily="18" charset="0"/>
                            <a:sym typeface="Symbol" panose="05050102010706020507" pitchFamily="18" charset="2"/>
                          </a:rPr>
                          <m:t>𝒊</m:t>
                        </m:r>
                      </m:sub>
                    </m:sSub>
                    <m:r>
                      <a:rPr lang="en-US" altLang="zh-CN" b="1" i="1" dirty="0" err="1" smtClean="0">
                        <a:latin typeface="Cambria Math" panose="02040503050406030204" pitchFamily="18" charset="0"/>
                      </a:rPr>
                      <m:t>𝑸</m:t>
                    </m:r>
                    <m:r>
                      <a:rPr lang="en-US" altLang="zh-CN" b="1" i="1" dirty="0" err="1">
                        <a:solidFill>
                          <a:schemeClr val="tx1"/>
                        </a:solidFill>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𝑹</m:t>
                    </m:r>
                    <m:r>
                      <a:rPr lang="en-US" altLang="zh-CN" b="1" i="1" dirty="0">
                        <a:solidFill>
                          <a:schemeClr val="tx1"/>
                        </a:solidFill>
                        <a:latin typeface="Cambria Math" panose="02040503050406030204" pitchFamily="18" charset="0"/>
                        <a:sym typeface="Symbol" panose="05050102010706020507" pitchFamily="18" charset="2"/>
                      </a:rPr>
                      <m:t>)→</m:t>
                    </m:r>
                    <m:r>
                      <a:rPr lang="en-US" altLang="zh-CN" b="1" i="1" dirty="0" smtClean="0">
                        <a:solidFill>
                          <a:schemeClr val="tx1"/>
                        </a:solidFill>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ea typeface="Cambria Math" panose="02040503050406030204" pitchFamily="18" charset="0"/>
                        <a:sym typeface="Symbol" panose="05050102010706020507" pitchFamily="18" charset="2"/>
                      </a:rPr>
                      <m:t>∀</m:t>
                    </m:r>
                    <m:sSub>
                      <m:sSubPr>
                        <m:ctrlPr>
                          <a:rPr lang="en-US" altLang="zh-CN" i="1" dirty="0">
                            <a:latin typeface="Cambria Math" panose="02040503050406030204" pitchFamily="18" charset="0"/>
                            <a:ea typeface="Cambria Math" panose="02040503050406030204" pitchFamily="18" charset="0"/>
                            <a:sym typeface="Symbol" panose="05050102010706020507" pitchFamily="18" charset="2"/>
                          </a:rPr>
                        </m:ctrlPr>
                      </m:sSubPr>
                      <m:e>
                        <m:r>
                          <a:rPr lang="en-US" altLang="zh-CN" i="1" dirty="0">
                            <a:latin typeface="Cambria Math" panose="02040503050406030204" pitchFamily="18" charset="0"/>
                            <a:ea typeface="Cambria Math" panose="02040503050406030204" pitchFamily="18" charset="0"/>
                            <a:sym typeface="Symbol" panose="05050102010706020507" pitchFamily="18" charset="2"/>
                          </a:rPr>
                          <m:t>𝒙</m:t>
                        </m:r>
                      </m:e>
                      <m:sub>
                        <m:r>
                          <a:rPr lang="en-US" altLang="zh-CN" i="1" dirty="0">
                            <a:latin typeface="Cambria Math" panose="02040503050406030204" pitchFamily="18" charset="0"/>
                            <a:ea typeface="Cambria Math" panose="02040503050406030204" pitchFamily="18" charset="0"/>
                            <a:sym typeface="Symbol" panose="05050102010706020507" pitchFamily="18" charset="2"/>
                          </a:rPr>
                          <m:t>𝒊</m:t>
                        </m:r>
                      </m:sub>
                    </m:sSub>
                    <m:r>
                      <a:rPr lang="en-US" altLang="zh-CN" b="1" i="1" dirty="0" err="1" smtClean="0">
                        <a:latin typeface="Cambria Math" panose="02040503050406030204" pitchFamily="18" charset="0"/>
                      </a:rPr>
                      <m:t>𝑸</m:t>
                    </m:r>
                    <m:r>
                      <a:rPr lang="en-US" altLang="zh-CN" b="1" i="1" dirty="0" smtClean="0">
                        <a:solidFill>
                          <a:schemeClr val="tx1"/>
                        </a:solidFill>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ea typeface="Cambria Math" panose="02040503050406030204" pitchFamily="18" charset="0"/>
                        <a:sym typeface="Symbol" panose="05050102010706020507" pitchFamily="18" charset="2"/>
                      </a:rPr>
                      <m:t>∀</m:t>
                    </m:r>
                    <m:sSub>
                      <m:sSubPr>
                        <m:ctrlPr>
                          <a:rPr lang="en-US" altLang="zh-CN" i="1" dirty="0">
                            <a:latin typeface="Cambria Math" panose="02040503050406030204" pitchFamily="18" charset="0"/>
                            <a:ea typeface="Cambria Math" panose="02040503050406030204" pitchFamily="18" charset="0"/>
                            <a:sym typeface="Symbol" panose="05050102010706020507" pitchFamily="18" charset="2"/>
                          </a:rPr>
                        </m:ctrlPr>
                      </m:sSubPr>
                      <m:e>
                        <m:r>
                          <a:rPr lang="en-US" altLang="zh-CN" i="1" dirty="0">
                            <a:latin typeface="Cambria Math" panose="02040503050406030204" pitchFamily="18" charset="0"/>
                            <a:ea typeface="Cambria Math" panose="02040503050406030204" pitchFamily="18" charset="0"/>
                            <a:sym typeface="Symbol" panose="05050102010706020507" pitchFamily="18" charset="2"/>
                          </a:rPr>
                          <m:t>𝒙</m:t>
                        </m:r>
                      </m:e>
                      <m:sub>
                        <m:r>
                          <a:rPr lang="en-US" altLang="zh-CN" i="1" dirty="0">
                            <a:latin typeface="Cambria Math" panose="02040503050406030204" pitchFamily="18" charset="0"/>
                            <a:ea typeface="Cambria Math" panose="02040503050406030204" pitchFamily="18" charset="0"/>
                            <a:sym typeface="Symbol" panose="05050102010706020507" pitchFamily="18" charset="2"/>
                          </a:rPr>
                          <m:t>𝒊</m:t>
                        </m:r>
                      </m:sub>
                    </m:sSub>
                    <m:r>
                      <a:rPr lang="en-US" altLang="zh-CN" b="1" i="1" dirty="0" err="1" smtClean="0">
                        <a:latin typeface="Cambria Math" panose="02040503050406030204" pitchFamily="18" charset="0"/>
                        <a:sym typeface="Symbol" panose="05050102010706020507" pitchFamily="18" charset="2"/>
                      </a:rPr>
                      <m:t>𝑹</m:t>
                    </m:r>
                    <m:r>
                      <a:rPr lang="en-US" altLang="zh-CN" b="1" i="1" dirty="0">
                        <a:latin typeface="Cambria Math" panose="02040503050406030204" pitchFamily="18" charset="0"/>
                        <a:sym typeface="Symbol" panose="05050102010706020507" pitchFamily="18" charset="2"/>
                      </a:rPr>
                      <m:t>)</m:t>
                    </m:r>
                  </m:oMath>
                </a14:m>
                <a:r>
                  <a:rPr lang="en-US" altLang="zh-CN" dirty="0">
                    <a:sym typeface="Symbol" panose="05050102010706020507" pitchFamily="18" charset="2"/>
                  </a:rPr>
                  <a:t>       </a:t>
                </a:r>
                <a:r>
                  <a:rPr lang="pt-BR" altLang="zh-CN" dirty="0">
                    <a:solidFill>
                      <a:srgbClr val="0070C0"/>
                    </a:solidFill>
                    <a:latin typeface="Palace Script MT" panose="030303020206070C0B05" pitchFamily="66" charset="0"/>
                    <a:sym typeface="Symbol" panose="05050102010706020507" pitchFamily="18" charset="2"/>
                  </a:rPr>
                  <a:t>A</a:t>
                </a:r>
                <a:r>
                  <a:rPr lang="en-US" altLang="zh-CN" kern="1200" baseline="-25000" dirty="0">
                    <a:solidFill>
                      <a:srgbClr val="0070C0"/>
                    </a:solidFill>
                  </a:rPr>
                  <a:t>5</a:t>
                </a:r>
                <a:r>
                  <a:rPr lang="en-US" altLang="zh-CN" dirty="0">
                    <a:solidFill>
                      <a:srgbClr val="0432FF"/>
                    </a:solidFill>
                  </a:rPr>
                  <a:t> </a:t>
                </a:r>
                <a:endParaRPr lang="en-US" altLang="zh-CN" dirty="0">
                  <a:solidFill>
                    <a:schemeClr val="accent2"/>
                  </a:solidFill>
                  <a:latin typeface="Palace Script MT" panose="030303020206070C0B05" pitchFamily="66" charset="0"/>
                  <a:sym typeface="Symbol" panose="05050102010706020507" pitchFamily="18" charset="2"/>
                </a:endParaRPr>
              </a:p>
              <a:p>
                <a:pPr marL="0" indent="0">
                  <a:lnSpc>
                    <a:spcPts val="3800"/>
                  </a:lnSpc>
                  <a:buNone/>
                </a:pPr>
                <a14:m>
                  <m:oMath xmlns:m="http://schemas.openxmlformats.org/officeDocument/2006/math">
                    <m:sSub>
                      <m:sSubPr>
                        <m:ctrlP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t>𝟖</m:t>
                        </m:r>
                      </m:sub>
                    </m:sSub>
                    <m:r>
                      <a:rPr lang="en-US" altLang="zh-CN" b="1" i="1" dirty="0" smtClean="0">
                        <a:latin typeface="Cambria Math" panose="02040503050406030204" pitchFamily="18" charset="0"/>
                        <a:ea typeface="Cambria Math" panose="02040503050406030204" pitchFamily="18" charset="0"/>
                        <a:sym typeface="Symbol" panose="05050102010706020507" pitchFamily="18" charset="2"/>
                      </a:rPr>
                      <m:t>=</m:t>
                    </m:r>
                    <m:r>
                      <a:rPr lang="en-US" altLang="zh-CN" i="1" dirty="0">
                        <a:latin typeface="Cambria Math" panose="02040503050406030204" pitchFamily="18" charset="0"/>
                        <a:ea typeface="Cambria Math" panose="02040503050406030204" pitchFamily="18" charset="0"/>
                        <a:sym typeface="Symbol" panose="05050102010706020507" pitchFamily="18" charset="2"/>
                      </a:rPr>
                      <m:t>∀</m:t>
                    </m:r>
                    <m:sSub>
                      <m:sSubPr>
                        <m:ctrlPr>
                          <a:rPr lang="en-US" altLang="zh-CN" i="1" dirty="0">
                            <a:latin typeface="Cambria Math" panose="02040503050406030204" pitchFamily="18" charset="0"/>
                            <a:ea typeface="Cambria Math" panose="02040503050406030204" pitchFamily="18" charset="0"/>
                            <a:sym typeface="Symbol" panose="05050102010706020507" pitchFamily="18" charset="2"/>
                          </a:rPr>
                        </m:ctrlPr>
                      </m:sSubPr>
                      <m:e>
                        <m:r>
                          <a:rPr lang="en-US" altLang="zh-CN" i="1" dirty="0">
                            <a:latin typeface="Cambria Math" panose="02040503050406030204" pitchFamily="18" charset="0"/>
                            <a:ea typeface="Cambria Math" panose="02040503050406030204" pitchFamily="18" charset="0"/>
                            <a:sym typeface="Symbol" panose="05050102010706020507" pitchFamily="18" charset="2"/>
                          </a:rPr>
                          <m:t>𝒙</m:t>
                        </m:r>
                      </m:e>
                      <m:sub>
                        <m:r>
                          <a:rPr lang="en-US" altLang="zh-CN" i="1" dirty="0">
                            <a:latin typeface="Cambria Math" panose="02040503050406030204" pitchFamily="18" charset="0"/>
                            <a:ea typeface="Cambria Math" panose="02040503050406030204" pitchFamily="18" charset="0"/>
                            <a:sym typeface="Symbol" panose="05050102010706020507" pitchFamily="18" charset="2"/>
                          </a:rPr>
                          <m:t>𝒊</m:t>
                        </m:r>
                      </m:sub>
                    </m:sSub>
                    <m:r>
                      <a:rPr lang="en-US" altLang="zh-CN" b="1" i="1" dirty="0" err="1"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ea typeface="Cambria Math" panose="02040503050406030204" pitchFamily="18" charset="0"/>
                        <a:sym typeface="Symbol" panose="05050102010706020507" pitchFamily="18" charset="2"/>
                      </a:rPr>
                      <m:t>∀</m:t>
                    </m:r>
                    <m:sSub>
                      <m:sSubPr>
                        <m:ctrlPr>
                          <a:rPr lang="en-US" altLang="zh-CN" i="1" dirty="0">
                            <a:latin typeface="Cambria Math" panose="02040503050406030204" pitchFamily="18" charset="0"/>
                            <a:ea typeface="Cambria Math" panose="02040503050406030204" pitchFamily="18" charset="0"/>
                            <a:sym typeface="Symbol" panose="05050102010706020507" pitchFamily="18" charset="2"/>
                          </a:rPr>
                        </m:ctrlPr>
                      </m:sSubPr>
                      <m:e>
                        <m:r>
                          <a:rPr lang="en-US" altLang="zh-CN" i="1" dirty="0">
                            <a:latin typeface="Cambria Math" panose="02040503050406030204" pitchFamily="18" charset="0"/>
                            <a:ea typeface="Cambria Math" panose="02040503050406030204" pitchFamily="18" charset="0"/>
                            <a:sym typeface="Symbol" panose="05050102010706020507" pitchFamily="18" charset="2"/>
                          </a:rPr>
                          <m:t>𝒙</m:t>
                        </m:r>
                      </m:e>
                      <m:sub>
                        <m:r>
                          <a:rPr lang="en-US" altLang="zh-CN" i="1" dirty="0">
                            <a:latin typeface="Cambria Math" panose="02040503050406030204" pitchFamily="18" charset="0"/>
                            <a:ea typeface="Cambria Math" panose="02040503050406030204" pitchFamily="18" charset="0"/>
                            <a:sym typeface="Symbol" panose="05050102010706020507" pitchFamily="18" charset="2"/>
                          </a:rPr>
                          <m:t>𝒊</m:t>
                        </m:r>
                      </m:sub>
                    </m:sSub>
                    <m:r>
                      <a:rPr lang="en-US" altLang="zh-CN" b="1" i="1" dirty="0" err="1" smtClean="0">
                        <a:latin typeface="Cambria Math" panose="02040503050406030204" pitchFamily="18" charset="0"/>
                        <a:sym typeface="Symbol" panose="05050102010706020507" pitchFamily="18" charset="2"/>
                      </a:rPr>
                      <m:t>𝑹</m:t>
                    </m:r>
                  </m:oMath>
                </a14:m>
                <a:r>
                  <a:rPr lang="en-US" altLang="zh-CN" dirty="0">
                    <a:sym typeface="Symbol" panose="05050102010706020507" pitchFamily="18" charset="2"/>
                  </a:rPr>
                  <a:t>                                    </a:t>
                </a:r>
                <a14:m>
                  <m:oMath xmlns:m="http://schemas.openxmlformats.org/officeDocument/2006/math">
                    <m:sSub>
                      <m:sSubPr>
                        <m:ctrlPr>
                          <a:rPr lang="en-US" altLang="zh-CN" b="1" i="1" smtClean="0">
                            <a:solidFill>
                              <a:srgbClr val="0070C0"/>
                            </a:solidFill>
                            <a:latin typeface="Cambria Math" panose="02040503050406030204" pitchFamily="18" charset="0"/>
                            <a:sym typeface="Symbol" panose="05050102010706020507" pitchFamily="18" charset="2"/>
                          </a:rPr>
                        </m:ctrlPr>
                      </m:sSubPr>
                      <m:e>
                        <m:r>
                          <a:rPr lang="en-US" altLang="zh-CN" b="1" i="1" smtClean="0">
                            <a:solidFill>
                              <a:srgbClr val="0070C0"/>
                            </a:solidFill>
                            <a:latin typeface="Cambria Math" panose="02040503050406030204" pitchFamily="18" charset="0"/>
                            <a:sym typeface="Symbol" panose="05050102010706020507" pitchFamily="18" charset="2"/>
                          </a:rPr>
                          <m:t>𝑨</m:t>
                        </m:r>
                      </m:e>
                      <m:sub>
                        <m:r>
                          <a:rPr lang="en-US" altLang="zh-CN" b="1" i="1" smtClean="0">
                            <a:solidFill>
                              <a:srgbClr val="0070C0"/>
                            </a:solidFill>
                            <a:latin typeface="Cambria Math" panose="02040503050406030204" pitchFamily="18" charset="0"/>
                            <a:sym typeface="Symbol" panose="05050102010706020507" pitchFamily="18" charset="2"/>
                          </a:rPr>
                          <m:t>𝟕</m:t>
                        </m:r>
                      </m:sub>
                    </m:sSub>
                    <m:r>
                      <a:rPr lang="en-US" altLang="zh-CN" b="1" i="1" smtClean="0">
                        <a:solidFill>
                          <a:srgbClr val="0070C0"/>
                        </a:solidFill>
                        <a:latin typeface="Cambria Math" panose="02040503050406030204" pitchFamily="18" charset="0"/>
                        <a:sym typeface="Symbol" panose="05050102010706020507" pitchFamily="18" charset="2"/>
                      </a:rPr>
                      <m:t>=</m:t>
                    </m:r>
                    <m:sSub>
                      <m:sSubPr>
                        <m:ctrlPr>
                          <a:rPr lang="en-US" altLang="zh-CN" b="1" i="1" smtClean="0">
                            <a:solidFill>
                              <a:srgbClr val="0070C0"/>
                            </a:solidFill>
                            <a:latin typeface="Cambria Math" panose="02040503050406030204" pitchFamily="18" charset="0"/>
                            <a:sym typeface="Symbol" panose="05050102010706020507" pitchFamily="18" charset="2"/>
                          </a:rPr>
                        </m:ctrlPr>
                      </m:sSubPr>
                      <m:e>
                        <m:r>
                          <a:rPr lang="en-US" altLang="zh-CN" b="1" i="1" smtClean="0">
                            <a:solidFill>
                              <a:srgbClr val="0070C0"/>
                            </a:solidFill>
                            <a:latin typeface="Cambria Math" panose="02040503050406030204" pitchFamily="18" charset="0"/>
                            <a:sym typeface="Symbol" panose="05050102010706020507" pitchFamily="18" charset="2"/>
                          </a:rPr>
                          <m:t>𝑨</m:t>
                        </m:r>
                      </m:e>
                      <m:sub>
                        <m:r>
                          <a:rPr lang="en-US" altLang="zh-CN" b="1" i="1" smtClean="0">
                            <a:solidFill>
                              <a:srgbClr val="0070C0"/>
                            </a:solidFill>
                            <a:latin typeface="Cambria Math" panose="02040503050406030204" pitchFamily="18" charset="0"/>
                            <a:sym typeface="Symbol" panose="05050102010706020507" pitchFamily="18" charset="2"/>
                          </a:rPr>
                          <m:t>𝟔</m:t>
                        </m:r>
                      </m:sub>
                    </m:sSub>
                    <m:r>
                      <a:rPr lang="en-US" altLang="zh-CN" b="1" i="1" smtClean="0">
                        <a:solidFill>
                          <a:srgbClr val="0070C0"/>
                        </a:solidFill>
                        <a:latin typeface="Cambria Math" panose="02040503050406030204" pitchFamily="18" charset="0"/>
                        <a:sym typeface="Symbol" panose="05050102010706020507" pitchFamily="18" charset="2"/>
                      </a:rPr>
                      <m:t>→</m:t>
                    </m:r>
                    <m:sSub>
                      <m:sSubPr>
                        <m:ctrlPr>
                          <a:rPr lang="en-US" altLang="zh-CN" b="1" i="1" smtClean="0">
                            <a:solidFill>
                              <a:srgbClr val="0070C0"/>
                            </a:solidFill>
                            <a:latin typeface="Cambria Math" panose="02040503050406030204" pitchFamily="18" charset="0"/>
                            <a:sym typeface="Symbol" panose="05050102010706020507" pitchFamily="18" charset="2"/>
                          </a:rPr>
                        </m:ctrlPr>
                      </m:sSubPr>
                      <m:e>
                        <m:r>
                          <a:rPr lang="en-US" altLang="zh-CN" b="1" i="1" smtClean="0">
                            <a:solidFill>
                              <a:srgbClr val="0070C0"/>
                            </a:solidFill>
                            <a:latin typeface="Cambria Math" panose="02040503050406030204" pitchFamily="18" charset="0"/>
                            <a:sym typeface="Symbol" panose="05050102010706020507" pitchFamily="18" charset="2"/>
                          </a:rPr>
                          <m:t>𝑨</m:t>
                        </m:r>
                      </m:e>
                      <m:sub>
                        <m:r>
                          <a:rPr lang="en-US" altLang="zh-CN" b="1" i="1" smtClean="0">
                            <a:solidFill>
                              <a:srgbClr val="0070C0"/>
                            </a:solidFill>
                            <a:latin typeface="Cambria Math" panose="02040503050406030204" pitchFamily="18" charset="0"/>
                            <a:sym typeface="Symbol" panose="05050102010706020507" pitchFamily="18" charset="2"/>
                          </a:rPr>
                          <m:t>𝟖</m:t>
                        </m:r>
                      </m:sub>
                    </m:sSub>
                  </m:oMath>
                </a14:m>
                <a:endParaRPr lang="en-US" altLang="zh-CN" dirty="0">
                  <a:solidFill>
                    <a:srgbClr val="0070C0"/>
                  </a:solidFill>
                  <a:latin typeface="Palace Script MT" panose="030303020206070C0B05" pitchFamily="66" charset="0"/>
                  <a:sym typeface="Symbol" panose="05050102010706020507" pitchFamily="18" charset="2"/>
                </a:endParaRPr>
              </a:p>
              <a:p>
                <a:pPr marL="0" indent="0">
                  <a:lnSpc>
                    <a:spcPts val="3800"/>
                  </a:lnSpc>
                  <a:buNone/>
                </a:pPr>
                <a:r>
                  <a:rPr lang="zh-CN" altLang="en-US" b="0" dirty="0">
                    <a:sym typeface="Symbol" panose="05050102010706020507" pitchFamily="18" charset="2"/>
                  </a:rPr>
                  <a:t>证毕</a:t>
                </a:r>
                <a:endParaRPr lang="en-US" altLang="zh-CN" b="0" dirty="0">
                  <a:sym typeface="Symbol" panose="05050102010706020507" pitchFamily="18" charset="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76225" y="1091339"/>
                <a:ext cx="8589963" cy="5519354"/>
              </a:xfrm>
              <a:blipFill>
                <a:blip r:embed="rId4"/>
                <a:stretch>
                  <a:fillRect l="-1419" t="-1215" b="-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1712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4866" name="标题 1">
                <a:extLst>
                  <a:ext uri="{FF2B5EF4-FFF2-40B4-BE49-F238E27FC236}">
                    <a16:creationId xmlns:a16="http://schemas.microsoft.com/office/drawing/2014/main" id="{3AD5F92F-00FE-4B81-B33B-C7A40C2DE4A3}"/>
                  </a:ext>
                </a:extLst>
              </p:cNvPr>
              <p:cNvSpPr>
                <a:spLocks noGrp="1" noChangeArrowheads="1"/>
              </p:cNvSpPr>
              <p:nvPr>
                <p:ph type="title" idx="4294967295"/>
              </p:nvPr>
            </p:nvSpPr>
            <p:spPr>
              <a:xfrm>
                <a:off x="898853" y="159656"/>
                <a:ext cx="8245147" cy="638629"/>
              </a:xfrm>
              <a:noFill/>
            </p:spPr>
            <p:txBody>
              <a:bodyPr/>
              <a:lstStyle/>
              <a:p>
                <a:pPr eaLnBrk="1" hangingPunct="1">
                  <a:lnSpc>
                    <a:spcPct val="120000"/>
                  </a:lnSpc>
                  <a:defRPr/>
                </a:pPr>
                <a:r>
                  <a:rPr lang="zh-CN" altLang="en-US" sz="2800" dirty="0">
                    <a:latin typeface="Times New Roman" panose="02020603050405020304" pitchFamily="18" charset="0"/>
                    <a:cs typeface="Times New Roman" panose="02020603050405020304" pitchFamily="18" charset="0"/>
                  </a:rPr>
                  <a:t>定理</a:t>
                </a:r>
                <a:r>
                  <a:rPr lang="en-US" altLang="zh-CN" sz="2800" dirty="0">
                    <a:latin typeface="Times New Roman" panose="02020603050405020304" pitchFamily="18" charset="0"/>
                    <a:cs typeface="Times New Roman" panose="02020603050405020304" pitchFamily="18" charset="0"/>
                  </a:rPr>
                  <a:t>4.6.1</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800" b="1" i="1" spc="-100" dirty="0" smtClean="0">
                        <a:latin typeface="Cambria Math" panose="02040503050406030204" pitchFamily="18" charset="0"/>
                        <a:cs typeface="Times New Roman" panose="02020603050405020304" pitchFamily="18" charset="0"/>
                      </a:rPr>
                      <m:t>⊢</m:t>
                    </m:r>
                    <m:r>
                      <a:rPr lang="pt-BR" altLang="zh-CN" sz="2800" b="1" i="1" spc="-100"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spc="-100" dirty="0" smtClean="0">
                        <a:latin typeface="Cambria Math" panose="02040503050406030204" pitchFamily="18" charset="0"/>
                        <a:cs typeface="Times New Roman" panose="02020603050405020304" pitchFamily="18" charset="0"/>
                        <a:sym typeface="Symbol" panose="05050102010706020507" pitchFamily="18" charset="2"/>
                      </a:rPr>
                      <m:t>𝒙𝑸</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smtClean="0">
                        <a:latin typeface="Cambria Math" panose="02040503050406030204" pitchFamily="18" charset="0"/>
                        <a:cs typeface="Times New Roman" panose="02020603050405020304" pitchFamily="18" charset="0"/>
                        <a:sym typeface="Symbol" panose="05050102010706020507" pitchFamily="18" charset="2"/>
                      </a:rPr>
                      <m:t>𝒚𝑸</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𝒚</m:t>
                    </m:r>
                    <m:r>
                      <a:rPr lang="pt-BR" altLang="zh-CN" sz="2800" b="1" i="1" spc="-100" dirty="0">
                        <a:latin typeface="Cambria Math" panose="02040503050406030204" pitchFamily="18" charset="0"/>
                        <a:cs typeface="Times New Roman" panose="02020603050405020304" pitchFamily="18" charset="0"/>
                      </a:rPr>
                      <m:t>)</m:t>
                    </m:r>
                  </m:oMath>
                </a14:m>
                <a:r>
                  <a:rPr lang="pt-BR" altLang="zh-CN" sz="2800" b="1"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t>
                </a:r>
                <a14:m>
                  <m:oMath xmlns:m="http://schemas.openxmlformats.org/officeDocument/2006/math">
                    <m:r>
                      <a:rPr lang="pt-BR" altLang="zh-CN" sz="2800" b="1" i="1" dirty="0" smtClean="0">
                        <a:latin typeface="Cambria Math" panose="02040503050406030204" pitchFamily="18" charset="0"/>
                        <a:cs typeface="Times New Roman" panose="02020603050405020304" pitchFamily="18" charset="0"/>
                      </a:rPr>
                      <m:t>𝒚</m:t>
                    </m:r>
                  </m:oMath>
                </a14:m>
                <a:r>
                  <a:rPr lang="zh-CN" altLang="zh-CN" sz="2800" b="1" dirty="0">
                    <a:latin typeface="Times New Roman" panose="02020603050405020304" pitchFamily="18" charset="0"/>
                    <a:cs typeface="Times New Roman" panose="02020603050405020304" pitchFamily="18" charset="0"/>
                  </a:rPr>
                  <a:t>不在</a:t>
                </a:r>
                <a14:m>
                  <m:oMath xmlns:m="http://schemas.openxmlformats.org/officeDocument/2006/math">
                    <m:r>
                      <a:rPr lang="pt-BR" altLang="zh-CN" sz="2800" b="1" i="1" dirty="0" smtClean="0">
                        <a:latin typeface="Cambria Math" panose="02040503050406030204" pitchFamily="18" charset="0"/>
                        <a:cs typeface="Times New Roman" panose="02020603050405020304" pitchFamily="18" charset="0"/>
                      </a:rPr>
                      <m:t>𝑹</m:t>
                    </m:r>
                  </m:oMath>
                </a14:m>
                <a:r>
                  <a:rPr lang="zh-CN" altLang="zh-CN" sz="2800" b="1" dirty="0">
                    <a:latin typeface="Times New Roman" panose="02020603050405020304" pitchFamily="18" charset="0"/>
                    <a:cs typeface="Times New Roman" panose="02020603050405020304" pitchFamily="18" charset="0"/>
                  </a:rPr>
                  <a:t>中</a:t>
                </a:r>
                <a:r>
                  <a:rPr lang="zh-CN" altLang="en-US" sz="2800" dirty="0">
                    <a:latin typeface="Times New Roman" panose="02020603050405020304" pitchFamily="18" charset="0"/>
                    <a:cs typeface="Times New Roman" panose="02020603050405020304" pitchFamily="18" charset="0"/>
                  </a:rPr>
                  <a:t>自由</a:t>
                </a:r>
                <a:r>
                  <a:rPr lang="zh-CN" altLang="zh-CN" sz="2800" b="1" dirty="0">
                    <a:latin typeface="Times New Roman" panose="02020603050405020304" pitchFamily="18" charset="0"/>
                    <a:cs typeface="Times New Roman" panose="02020603050405020304" pitchFamily="18" charset="0"/>
                  </a:rPr>
                  <a:t>出现</a:t>
                </a:r>
                <a:r>
                  <a:rPr lang="en-US" altLang="zh-CN" sz="2800" b="1"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64866" name="标题 1">
                <a:extLst>
                  <a:ext uri="{FF2B5EF4-FFF2-40B4-BE49-F238E27FC236}">
                    <a16:creationId xmlns:a16="http://schemas.microsoft.com/office/drawing/2014/main" id="{3AD5F92F-00FE-4B81-B33B-C7A40C2DE4A3}"/>
                  </a:ext>
                </a:extLst>
              </p:cNvPr>
              <p:cNvSpPr>
                <a:spLocks noGrp="1" noRot="1" noChangeAspect="1" noMove="1" noResize="1" noEditPoints="1" noAdjustHandles="1" noChangeArrowheads="1" noChangeShapeType="1" noTextEdit="1"/>
              </p:cNvSpPr>
              <p:nvPr>
                <p:ph type="title" idx="4294967295"/>
              </p:nvPr>
            </p:nvSpPr>
            <p:spPr>
              <a:xfrm>
                <a:off x="898853" y="159656"/>
                <a:ext cx="8245147" cy="638629"/>
              </a:xfrm>
              <a:blipFill>
                <a:blip r:embed="rId3"/>
                <a:stretch>
                  <a:fillRect l="-1478" r="-1256" b="-20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39" name="内容占位符 2">
                <a:extLst>
                  <a:ext uri="{FF2B5EF4-FFF2-40B4-BE49-F238E27FC236}">
                    <a16:creationId xmlns:a16="http://schemas.microsoft.com/office/drawing/2014/main" id="{E5A2F7EA-4402-4A10-BA5D-4C06B4F1F998}"/>
                  </a:ext>
                </a:extLst>
              </p:cNvPr>
              <p:cNvSpPr>
                <a:spLocks noGrp="1" noChangeArrowheads="1"/>
              </p:cNvSpPr>
              <p:nvPr>
                <p:ph idx="4294967295"/>
              </p:nvPr>
            </p:nvSpPr>
            <p:spPr>
              <a:xfrm>
                <a:off x="135178" y="1341680"/>
                <a:ext cx="8729980" cy="3394815"/>
              </a:xfrm>
            </p:spPr>
            <p:txBody>
              <a:bodyPr/>
              <a:lstStyle/>
              <a:p>
                <a:pPr marL="0" indent="0" eaLnBrk="1" hangingPunct="1">
                  <a:lnSpc>
                    <a:spcPct val="100000"/>
                  </a:lnSpc>
                  <a:buNone/>
                </a:pPr>
                <a:r>
                  <a:rPr lang="zh-CN" altLang="zh-CN" b="0" dirty="0"/>
                  <a:t>证明：</a:t>
                </a:r>
                <a:r>
                  <a:rPr lang="de-DE" altLang="zh-CN" b="0" dirty="0"/>
                  <a:t>                                                                 </a:t>
                </a:r>
                <a:r>
                  <a:rPr lang="zh-CN" altLang="zh-CN" b="0" dirty="0">
                    <a:solidFill>
                      <a:srgbClr val="0070C0"/>
                    </a:solidFill>
                  </a:rPr>
                  <a:t>证据：</a:t>
                </a:r>
              </a:p>
              <a:p>
                <a:pPr marL="0" indent="0">
                  <a:lnSpc>
                    <a:spcPct val="10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de-DE" altLang="zh-CN" b="1" i="1" dirty="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𝒙𝑸</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de-DE" altLang="zh-CN" b="1" i="1" dirty="0">
                        <a:latin typeface="Cambria Math" panose="02040503050406030204" pitchFamily="18" charset="0"/>
                      </a:rPr>
                      <m:t>𝑸</m:t>
                    </m:r>
                    <m:r>
                      <a:rPr lang="de-DE" altLang="zh-CN" b="1" i="1" dirty="0">
                        <a:latin typeface="Cambria Math" panose="02040503050406030204" pitchFamily="18" charset="0"/>
                      </a:rPr>
                      <m:t>(</m:t>
                    </m:r>
                    <m:r>
                      <a:rPr lang="de-DE" altLang="zh-CN" b="1" i="1" dirty="0">
                        <a:latin typeface="Cambria Math" panose="02040503050406030204" pitchFamily="18" charset="0"/>
                      </a:rPr>
                      <m:t>𝒚</m:t>
                    </m:r>
                    <m:r>
                      <a:rPr lang="de-DE" altLang="zh-CN" b="1" i="1" dirty="0">
                        <a:latin typeface="Cambria Math" panose="02040503050406030204" pitchFamily="18" charset="0"/>
                      </a:rPr>
                      <m:t>)</m:t>
                    </m:r>
                  </m:oMath>
                </a14:m>
                <a:r>
                  <a:rPr lang="de-DE" altLang="zh-CN" b="1" dirty="0"/>
                  <a:t> </a:t>
                </a:r>
                <a:r>
                  <a:rPr lang="zh-CN" altLang="en-US" b="1" dirty="0"/>
                  <a:t>                                                   </a:t>
                </a:r>
                <a:r>
                  <a:rPr lang="en-US" altLang="zh-CN" dirty="0">
                    <a:solidFill>
                      <a:srgbClr val="0070C0"/>
                    </a:solidFill>
                    <a:latin typeface="Kunstler Script" pitchFamily="66" charset="0"/>
                  </a:rPr>
                  <a:t>A</a:t>
                </a:r>
                <a:r>
                  <a:rPr lang="en-US" altLang="zh-CN" dirty="0">
                    <a:solidFill>
                      <a:srgbClr val="0070C0"/>
                    </a:solidFill>
                  </a:rPr>
                  <a:t> </a:t>
                </a:r>
                <a:r>
                  <a:rPr lang="de-DE" altLang="zh-CN" kern="1200" baseline="-25000" dirty="0">
                    <a:solidFill>
                      <a:srgbClr val="0070C0"/>
                    </a:solidFill>
                  </a:rPr>
                  <a:t>4</a:t>
                </a:r>
                <a:r>
                  <a:rPr lang="de-DE" altLang="zh-CN" dirty="0">
                    <a:solidFill>
                      <a:srgbClr val="0070C0"/>
                    </a:solidFill>
                  </a:rPr>
                  <a:t> </a:t>
                </a:r>
                <a:endParaRPr lang="zh-CN" altLang="zh-CN" dirty="0">
                  <a:solidFill>
                    <a:srgbClr val="0070C0"/>
                  </a:solidFill>
                </a:endParaRPr>
              </a:p>
              <a:p>
                <a:pPr marL="0" indent="0" eaLnBrk="1" hangingPunct="1">
                  <a:lnSpc>
                    <a:spcPct val="100000"/>
                  </a:lnSpc>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de-DE" altLang="zh-CN" b="1" i="1" dirty="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𝒚</m:t>
                    </m:r>
                    <m:r>
                      <a:rPr lang="de-DE"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𝒙𝑸</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de-DE" altLang="zh-CN" b="1" i="1" dirty="0">
                        <a:latin typeface="Cambria Math" panose="02040503050406030204" pitchFamily="18" charset="0"/>
                      </a:rPr>
                      <m:t>𝑸</m:t>
                    </m:r>
                    <m:r>
                      <a:rPr lang="de-DE" altLang="zh-CN" b="1" i="1" dirty="0">
                        <a:latin typeface="Cambria Math" panose="02040503050406030204" pitchFamily="18" charset="0"/>
                      </a:rPr>
                      <m:t>(</m:t>
                    </m:r>
                    <m:r>
                      <a:rPr lang="de-DE" altLang="zh-CN" b="1" i="1" dirty="0">
                        <a:latin typeface="Cambria Math" panose="02040503050406030204" pitchFamily="18" charset="0"/>
                      </a:rPr>
                      <m:t>𝒚</m:t>
                    </m:r>
                    <m:r>
                      <a:rPr lang="de-DE" altLang="zh-CN" b="1" i="1" dirty="0">
                        <a:latin typeface="Cambria Math" panose="02040503050406030204" pitchFamily="18" charset="0"/>
                      </a:rPr>
                      <m:t>))</m:t>
                    </m:r>
                  </m:oMath>
                </a14:m>
                <a:r>
                  <a:rPr lang="de-DE" altLang="zh-CN" b="1" dirty="0"/>
                  <a:t>                                      </a:t>
                </a:r>
                <a:r>
                  <a:rPr lang="de-DE" altLang="zh-CN" b="1" dirty="0">
                    <a:solidFill>
                      <a:srgbClr val="0070C0"/>
                    </a:solidFill>
                  </a:rPr>
                  <a:t>UG(</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de-DE"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oMath>
                </a14:m>
                <a:r>
                  <a:rPr lang="de-DE" altLang="zh-CN" b="1" dirty="0">
                    <a:solidFill>
                      <a:srgbClr val="0070C0"/>
                    </a:solidFill>
                  </a:rPr>
                  <a:t>)  </a:t>
                </a:r>
              </a:p>
              <a:p>
                <a:pPr marL="0" indent="0">
                  <a:lnSpc>
                    <a:spcPct val="10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de-DE" altLang="zh-CN" b="1" i="1" dirty="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𝒚</m:t>
                    </m:r>
                    <m:r>
                      <a:rPr lang="de-DE"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err="1" smtClean="0">
                        <a:latin typeface="Cambria Math" panose="02040503050406030204" pitchFamily="18" charset="0"/>
                        <a:sym typeface="Symbol" panose="05050102010706020507" pitchFamily="18" charset="2"/>
                      </a:rPr>
                      <m:t>𝒙𝑸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r>
                      <a:rPr lang="en-US" altLang="zh-CN" b="1" i="1" dirty="0" err="1" smtClean="0">
                        <a:latin typeface="Cambria Math" panose="02040503050406030204" pitchFamily="18" charset="0"/>
                        <a:sym typeface="Symbol" panose="05050102010706020507" pitchFamily="18" charset="2"/>
                      </a:rPr>
                      <m:t>𝒙𝑸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smtClean="0">
                        <a:latin typeface="Cambria Math" panose="02040503050406030204" pitchFamily="18" charset="0"/>
                        <a:sym typeface="Symbol" panose="05050102010706020507" pitchFamily="18" charset="2"/>
                      </a:rPr>
                      <m:t>𝒚</m:t>
                    </m:r>
                    <m:r>
                      <a:rPr lang="en-US" altLang="zh-CN" b="1" i="1" dirty="0" err="1" smtClean="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oMath>
                </a14:m>
                <a:r>
                  <a:rPr lang="en-US" altLang="zh-CN" b="1" dirty="0"/>
                  <a:t>   </a:t>
                </a:r>
                <a:r>
                  <a:rPr lang="en-US" altLang="zh-CN" dirty="0">
                    <a:solidFill>
                      <a:srgbClr val="0070C0"/>
                    </a:solidFill>
                    <a:latin typeface="Kunstler Script" pitchFamily="66" charset="0"/>
                  </a:rPr>
                  <a:t>A</a:t>
                </a:r>
                <a:r>
                  <a:rPr lang="en-US" altLang="zh-CN" b="1" dirty="0">
                    <a:solidFill>
                      <a:srgbClr val="0070C0"/>
                    </a:solidFill>
                    <a:latin typeface="Kunstler Script" panose="030304020206070D0D06" pitchFamily="66" charset="0"/>
                  </a:rPr>
                  <a:t> </a:t>
                </a:r>
                <a:r>
                  <a:rPr lang="en-US" altLang="zh-CN" kern="1200" baseline="-25000" dirty="0">
                    <a:solidFill>
                      <a:srgbClr val="0070C0"/>
                    </a:solidFill>
                  </a:rPr>
                  <a:t>5</a:t>
                </a:r>
                <a:r>
                  <a:rPr lang="en-US" altLang="zh-CN" dirty="0">
                    <a:solidFill>
                      <a:srgbClr val="0070C0"/>
                    </a:solidFill>
                  </a:rPr>
                  <a:t> </a:t>
                </a:r>
                <a:endParaRPr lang="zh-CN" altLang="zh-CN" dirty="0">
                  <a:solidFill>
                    <a:srgbClr val="0070C0"/>
                  </a:solidFill>
                </a:endParaRPr>
              </a:p>
              <a:p>
                <a:pPr marL="0" indent="0" eaLnBrk="1" hangingPunct="1">
                  <a:lnSpc>
                    <a:spcPct val="100000"/>
                  </a:lnSpc>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de-DE" altLang="zh-CN" b="1" i="1" dirty="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err="1" smtClean="0">
                        <a:latin typeface="Cambria Math" panose="02040503050406030204" pitchFamily="18" charset="0"/>
                        <a:sym typeface="Symbol" panose="05050102010706020507" pitchFamily="18" charset="2"/>
                      </a:rPr>
                      <m:t>𝒙𝑸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smtClean="0">
                        <a:latin typeface="Cambria Math" panose="02040503050406030204" pitchFamily="18" charset="0"/>
                        <a:sym typeface="Symbol" panose="05050102010706020507" pitchFamily="18" charset="2"/>
                      </a:rPr>
                      <m:t>𝒚</m:t>
                    </m:r>
                    <m:r>
                      <a:rPr lang="en-US" altLang="zh-CN" b="1" i="1" dirty="0" err="1" smtClean="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oMath>
                </a14:m>
                <a:r>
                  <a:rPr lang="pt-BR" altLang="zh-CN" b="1"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𝟒</m:t>
                        </m:r>
                      </m:sub>
                    </m:sSub>
                  </m:oMath>
                </a14:m>
                <a:endParaRPr lang="zh-CN" altLang="zh-CN" b="1" dirty="0">
                  <a:solidFill>
                    <a:srgbClr val="0070C0"/>
                  </a:solidFill>
                </a:endParaRPr>
              </a:p>
              <a:p>
                <a:pPr marL="0" indent="0" eaLnBrk="1" hangingPunct="1">
                  <a:lnSpc>
                    <a:spcPct val="100000"/>
                  </a:lnSpc>
                  <a:buNone/>
                </a:pPr>
                <a:r>
                  <a:rPr lang="zh-CN" altLang="zh-CN" b="0" dirty="0"/>
                  <a:t>证毕</a:t>
                </a:r>
              </a:p>
              <a:p>
                <a:pPr eaLnBrk="1" hangingPunct="1">
                  <a:lnSpc>
                    <a:spcPct val="80000"/>
                  </a:lnSpc>
                </a:pPr>
                <a:endParaRPr lang="en-US" altLang="zh-CN" sz="2400" b="1" dirty="0"/>
              </a:p>
            </p:txBody>
          </p:sp>
        </mc:Choice>
        <mc:Fallback xmlns="">
          <p:sp>
            <p:nvSpPr>
              <p:cNvPr id="14339" name="内容占位符 2">
                <a:extLst>
                  <a:ext uri="{FF2B5EF4-FFF2-40B4-BE49-F238E27FC236}">
                    <a16:creationId xmlns:a16="http://schemas.microsoft.com/office/drawing/2014/main" id="{E5A2F7EA-4402-4A10-BA5D-4C06B4F1F998}"/>
                  </a:ext>
                </a:extLst>
              </p:cNvPr>
              <p:cNvSpPr>
                <a:spLocks noGrp="1" noRot="1" noChangeAspect="1" noMove="1" noResize="1" noEditPoints="1" noAdjustHandles="1" noChangeArrowheads="1" noChangeShapeType="1" noTextEdit="1"/>
              </p:cNvSpPr>
              <p:nvPr>
                <p:ph idx="4294967295"/>
              </p:nvPr>
            </p:nvSpPr>
            <p:spPr>
              <a:xfrm>
                <a:off x="135178" y="1341680"/>
                <a:ext cx="8729980" cy="3394815"/>
              </a:xfrm>
              <a:blipFill>
                <a:blip r:embed="rId4"/>
                <a:stretch>
                  <a:fillRect l="-1397" t="-2334" r="-48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6610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7938" name="标题 1">
                <a:extLst>
                  <a:ext uri="{FF2B5EF4-FFF2-40B4-BE49-F238E27FC236}">
                    <a16:creationId xmlns:a16="http://schemas.microsoft.com/office/drawing/2014/main" id="{08A0EB26-7146-4867-A418-09FD135265F5}"/>
                  </a:ext>
                </a:extLst>
              </p:cNvPr>
              <p:cNvSpPr>
                <a:spLocks noGrp="1" noChangeArrowheads="1"/>
              </p:cNvSpPr>
              <p:nvPr>
                <p:ph type="title" idx="4294967295"/>
              </p:nvPr>
            </p:nvSpPr>
            <p:spPr>
              <a:xfrm>
                <a:off x="830469" y="143003"/>
                <a:ext cx="8229600" cy="760340"/>
              </a:xfrm>
              <a:noFill/>
            </p:spPr>
            <p:txBody>
              <a:bodyPr/>
              <a:lstStyle/>
              <a:p>
                <a:pPr eaLnBrk="1" hangingPunct="1">
                  <a:defRPr/>
                </a:pPr>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4.6.2</a:t>
                </a:r>
                <a:r>
                  <a:rPr lang="en-US" altLang="zh-CN" dirty="0">
                    <a:cs typeface="Times New Roman" panose="02020603050405020304" pitchFamily="18" charset="0"/>
                  </a:rPr>
                  <a:t> </a:t>
                </a:r>
                <a14:m>
                  <m:oMath xmlns:m="http://schemas.openxmlformats.org/officeDocument/2006/math">
                    <m:r>
                      <a:rPr lang="zh-CN" altLang="en-US" b="1" i="1" dirty="0" smtClean="0">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𝒙</m:t>
                    </m:r>
                    <m:r>
                      <a:rPr lang="pt-BR" altLang="zh-CN" b="1" i="1" dirty="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𝒚</m:t>
                    </m:r>
                    <m:r>
                      <a:rPr lang="pt-BR" altLang="zh-CN" b="1" i="1" dirty="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67938" name="标题 1">
                <a:extLst>
                  <a:ext uri="{FF2B5EF4-FFF2-40B4-BE49-F238E27FC236}">
                    <a16:creationId xmlns:a16="http://schemas.microsoft.com/office/drawing/2014/main" id="{08A0EB26-7146-4867-A418-09FD135265F5}"/>
                  </a:ext>
                </a:extLst>
              </p:cNvPr>
              <p:cNvSpPr>
                <a:spLocks noGrp="1" noRot="1" noChangeAspect="1" noMove="1" noResize="1" noEditPoints="1" noAdjustHandles="1" noChangeArrowheads="1" noChangeShapeType="1" noTextEdit="1"/>
              </p:cNvSpPr>
              <p:nvPr>
                <p:ph type="title" idx="4294967295"/>
              </p:nvPr>
            </p:nvSpPr>
            <p:spPr>
              <a:xfrm>
                <a:off x="830469" y="143003"/>
                <a:ext cx="8229600" cy="760340"/>
              </a:xfrm>
              <a:blipFill>
                <a:blip r:embed="rId2"/>
                <a:stretch>
                  <a:fillRect l="-2222" t="-7200" b="-224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939" name="内容占位符 2">
                <a:extLst>
                  <a:ext uri="{FF2B5EF4-FFF2-40B4-BE49-F238E27FC236}">
                    <a16:creationId xmlns:a16="http://schemas.microsoft.com/office/drawing/2014/main" id="{205ABDC8-FD02-434B-9C1B-2B32A51EF844}"/>
                  </a:ext>
                </a:extLst>
              </p:cNvPr>
              <p:cNvSpPr>
                <a:spLocks noGrp="1" noChangeArrowheads="1"/>
              </p:cNvSpPr>
              <p:nvPr>
                <p:ph idx="4294967295"/>
              </p:nvPr>
            </p:nvSpPr>
            <p:spPr>
              <a:xfrm>
                <a:off x="274843" y="1368430"/>
                <a:ext cx="8785226" cy="4195379"/>
              </a:xfrm>
            </p:spPr>
            <p:txBody>
              <a:bodyPr/>
              <a:lstStyle/>
              <a:p>
                <a:pPr marL="0" indent="0" eaLnBrk="1" hangingPunct="1">
                  <a:buNone/>
                </a:pPr>
                <a:r>
                  <a:rPr lang="zh-CN" altLang="zh-CN" b="0" dirty="0"/>
                  <a:t>证明：</a:t>
                </a:r>
                <a:r>
                  <a:rPr lang="zh-CN" altLang="en-US" b="0" dirty="0"/>
                  <a:t>                                                     </a:t>
                </a:r>
                <a:r>
                  <a:rPr lang="zh-CN" altLang="zh-CN" b="0" dirty="0">
                    <a:solidFill>
                      <a:srgbClr val="0070C0"/>
                    </a:solidFill>
                  </a:rPr>
                  <a:t>证据：</a:t>
                </a:r>
              </a:p>
              <a:p>
                <a:pPr marL="0" indent="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de-DE" altLang="zh-CN" b="1" i="1" dirty="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err="1" smtClean="0">
                        <a:latin typeface="Cambria Math" panose="02040503050406030204" pitchFamily="18" charset="0"/>
                        <a:sym typeface="Symbol" panose="05050102010706020507" pitchFamily="18" charset="2"/>
                      </a:rPr>
                      <m:t>𝒚</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r>
                      <a:rPr lang="en-US" altLang="zh-CN" b="1" i="1" dirty="0" err="1" smtClean="0">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oMath>
                </a14:m>
                <a:r>
                  <a:rPr lang="zh-CN" altLang="zh-CN" b="1" dirty="0"/>
                  <a:t> </a:t>
                </a:r>
                <a:r>
                  <a:rPr lang="en-US" altLang="zh-CN" b="1" dirty="0"/>
                  <a:t>           </a:t>
                </a:r>
                <a14:m>
                  <m:oMath xmlns:m="http://schemas.openxmlformats.org/officeDocument/2006/math">
                    <m:r>
                      <a:rPr lang="zh-CN" altLang="en-US"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err="1" smtClean="0">
                        <a:solidFill>
                          <a:srgbClr val="0070C0"/>
                        </a:solidFill>
                        <a:latin typeface="Cambria Math" panose="02040503050406030204" pitchFamily="18" charset="0"/>
                        <a:sym typeface="Symbol" panose="05050102010706020507" pitchFamily="18" charset="2"/>
                      </a:rPr>
                      <m:t>𝒙</m:t>
                    </m:r>
                    <m:r>
                      <a:rPr lang="en-US" altLang="zh-CN" b="1" i="1" dirty="0" smtClean="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𝒙</m:t>
                    </m:r>
                    <m:r>
                      <a:rPr lang="en-US" altLang="zh-CN" b="1" i="1" dirty="0">
                        <a:solidFill>
                          <a:srgbClr val="0070C0"/>
                        </a:solidFill>
                        <a:latin typeface="Cambria Math" panose="02040503050406030204" pitchFamily="18" charset="0"/>
                      </a:rPr>
                      <m:t>)→∀</m:t>
                    </m:r>
                    <m:r>
                      <a:rPr lang="en-US" altLang="zh-CN" b="1" i="1" dirty="0" err="1" smtClean="0">
                        <a:solidFill>
                          <a:srgbClr val="0070C0"/>
                        </a:solidFill>
                        <a:latin typeface="Cambria Math" panose="02040503050406030204" pitchFamily="18" charset="0"/>
                        <a:sym typeface="Symbol" panose="05050102010706020507" pitchFamily="18" charset="2"/>
                      </a:rPr>
                      <m:t>𝒚</m:t>
                    </m:r>
                    <m:r>
                      <a:rPr lang="en-US" altLang="zh-CN" b="1" i="1" dirty="0" smtClean="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𝒚</m:t>
                    </m:r>
                    <m:r>
                      <a:rPr lang="en-US" altLang="zh-CN" b="1" i="1" dirty="0">
                        <a:solidFill>
                          <a:srgbClr val="0070C0"/>
                        </a:solidFill>
                        <a:latin typeface="Cambria Math" panose="02040503050406030204" pitchFamily="18" charset="0"/>
                      </a:rPr>
                      <m:t>)</m:t>
                    </m:r>
                  </m:oMath>
                </a14:m>
                <a:endParaRPr lang="zh-CN" altLang="zh-CN" dirty="0">
                  <a:solidFill>
                    <a:srgbClr val="0070C0"/>
                  </a:solidFill>
                </a:endParaRPr>
              </a:p>
              <a:p>
                <a:pPr marL="0" indent="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de-DE" altLang="zh-CN" b="1" i="1" dirty="0">
                        <a:latin typeface="Cambria Math" panose="02040503050406030204" pitchFamily="18" charset="0"/>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err="1" smtClean="0">
                        <a:latin typeface="Cambria Math" panose="02040503050406030204" pitchFamily="18" charset="0"/>
                        <a:sym typeface="Symbol" panose="05050102010706020507" pitchFamily="18" charset="2"/>
                      </a:rPr>
                      <m:t>𝒚</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r>
                      <a:rPr lang="en-US" altLang="zh-CN" b="1" i="1" dirty="0" err="1" smtClean="0">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smtClean="0">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smtClean="0">
                        <a:latin typeface="Cambria Math" panose="02040503050406030204" pitchFamily="18" charset="0"/>
                        <a:sym typeface="Symbol" panose="05050102010706020507" pitchFamily="18" charset="2"/>
                      </a:rPr>
                      <m:t>𝒚</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oMath>
                </a14:m>
                <a:r>
                  <a:rPr lang="en-US" altLang="zh-CN" b="1" dirty="0"/>
                  <a:t>                              </a:t>
                </a:r>
                <a14:m>
                  <m:oMath xmlns:m="http://schemas.openxmlformats.org/officeDocument/2006/math">
                    <m:r>
                      <a:rPr lang="zh-CN" altLang="en-US" b="1" i="1" dirty="0" smtClean="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sym typeface="Symbol" panose="05050102010706020507" pitchFamily="18" charset="2"/>
                      </a:rPr>
                      <m:t>→ ¬</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rPr>
                      <m:t>)</m:t>
                    </m:r>
                  </m:oMath>
                </a14:m>
                <a:endParaRPr lang="zh-CN" altLang="zh-CN" dirty="0">
                  <a:solidFill>
                    <a:srgbClr val="0070C0"/>
                  </a:solidFill>
                </a:endParaRPr>
              </a:p>
              <a:p>
                <a:pPr marL="0" indent="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de-DE" altLang="zh-CN" b="1" i="1" dirty="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err="1" smtClean="0">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smtClean="0">
                        <a:latin typeface="Cambria Math" panose="02040503050406030204" pitchFamily="18" charset="0"/>
                        <a:sym typeface="Symbol" panose="05050102010706020507" pitchFamily="18" charset="2"/>
                      </a:rPr>
                      <m:t>𝒚</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oMath>
                </a14:m>
                <a:r>
                  <a:rPr lang="pt-BR" altLang="zh-CN" b="1" dirty="0"/>
                  <a:t>      </a:t>
                </a:r>
                <a:r>
                  <a:rPr lang="pt-BR"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b="1" dirty="0">
                  <a:solidFill>
                    <a:srgbClr val="0070C0"/>
                  </a:solidFill>
                </a:endParaRPr>
              </a:p>
              <a:p>
                <a:pPr marL="0" indent="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de-DE" altLang="zh-CN" b="1" i="1" dirty="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err="1" smtClean="0">
                        <a:latin typeface="Cambria Math" panose="02040503050406030204" pitchFamily="18" charset="0"/>
                        <a:sym typeface="Symbol" panose="05050102010706020507" pitchFamily="18" charset="2"/>
                      </a:rPr>
                      <m:t>𝒙</m:t>
                    </m:r>
                    <m:r>
                      <a:rPr lang="en-US" altLang="zh-CN" b="1" i="1" dirty="0" err="1" smtClean="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smtClean="0">
                        <a:latin typeface="Cambria Math" panose="02040503050406030204" pitchFamily="18" charset="0"/>
                        <a:sym typeface="Symbol" panose="05050102010706020507" pitchFamily="18" charset="2"/>
                      </a:rPr>
                      <m:t>𝒚</m:t>
                    </m:r>
                    <m:r>
                      <a:rPr lang="en-US" altLang="zh-CN" b="1" i="1" dirty="0" err="1" smtClean="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oMath>
                </a14:m>
                <a:r>
                  <a:rPr lang="en-US" altLang="zh-CN" b="1" dirty="0"/>
                  <a:t>                 </a:t>
                </a:r>
                <a14:m>
                  <m:oMath xmlns:m="http://schemas.openxmlformats.org/officeDocument/2006/math">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err="1" smtClean="0">
                        <a:solidFill>
                          <a:srgbClr val="0070C0"/>
                        </a:solidFill>
                        <a:latin typeface="Cambria Math" panose="02040503050406030204" pitchFamily="18" charset="0"/>
                        <a:sym typeface="Symbol" panose="05050102010706020507" pitchFamily="18" charset="2"/>
                      </a:rPr>
                      <m:t>𝒙</m:t>
                    </m:r>
                    <m:r>
                      <a:rPr lang="en-US" altLang="zh-CN" b="1" i="1" dirty="0" err="1" smtClean="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𝒙</m:t>
                    </m:r>
                    <m:r>
                      <a:rPr lang="en-US" altLang="zh-CN" b="1" i="1" dirty="0">
                        <a:solidFill>
                          <a:srgbClr val="0070C0"/>
                        </a:solidFill>
                        <a:latin typeface="Cambria Math" panose="02040503050406030204" pitchFamily="18" charset="0"/>
                      </a:rPr>
                      <m:t>)≡¬∀</m:t>
                    </m:r>
                    <m:r>
                      <a:rPr lang="en-US" altLang="zh-CN" b="1" i="1" dirty="0" err="1" smtClean="0">
                        <a:solidFill>
                          <a:srgbClr val="0070C0"/>
                        </a:solidFill>
                        <a:latin typeface="Cambria Math" panose="02040503050406030204" pitchFamily="18" charset="0"/>
                        <a:sym typeface="Symbol" panose="05050102010706020507" pitchFamily="18" charset="2"/>
                      </a:rPr>
                      <m:t>𝒙</m:t>
                    </m:r>
                    <m:r>
                      <a:rPr lang="en-US" altLang="zh-CN" b="1" i="1" dirty="0" err="1">
                        <a:solidFill>
                          <a:srgbClr val="0070C0"/>
                        </a:solidFill>
                        <a:latin typeface="Cambria Math" panose="02040503050406030204" pitchFamily="18" charset="0"/>
                        <a:sym typeface="Symbol" panose="05050102010706020507" pitchFamily="18" charset="2"/>
                      </a:rPr>
                      <m:t>¬</m:t>
                    </m:r>
                    <m:r>
                      <a:rPr lang="en-US" altLang="zh-CN" b="1" i="1" dirty="0" err="1">
                        <a:solidFill>
                          <a:srgbClr val="0070C0"/>
                        </a:solidFill>
                        <a:latin typeface="Cambria Math" panose="02040503050406030204" pitchFamily="18" charset="0"/>
                        <a:sym typeface="Symbol" panose="05050102010706020507" pitchFamily="18" charset="2"/>
                      </a:rPr>
                      <m:t>𝑸</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𝒙</m:t>
                    </m:r>
                    <m:r>
                      <a:rPr lang="en-US" altLang="zh-CN" b="1" i="1" dirty="0">
                        <a:solidFill>
                          <a:srgbClr val="0070C0"/>
                        </a:solidFill>
                        <a:latin typeface="Cambria Math" panose="02040503050406030204" pitchFamily="18" charset="0"/>
                      </a:rPr>
                      <m:t>)</m:t>
                    </m:r>
                  </m:oMath>
                </a14:m>
                <a:endParaRPr lang="zh-CN" altLang="zh-CN" dirty="0">
                  <a:solidFill>
                    <a:srgbClr val="0070C0"/>
                  </a:solidFill>
                </a:endParaRPr>
              </a:p>
              <a:p>
                <a:pPr marL="0" indent="0" eaLnBrk="1" hangingPunct="1">
                  <a:buNone/>
                </a:pPr>
                <a:r>
                  <a:rPr lang="zh-CN" altLang="zh-CN" b="0" dirty="0"/>
                  <a:t>证毕</a:t>
                </a:r>
              </a:p>
              <a:p>
                <a:pPr eaLnBrk="1" hangingPunct="1"/>
                <a:endParaRPr lang="en-US" altLang="zh-CN" sz="2400" b="1" dirty="0"/>
              </a:p>
            </p:txBody>
          </p:sp>
        </mc:Choice>
        <mc:Fallback xmlns="">
          <p:sp>
            <p:nvSpPr>
              <p:cNvPr id="167939" name="内容占位符 2">
                <a:extLst>
                  <a:ext uri="{FF2B5EF4-FFF2-40B4-BE49-F238E27FC236}">
                    <a16:creationId xmlns:a16="http://schemas.microsoft.com/office/drawing/2014/main" id="{205ABDC8-FD02-434B-9C1B-2B32A51EF844}"/>
                  </a:ext>
                </a:extLst>
              </p:cNvPr>
              <p:cNvSpPr>
                <a:spLocks noGrp="1" noRot="1" noChangeAspect="1" noMove="1" noResize="1" noEditPoints="1" noAdjustHandles="1" noChangeArrowheads="1" noChangeShapeType="1" noTextEdit="1"/>
              </p:cNvSpPr>
              <p:nvPr>
                <p:ph idx="4294967295"/>
              </p:nvPr>
            </p:nvSpPr>
            <p:spPr>
              <a:xfrm>
                <a:off x="274843" y="1368430"/>
                <a:ext cx="8785226" cy="4195379"/>
              </a:xfrm>
              <a:blipFill>
                <a:blip r:embed="rId3"/>
                <a:stretch>
                  <a:fillRect l="-1388" t="-29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6647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9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79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79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5714" name="标题 1"/>
              <p:cNvSpPr>
                <a:spLocks noGrp="1"/>
              </p:cNvSpPr>
              <p:nvPr>
                <p:ph type="title"/>
              </p:nvPr>
            </p:nvSpPr>
            <p:spPr>
              <a:xfrm>
                <a:off x="908785" y="245985"/>
                <a:ext cx="7669950" cy="533400"/>
              </a:xfrm>
              <a:solidFill>
                <a:schemeClr val="bg1"/>
              </a:solidFill>
            </p:spPr>
            <p:txBody>
              <a:bodyPr/>
              <a:lstStyle/>
              <a:p>
                <a:r>
                  <a:rPr lang="zh-CN" altLang="en-US" dirty="0"/>
                  <a:t>例</a:t>
                </a:r>
                <a14:m>
                  <m:oMath xmlns:m="http://schemas.openxmlformats.org/officeDocument/2006/math">
                    <m:r>
                      <m:rPr>
                        <m:nor/>
                      </m:rPr>
                      <a:rPr lang="en-US" altLang="zh-CN" dirty="0">
                        <a:latin typeface="Times New Roman" panose="02020603050405020304" pitchFamily="18" charset="0"/>
                        <a:cs typeface="Times New Roman" panose="02020603050405020304" pitchFamily="18" charset="0"/>
                      </a:rPr>
                      <m:t>4.6.</m:t>
                    </m:r>
                    <m:r>
                      <m:rPr>
                        <m:nor/>
                      </m:rPr>
                      <a:rPr lang="en-US" altLang="zh-CN" b="1" i="0" dirty="0" smtClean="0">
                        <a:latin typeface="Times New Roman" panose="02020603050405020304" pitchFamily="18" charset="0"/>
                        <a:cs typeface="Times New Roman" panose="02020603050405020304" pitchFamily="18" charset="0"/>
                      </a:rPr>
                      <m:t>4</m:t>
                    </m:r>
                  </m:oMath>
                </a14:m>
                <a:r>
                  <a:rPr lang="zh-CN" altLang="en-US" dirty="0"/>
                  <a:t> </a:t>
                </a:r>
                <a14:m>
                  <m:oMath xmlns:m="http://schemas.openxmlformats.org/officeDocument/2006/math">
                    <m:r>
                      <a:rPr lang="zh-CN" altLang="en-US" b="1" i="1" dirty="0" smtClean="0">
                        <a:latin typeface="Cambria Math" panose="02040503050406030204" pitchFamily="18" charset="0"/>
                      </a:rPr>
                      <m:t>⊢</m:t>
                    </m:r>
                    <m:r>
                      <a:rPr lang="en-US" altLang="zh-CN" b="1" i="1" dirty="0">
                        <a:latin typeface="Cambria Math" panose="02040503050406030204" pitchFamily="18" charset="0"/>
                        <a:cs typeface="Times New Roman" panose="02020603050405020304" pitchFamily="18" charset="0"/>
                      </a:rPr>
                      <m:t>𝑸</m:t>
                    </m:r>
                    <m:r>
                      <a:rPr lang="es-ES" altLang="zh-CN" b="1" i="1" dirty="0">
                        <a:latin typeface="Cambria Math" panose="02040503050406030204" pitchFamily="18" charset="0"/>
                        <a:cs typeface="Times New Roman" panose="02020603050405020304" pitchFamily="18" charset="0"/>
                      </a:rPr>
                      <m:t>(</m:t>
                    </m:r>
                    <m:r>
                      <a:rPr lang="es-ES" altLang="zh-CN" b="1" i="1" dirty="0">
                        <a:latin typeface="Cambria Math" panose="02040503050406030204" pitchFamily="18" charset="0"/>
                        <a:cs typeface="Times New Roman" panose="02020603050405020304" pitchFamily="18" charset="0"/>
                      </a:rPr>
                      <m:t>𝒄</m:t>
                    </m:r>
                    <m:r>
                      <a:rPr lang="es-ES" altLang="zh-CN" b="1" i="1" dirty="0">
                        <a:latin typeface="Cambria Math" panose="02040503050406030204" pitchFamily="18" charset="0"/>
                        <a:cs typeface="Times New Roman" panose="02020603050405020304" pitchFamily="18" charset="0"/>
                      </a:rPr>
                      <m:t>)→∃</m:t>
                    </m:r>
                    <m:r>
                      <a:rPr lang="en-US" altLang="zh-CN" b="1" i="1" dirty="0" err="1" smtClean="0">
                        <a:latin typeface="Cambria Math" panose="02040503050406030204" pitchFamily="18" charset="0"/>
                        <a:cs typeface="Times New Roman" panose="02020603050405020304" pitchFamily="18" charset="0"/>
                        <a:sym typeface="Symbol" pitchFamily="18" charset="2"/>
                      </a:rPr>
                      <m:t>𝒙</m:t>
                    </m:r>
                    <m:r>
                      <a:rPr lang="en-US" altLang="zh-CN" b="1" i="1" dirty="0" err="1" smtClean="0">
                        <a:latin typeface="Cambria Math" panose="02040503050406030204" pitchFamily="18" charset="0"/>
                        <a:cs typeface="Times New Roman" panose="02020603050405020304" pitchFamily="18" charset="0"/>
                      </a:rPr>
                      <m:t>𝑸</m:t>
                    </m:r>
                    <m:r>
                      <a:rPr lang="en-US" altLang="zh-CN" b="1"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𝒙</m:t>
                    </m:r>
                    <m:r>
                      <a:rPr lang="en-US" altLang="zh-CN" b="1" i="1" dirty="0">
                        <a:latin typeface="Cambria Math" panose="02040503050406030204" pitchFamily="18" charset="0"/>
                        <a:cs typeface="Times New Roman" panose="02020603050405020304" pitchFamily="18" charset="0"/>
                      </a:rPr>
                      <m:t>)</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15714" name="标题 1"/>
              <p:cNvSpPr>
                <a:spLocks noGrp="1" noRot="1" noChangeAspect="1" noMove="1" noResize="1" noEditPoints="1" noAdjustHandles="1" noChangeArrowheads="1" noChangeShapeType="1" noTextEdit="1"/>
              </p:cNvSpPr>
              <p:nvPr>
                <p:ph type="title"/>
              </p:nvPr>
            </p:nvSpPr>
            <p:spPr>
              <a:xfrm>
                <a:off x="908785" y="245985"/>
                <a:ext cx="7669950" cy="533400"/>
              </a:xfrm>
              <a:blipFill>
                <a:blip r:embed="rId2"/>
                <a:stretch>
                  <a:fillRect l="-2385" t="-31818" b="-488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715" name="内容占位符 2"/>
              <p:cNvSpPr>
                <a:spLocks noGrp="1"/>
              </p:cNvSpPr>
              <p:nvPr>
                <p:ph idx="1"/>
              </p:nvPr>
            </p:nvSpPr>
            <p:spPr>
              <a:xfrm>
                <a:off x="242538" y="1512837"/>
                <a:ext cx="8760785" cy="4133220"/>
              </a:xfrm>
            </p:spPr>
            <p:txBody>
              <a:bodyPr/>
              <a:lstStyle/>
              <a:p>
                <a:pPr marL="0" indent="0">
                  <a:buNone/>
                </a:pPr>
                <a:r>
                  <a:rPr lang="zh-CN" altLang="en-US" sz="2400" b="0" dirty="0"/>
                  <a:t>证明                                                                                    </a:t>
                </a:r>
                <a:r>
                  <a:rPr lang="zh-CN" altLang="en-US" sz="2400" b="0" dirty="0">
                    <a:solidFill>
                      <a:srgbClr val="0070C0"/>
                    </a:solidFill>
                  </a:rPr>
                  <a:t>证据</a:t>
                </a:r>
              </a:p>
              <a:p>
                <a:pPr marL="0" indent="0">
                  <a:buNone/>
                </a:pPr>
                <a14:m>
                  <m:oMath xmlns:m="http://schemas.openxmlformats.org/officeDocument/2006/math">
                    <m:sSub>
                      <m:sSubPr>
                        <m:ctrlPr>
                          <a:rPr lang="en-US" altLang="zh-CN" sz="2600" b="1" i="1" dirty="0" smtClean="0">
                            <a:latin typeface="Cambria Math" panose="02040503050406030204" pitchFamily="18" charset="0"/>
                          </a:rPr>
                        </m:ctrlPr>
                      </m:sSubPr>
                      <m:e>
                        <m:r>
                          <a:rPr lang="en-US"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𝟏</m:t>
                        </m:r>
                      </m:sub>
                    </m:sSub>
                    <m:r>
                      <a:rPr lang="en-US" altLang="zh-CN" sz="2600" b="1" i="1" dirty="0">
                        <a:latin typeface="Cambria Math" panose="02040503050406030204" pitchFamily="18" charset="0"/>
                      </a:rPr>
                      <m:t>=</m:t>
                    </m:r>
                    <m:r>
                      <a:rPr lang="en-US" altLang="zh-CN" sz="2600" b="1" i="1" dirty="0" smtClean="0">
                        <a:latin typeface="Cambria Math" panose="02040503050406030204" pitchFamily="18" charset="0"/>
                        <a:sym typeface="Symbol" pitchFamily="18" charset="2"/>
                      </a:rPr>
                      <m:t>∀</m:t>
                    </m:r>
                    <m:r>
                      <a:rPr lang="en-US" altLang="zh-CN" sz="2600" b="1" i="1" dirty="0" err="1" smtClean="0">
                        <a:latin typeface="Cambria Math" panose="02040503050406030204" pitchFamily="18" charset="0"/>
                        <a:sym typeface="Symbol" pitchFamily="18" charset="2"/>
                      </a:rPr>
                      <m:t>𝒙</m:t>
                    </m:r>
                    <m:r>
                      <a:rPr lang="en-US" altLang="zh-CN" sz="2600" b="1" i="1" dirty="0" err="1">
                        <a:latin typeface="Cambria Math" panose="02040503050406030204" pitchFamily="18" charset="0"/>
                        <a:sym typeface="Symbol" pitchFamily="18" charset="2"/>
                      </a:rPr>
                      <m:t>¬</m:t>
                    </m:r>
                    <m:r>
                      <a:rPr lang="en-US" altLang="zh-CN" sz="2600" b="1" i="1" dirty="0" err="1">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𝒙</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𝒄</m:t>
                    </m:r>
                    <m:r>
                      <a:rPr lang="en-US" altLang="zh-CN" sz="2600" b="1" i="1" dirty="0">
                        <a:latin typeface="Cambria Math" panose="02040503050406030204" pitchFamily="18" charset="0"/>
                      </a:rPr>
                      <m:t>)</m:t>
                    </m:r>
                  </m:oMath>
                </a14:m>
                <a:r>
                  <a:rPr lang="en-US" altLang="zh-CN" sz="2600" dirty="0">
                    <a:latin typeface="Kunstler Script" pitchFamily="66" charset="0"/>
                  </a:rPr>
                  <a:t>                                                                                   </a:t>
                </a:r>
                <a:r>
                  <a:rPr lang="en-US" altLang="zh-CN" sz="2600" dirty="0">
                    <a:solidFill>
                      <a:srgbClr val="0070C0"/>
                    </a:solidFill>
                    <a:latin typeface="Kunstler Script" pitchFamily="66" charset="0"/>
                  </a:rPr>
                  <a:t>A</a:t>
                </a:r>
                <a:r>
                  <a:rPr lang="en-US" altLang="zh-CN" sz="2600" kern="1200" baseline="-25000" dirty="0">
                    <a:solidFill>
                      <a:srgbClr val="0070C0"/>
                    </a:solidFill>
                  </a:rPr>
                  <a:t>4</a:t>
                </a:r>
                <a:r>
                  <a:rPr lang="en-US" altLang="zh-CN" sz="2600" dirty="0">
                    <a:solidFill>
                      <a:srgbClr val="0070C0"/>
                    </a:solidFill>
                  </a:rPr>
                  <a:t> </a:t>
                </a:r>
              </a:p>
              <a:p>
                <a:pPr marL="0" indent="0">
                  <a:buNone/>
                </a:pPr>
                <a14:m>
                  <m:oMath xmlns:m="http://schemas.openxmlformats.org/officeDocument/2006/math">
                    <m:sSub>
                      <m:sSubPr>
                        <m:ctrlPr>
                          <a:rPr lang="en-US" altLang="zh-CN" sz="2600" b="1" i="1" dirty="0" smtClean="0">
                            <a:latin typeface="Cambria Math" panose="02040503050406030204" pitchFamily="18" charset="0"/>
                          </a:rPr>
                        </m:ctrlPr>
                      </m:sSubPr>
                      <m:e>
                        <m:r>
                          <a:rPr lang="en-US"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𝟐</m:t>
                        </m:r>
                      </m:sub>
                    </m:sSub>
                    <m:r>
                      <a:rPr lang="en-US" altLang="zh-CN" sz="2600" b="1" i="1" dirty="0">
                        <a:latin typeface="Cambria Math" panose="02040503050406030204" pitchFamily="18" charset="0"/>
                      </a:rPr>
                      <m:t>=</m:t>
                    </m:r>
                    <m:r>
                      <a:rPr lang="en-US" altLang="zh-CN" sz="2600" b="1" i="1" dirty="0">
                        <a:latin typeface="Cambria Math" panose="02040503050406030204" pitchFamily="18" charset="0"/>
                        <a:sym typeface="Symbol" pitchFamily="18" charset="2"/>
                      </a:rPr>
                      <m:t>¬</m:t>
                    </m:r>
                    <m:r>
                      <a:rPr lang="en-US" altLang="zh-CN" sz="2600" b="1" i="1" dirty="0" smtClean="0">
                        <a:latin typeface="Cambria Math" panose="02040503050406030204" pitchFamily="18" charset="0"/>
                        <a:sym typeface="Symbol" pitchFamily="18" charset="2"/>
                      </a:rPr>
                      <m:t>¬∀</m:t>
                    </m:r>
                    <m:r>
                      <a:rPr lang="en-US" altLang="zh-CN" sz="2600" b="1" i="1" dirty="0" err="1" smtClean="0">
                        <a:latin typeface="Cambria Math" panose="02040503050406030204" pitchFamily="18" charset="0"/>
                        <a:sym typeface="Symbol" pitchFamily="18" charset="2"/>
                      </a:rPr>
                      <m:t>𝒙</m:t>
                    </m:r>
                    <m:r>
                      <a:rPr lang="en-US" altLang="zh-CN" sz="2600" b="1" i="1" dirty="0" err="1">
                        <a:latin typeface="Cambria Math" panose="02040503050406030204" pitchFamily="18" charset="0"/>
                        <a:sym typeface="Symbol" pitchFamily="18" charset="2"/>
                      </a:rPr>
                      <m:t>¬</m:t>
                    </m:r>
                    <m:r>
                      <a:rPr lang="en-US" altLang="zh-CN" sz="2600" b="1" i="1" dirty="0" err="1">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𝒙</m:t>
                    </m:r>
                    <m:r>
                      <a:rPr lang="en-US" altLang="zh-CN" sz="2600" b="1" i="1" dirty="0">
                        <a:latin typeface="Cambria Math" panose="02040503050406030204" pitchFamily="18" charset="0"/>
                      </a:rPr>
                      <m:t>)→∀</m:t>
                    </m:r>
                    <m:r>
                      <a:rPr lang="en-US" altLang="zh-CN" sz="2600" b="1" i="1" dirty="0" err="1" smtClean="0">
                        <a:latin typeface="Cambria Math" panose="02040503050406030204" pitchFamily="18" charset="0"/>
                        <a:sym typeface="Symbol" pitchFamily="18" charset="2"/>
                      </a:rPr>
                      <m:t>𝒙</m:t>
                    </m:r>
                    <m:r>
                      <a:rPr lang="en-US" altLang="zh-CN" sz="2600" b="1" i="1" dirty="0" err="1">
                        <a:latin typeface="Cambria Math" panose="02040503050406030204" pitchFamily="18" charset="0"/>
                        <a:sym typeface="Symbol" pitchFamily="18" charset="2"/>
                      </a:rPr>
                      <m:t>¬</m:t>
                    </m:r>
                    <m:r>
                      <a:rPr lang="en-US" altLang="zh-CN" sz="2600" b="1" i="1" dirty="0" err="1">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𝒙</m:t>
                    </m:r>
                    <m:r>
                      <a:rPr lang="en-US" altLang="zh-CN" sz="2600" b="1" i="1" dirty="0">
                        <a:latin typeface="Cambria Math" panose="02040503050406030204" pitchFamily="18" charset="0"/>
                      </a:rPr>
                      <m:t>)</m:t>
                    </m:r>
                  </m:oMath>
                </a14:m>
                <a:r>
                  <a:rPr lang="en-US" altLang="zh-CN" sz="2600" dirty="0"/>
                  <a:t>                         </a:t>
                </a:r>
                <a14:m>
                  <m:oMath xmlns:m="http://schemas.openxmlformats.org/officeDocument/2006/math">
                    <m:r>
                      <a:rPr lang="en-US" altLang="zh-CN" sz="2600" b="1" i="1" dirty="0" smtClean="0">
                        <a:solidFill>
                          <a:srgbClr val="0070C0"/>
                        </a:solidFill>
                        <a:latin typeface="Cambria Math" panose="02040503050406030204" pitchFamily="18" charset="0"/>
                      </a:rPr>
                      <m:t>⊢(</m:t>
                    </m:r>
                    <m:r>
                      <a:rPr lang="en-US" altLang="zh-CN" sz="2600" b="1" i="1" dirty="0" smtClean="0">
                        <a:solidFill>
                          <a:srgbClr val="0070C0"/>
                        </a:solidFill>
                        <a:latin typeface="Cambria Math" panose="02040503050406030204" pitchFamily="18" charset="0"/>
                        <a:sym typeface="Symbol" panose="05050102010706020507" pitchFamily="18" charset="2"/>
                      </a:rPr>
                      <m:t>¬¬</m:t>
                    </m:r>
                    <m:r>
                      <a:rPr lang="en-US" altLang="zh-CN" sz="2600" b="1" i="1" dirty="0">
                        <a:solidFill>
                          <a:srgbClr val="0070C0"/>
                        </a:solidFill>
                        <a:latin typeface="Cambria Math" panose="02040503050406030204" pitchFamily="18" charset="0"/>
                      </a:rPr>
                      <m:t>𝑸</m:t>
                    </m:r>
                    <m:r>
                      <a:rPr lang="en-US" altLang="zh-CN" sz="2600" b="1" i="1" dirty="0">
                        <a:solidFill>
                          <a:srgbClr val="0070C0"/>
                        </a:solidFill>
                        <a:latin typeface="Cambria Math" panose="02040503050406030204" pitchFamily="18" charset="0"/>
                        <a:sym typeface="Symbol" panose="05050102010706020507" pitchFamily="18" charset="2"/>
                      </a:rPr>
                      <m:t>→</m:t>
                    </m:r>
                    <m:r>
                      <a:rPr lang="en-US" altLang="zh-CN" sz="2600" b="1" i="1" dirty="0">
                        <a:solidFill>
                          <a:srgbClr val="0070C0"/>
                        </a:solidFill>
                        <a:latin typeface="Cambria Math" panose="02040503050406030204" pitchFamily="18" charset="0"/>
                        <a:sym typeface="Symbol" panose="05050102010706020507" pitchFamily="18" charset="2"/>
                      </a:rPr>
                      <m:t>𝑸</m:t>
                    </m:r>
                    <m:r>
                      <a:rPr lang="en-US" altLang="zh-CN" sz="2600" b="1" i="1" dirty="0">
                        <a:solidFill>
                          <a:srgbClr val="0070C0"/>
                        </a:solidFill>
                        <a:latin typeface="Cambria Math" panose="02040503050406030204" pitchFamily="18" charset="0"/>
                      </a:rPr>
                      <m:t>)</m:t>
                    </m:r>
                  </m:oMath>
                </a14:m>
                <a:endParaRPr lang="zh-CN" altLang="zh-CN" sz="2600" dirty="0">
                  <a:solidFill>
                    <a:srgbClr val="0070C0"/>
                  </a:solidFill>
                </a:endParaRPr>
              </a:p>
              <a:p>
                <a:pPr marL="0" indent="0">
                  <a:buNone/>
                </a:pPr>
                <a14:m>
                  <m:oMath xmlns:m="http://schemas.openxmlformats.org/officeDocument/2006/math">
                    <m:sSub>
                      <m:sSubPr>
                        <m:ctrlPr>
                          <a:rPr lang="en-US" altLang="zh-CN" sz="2600" b="1" i="1" dirty="0" smtClean="0">
                            <a:latin typeface="Cambria Math" panose="02040503050406030204" pitchFamily="18" charset="0"/>
                          </a:rPr>
                        </m:ctrlPr>
                      </m:sSubPr>
                      <m:e>
                        <m:r>
                          <a:rPr lang="en-US"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𝟑</m:t>
                        </m:r>
                      </m:sub>
                    </m:sSub>
                    <m:r>
                      <a:rPr lang="en-US" altLang="zh-CN" sz="2600" b="1" i="1" dirty="0">
                        <a:latin typeface="Cambria Math" panose="02040503050406030204" pitchFamily="18" charset="0"/>
                      </a:rPr>
                      <m:t>=</m:t>
                    </m:r>
                    <m:r>
                      <a:rPr lang="en-US" altLang="zh-CN" sz="2600" b="1" i="1" dirty="0">
                        <a:latin typeface="Cambria Math" panose="02040503050406030204" pitchFamily="18" charset="0"/>
                        <a:sym typeface="Symbol" pitchFamily="18" charset="2"/>
                      </a:rPr>
                      <m:t>¬</m:t>
                    </m:r>
                    <m:r>
                      <a:rPr lang="en-US" altLang="zh-CN" sz="2600" b="1" i="1" dirty="0" smtClean="0">
                        <a:latin typeface="Cambria Math" panose="02040503050406030204" pitchFamily="18" charset="0"/>
                        <a:sym typeface="Symbol" pitchFamily="18" charset="2"/>
                      </a:rPr>
                      <m:t>¬∀</m:t>
                    </m:r>
                    <m:r>
                      <a:rPr lang="en-US" altLang="zh-CN" sz="2600" b="1" i="1" dirty="0" err="1" smtClean="0">
                        <a:latin typeface="Cambria Math" panose="02040503050406030204" pitchFamily="18" charset="0"/>
                        <a:sym typeface="Symbol" pitchFamily="18" charset="2"/>
                      </a:rPr>
                      <m:t>𝒙</m:t>
                    </m:r>
                    <m:r>
                      <a:rPr lang="en-US" altLang="zh-CN" sz="2600" b="1" i="1" dirty="0" err="1">
                        <a:latin typeface="Cambria Math" panose="02040503050406030204" pitchFamily="18" charset="0"/>
                        <a:sym typeface="Symbol" pitchFamily="18" charset="2"/>
                      </a:rPr>
                      <m:t>¬</m:t>
                    </m:r>
                    <m:r>
                      <a:rPr lang="en-US" altLang="zh-CN" sz="2600" b="1" i="1" dirty="0" err="1">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𝒙</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𝒄</m:t>
                    </m:r>
                    <m:r>
                      <a:rPr lang="en-US" altLang="zh-CN" sz="2600" b="1" i="1" dirty="0">
                        <a:latin typeface="Cambria Math" panose="02040503050406030204" pitchFamily="18" charset="0"/>
                      </a:rPr>
                      <m:t>)</m:t>
                    </m:r>
                  </m:oMath>
                </a14:m>
                <a:r>
                  <a:rPr lang="en-US" altLang="zh-CN" sz="2600" dirty="0"/>
                  <a:t>			      </a:t>
                </a:r>
                <a14:m>
                  <m:oMath xmlns:m="http://schemas.openxmlformats.org/officeDocument/2006/math">
                    <m:sSub>
                      <m:sSubPr>
                        <m:ctrlPr>
                          <a:rPr lang="en-US" altLang="zh-CN" sz="2600" i="1" smtClean="0">
                            <a:solidFill>
                              <a:srgbClr val="0070C0"/>
                            </a:solidFill>
                            <a:latin typeface="Cambria Math" panose="02040503050406030204" pitchFamily="18" charset="0"/>
                          </a:rPr>
                        </m:ctrlPr>
                      </m:sSubPr>
                      <m:e>
                        <m:r>
                          <a:rPr lang="en-US" altLang="zh-CN" sz="2600" b="1" i="1" smtClean="0">
                            <a:solidFill>
                              <a:srgbClr val="0070C0"/>
                            </a:solidFill>
                            <a:latin typeface="Cambria Math" panose="02040503050406030204" pitchFamily="18" charset="0"/>
                          </a:rPr>
                          <m:t>𝑨</m:t>
                        </m:r>
                      </m:e>
                      <m:sub>
                        <m:r>
                          <a:rPr lang="en-US" altLang="zh-CN" sz="2600" b="1" i="1" smtClean="0">
                            <a:solidFill>
                              <a:srgbClr val="0070C0"/>
                            </a:solidFill>
                            <a:latin typeface="Cambria Math" panose="02040503050406030204" pitchFamily="18" charset="0"/>
                          </a:rPr>
                          <m:t>𝟐</m:t>
                        </m:r>
                      </m:sub>
                    </m:sSub>
                    <m:r>
                      <a:rPr lang="en-US" altLang="zh-CN" sz="2600" b="1" i="1" smtClean="0">
                        <a:solidFill>
                          <a:srgbClr val="0070C0"/>
                        </a:solidFill>
                        <a:latin typeface="Cambria Math" panose="02040503050406030204" pitchFamily="18" charset="0"/>
                      </a:rPr>
                      <m:t>,</m:t>
                    </m:r>
                    <m:sSub>
                      <m:sSubPr>
                        <m:ctrlPr>
                          <a:rPr lang="en-US" altLang="zh-CN" sz="2600" i="1" smtClean="0">
                            <a:solidFill>
                              <a:srgbClr val="0070C0"/>
                            </a:solidFill>
                            <a:latin typeface="Cambria Math" panose="02040503050406030204" pitchFamily="18" charset="0"/>
                          </a:rPr>
                        </m:ctrlPr>
                      </m:sSubPr>
                      <m:e>
                        <m:r>
                          <a:rPr lang="en-US" altLang="zh-CN" sz="2600" b="1" i="1" smtClean="0">
                            <a:solidFill>
                              <a:srgbClr val="0070C0"/>
                            </a:solidFill>
                            <a:latin typeface="Cambria Math" panose="02040503050406030204" pitchFamily="18" charset="0"/>
                          </a:rPr>
                          <m:t>𝑨</m:t>
                        </m:r>
                      </m:e>
                      <m:sub>
                        <m:r>
                          <a:rPr lang="en-US" altLang="zh-CN" sz="2600" b="1" i="1" smtClean="0">
                            <a:solidFill>
                              <a:srgbClr val="0070C0"/>
                            </a:solidFill>
                            <a:latin typeface="Cambria Math" panose="02040503050406030204" pitchFamily="18" charset="0"/>
                          </a:rPr>
                          <m:t>𝟏</m:t>
                        </m:r>
                      </m:sub>
                    </m:sSub>
                    <m:r>
                      <a:rPr lang="en-US" altLang="zh-CN" sz="2600" b="1" i="1" smtClean="0">
                        <a:solidFill>
                          <a:srgbClr val="0070C0"/>
                        </a:solidFill>
                        <a:latin typeface="Cambria Math" panose="02040503050406030204" pitchFamily="18" charset="0"/>
                      </a:rPr>
                      <m:t>⊢</m:t>
                    </m:r>
                    <m:sSub>
                      <m:sSubPr>
                        <m:ctrlPr>
                          <a:rPr lang="en-US" altLang="zh-CN" sz="2600" i="1" smtClean="0">
                            <a:solidFill>
                              <a:srgbClr val="0070C0"/>
                            </a:solidFill>
                            <a:latin typeface="Cambria Math" panose="02040503050406030204" pitchFamily="18" charset="0"/>
                          </a:rPr>
                        </m:ctrlPr>
                      </m:sSubPr>
                      <m:e>
                        <m:r>
                          <a:rPr lang="en-US" altLang="zh-CN" sz="2600" b="1" i="1" smtClean="0">
                            <a:solidFill>
                              <a:srgbClr val="0070C0"/>
                            </a:solidFill>
                            <a:latin typeface="Cambria Math" panose="02040503050406030204" pitchFamily="18" charset="0"/>
                          </a:rPr>
                          <m:t>𝑨</m:t>
                        </m:r>
                      </m:e>
                      <m:sub>
                        <m:r>
                          <a:rPr lang="en-US" altLang="zh-CN" sz="2600" b="1" i="1" smtClean="0">
                            <a:solidFill>
                              <a:srgbClr val="0070C0"/>
                            </a:solidFill>
                            <a:latin typeface="Cambria Math" panose="02040503050406030204" pitchFamily="18" charset="0"/>
                          </a:rPr>
                          <m:t>𝟑</m:t>
                        </m:r>
                      </m:sub>
                    </m:sSub>
                  </m:oMath>
                </a14:m>
                <a:endParaRPr lang="en-US" altLang="zh-CN" sz="2600" dirty="0">
                  <a:solidFill>
                    <a:srgbClr val="0070C0"/>
                  </a:solidFill>
                </a:endParaRPr>
              </a:p>
              <a:p>
                <a:pPr marL="0" indent="0">
                  <a:buNone/>
                </a:pPr>
                <a14:m>
                  <m:oMath xmlns:m="http://schemas.openxmlformats.org/officeDocument/2006/math">
                    <m:sSub>
                      <m:sSubPr>
                        <m:ctrlPr>
                          <a:rPr lang="en-US" altLang="zh-CN" sz="2600" b="1" i="1" dirty="0" smtClean="0">
                            <a:latin typeface="Cambria Math" panose="02040503050406030204" pitchFamily="18" charset="0"/>
                          </a:rPr>
                        </m:ctrlPr>
                      </m:sSubPr>
                      <m:e>
                        <m:r>
                          <a:rPr lang="en-US"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𝟒</m:t>
                        </m:r>
                      </m:sub>
                    </m:sSub>
                    <m:r>
                      <a:rPr lang="en-US" altLang="zh-CN" sz="2600" b="1" i="1" dirty="0">
                        <a:latin typeface="Cambria Math" panose="02040503050406030204" pitchFamily="18" charset="0"/>
                      </a:rPr>
                      <m:t>=(</m:t>
                    </m:r>
                    <m:r>
                      <a:rPr lang="en-US" altLang="zh-CN" sz="2600" b="1" i="1" dirty="0">
                        <a:latin typeface="Cambria Math" panose="02040503050406030204" pitchFamily="18" charset="0"/>
                        <a:sym typeface="Symbol" pitchFamily="18" charset="2"/>
                      </a:rPr>
                      <m:t>¬</m:t>
                    </m:r>
                    <m:r>
                      <a:rPr lang="en-US" altLang="zh-CN" sz="2600" b="1" i="1" dirty="0" smtClean="0">
                        <a:latin typeface="Cambria Math" panose="02040503050406030204" pitchFamily="18" charset="0"/>
                        <a:sym typeface="Symbol" pitchFamily="18" charset="2"/>
                      </a:rPr>
                      <m:t>¬∀</m:t>
                    </m:r>
                    <m:r>
                      <a:rPr lang="en-US" altLang="zh-CN" sz="2600" b="1" i="1" dirty="0" err="1" smtClean="0">
                        <a:latin typeface="Cambria Math" panose="02040503050406030204" pitchFamily="18" charset="0"/>
                        <a:sym typeface="Symbol" pitchFamily="18" charset="2"/>
                      </a:rPr>
                      <m:t>𝒙</m:t>
                    </m:r>
                    <m:r>
                      <a:rPr lang="en-US" altLang="zh-CN" sz="2600" b="1" i="1" dirty="0" err="1">
                        <a:latin typeface="Cambria Math" panose="02040503050406030204" pitchFamily="18" charset="0"/>
                        <a:sym typeface="Symbol" pitchFamily="18" charset="2"/>
                      </a:rPr>
                      <m:t>¬</m:t>
                    </m:r>
                    <m:r>
                      <a:rPr lang="en-US" altLang="zh-CN" sz="2600" b="1" i="1" dirty="0" err="1">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𝒙</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𝒄</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𝒄</m:t>
                    </m:r>
                    <m:r>
                      <a:rPr lang="en-US" altLang="zh-CN" sz="2600" b="1" i="1" dirty="0">
                        <a:latin typeface="Cambria Math" panose="02040503050406030204" pitchFamily="18" charset="0"/>
                      </a:rPr>
                      <m:t>)→¬∀</m:t>
                    </m:r>
                    <m:r>
                      <a:rPr lang="en-US" altLang="zh-CN" sz="2600" b="1" i="1" dirty="0" err="1" smtClean="0">
                        <a:latin typeface="Cambria Math" panose="02040503050406030204" pitchFamily="18" charset="0"/>
                        <a:sym typeface="Symbol" pitchFamily="18" charset="2"/>
                      </a:rPr>
                      <m:t>𝒙</m:t>
                    </m:r>
                    <m:r>
                      <a:rPr lang="en-US" altLang="zh-CN" sz="2600" b="1" i="1" dirty="0" err="1">
                        <a:latin typeface="Cambria Math" panose="02040503050406030204" pitchFamily="18" charset="0"/>
                        <a:sym typeface="Symbol" pitchFamily="18" charset="2"/>
                      </a:rPr>
                      <m:t>¬</m:t>
                    </m:r>
                    <m:r>
                      <a:rPr lang="en-US" altLang="zh-CN" sz="2600" b="1" i="1" dirty="0" err="1">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𝒙</m:t>
                    </m:r>
                    <m:r>
                      <a:rPr lang="en-US" altLang="zh-CN" sz="2600" b="1" i="1" dirty="0">
                        <a:latin typeface="Cambria Math" panose="02040503050406030204" pitchFamily="18" charset="0"/>
                      </a:rPr>
                      <m:t>))</m:t>
                    </m:r>
                  </m:oMath>
                </a14:m>
                <a:r>
                  <a:rPr lang="en-US" altLang="zh-CN" sz="2600" dirty="0"/>
                  <a:t>    </a:t>
                </a:r>
                <a:r>
                  <a:rPr lang="en-US" altLang="zh-CN" sz="2600" dirty="0">
                    <a:solidFill>
                      <a:srgbClr val="0070C0"/>
                    </a:solidFill>
                    <a:latin typeface="Kunstler Script" pitchFamily="66" charset="0"/>
                  </a:rPr>
                  <a:t>A</a:t>
                </a:r>
                <a:r>
                  <a:rPr lang="zh-CN" altLang="en-US" sz="2600" dirty="0">
                    <a:solidFill>
                      <a:srgbClr val="0070C0"/>
                    </a:solidFill>
                    <a:latin typeface="Kunstler Script" pitchFamily="66" charset="0"/>
                  </a:rPr>
                  <a:t> </a:t>
                </a:r>
                <a:r>
                  <a:rPr lang="en-US" altLang="zh-CN" sz="2600" kern="1200" baseline="-25000" dirty="0">
                    <a:solidFill>
                      <a:srgbClr val="0070C0"/>
                    </a:solidFill>
                  </a:rPr>
                  <a:t>3</a:t>
                </a:r>
                <a:r>
                  <a:rPr lang="en-US" altLang="zh-CN" sz="2600" dirty="0">
                    <a:solidFill>
                      <a:srgbClr val="0070C0"/>
                    </a:solidFill>
                  </a:rPr>
                  <a:t> </a:t>
                </a:r>
              </a:p>
              <a:p>
                <a:pPr marL="0" indent="0">
                  <a:buNone/>
                </a:pPr>
                <a14:m>
                  <m:oMath xmlns:m="http://schemas.openxmlformats.org/officeDocument/2006/math">
                    <m:sSub>
                      <m:sSubPr>
                        <m:ctrlPr>
                          <a:rPr lang="en-US" altLang="zh-CN" sz="2600" b="1" i="1" dirty="0" smtClean="0">
                            <a:latin typeface="Cambria Math" panose="02040503050406030204" pitchFamily="18" charset="0"/>
                          </a:rPr>
                        </m:ctrlPr>
                      </m:sSubPr>
                      <m:e>
                        <m:r>
                          <a:rPr lang="en-US"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𝟓</m:t>
                        </m:r>
                      </m:sub>
                    </m:sSub>
                    <m:r>
                      <a:rPr lang="en-US" altLang="zh-CN" sz="2600" b="1" i="1" dirty="0">
                        <a:latin typeface="Cambria Math" panose="02040503050406030204" pitchFamily="18" charset="0"/>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𝒄</m:t>
                    </m:r>
                    <m:r>
                      <a:rPr lang="en-US" altLang="zh-CN" sz="2600" b="1" i="1" dirty="0">
                        <a:latin typeface="Cambria Math" panose="02040503050406030204" pitchFamily="18" charset="0"/>
                      </a:rPr>
                      <m:t>)→¬∀</m:t>
                    </m:r>
                    <m:r>
                      <a:rPr lang="en-US" altLang="zh-CN" sz="2600" b="1" i="1" dirty="0" err="1" smtClean="0">
                        <a:latin typeface="Cambria Math" panose="02040503050406030204" pitchFamily="18" charset="0"/>
                        <a:sym typeface="Symbol" pitchFamily="18" charset="2"/>
                      </a:rPr>
                      <m:t>𝒙</m:t>
                    </m:r>
                    <m:r>
                      <a:rPr lang="en-US" altLang="zh-CN" sz="2600" b="1" i="1" dirty="0" err="1">
                        <a:latin typeface="Cambria Math" panose="02040503050406030204" pitchFamily="18" charset="0"/>
                        <a:sym typeface="Symbol" pitchFamily="18" charset="2"/>
                      </a:rPr>
                      <m:t>¬</m:t>
                    </m:r>
                    <m:r>
                      <a:rPr lang="en-US" altLang="zh-CN" sz="2600" b="1" i="1" dirty="0" err="1">
                        <a:latin typeface="Cambria Math" panose="02040503050406030204" pitchFamily="18" charset="0"/>
                      </a:rPr>
                      <m:t>𝑸</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𝒙</m:t>
                    </m:r>
                    <m:r>
                      <a:rPr lang="en-US" altLang="zh-CN" sz="2600" b="1" i="1" dirty="0">
                        <a:latin typeface="Cambria Math" panose="02040503050406030204" pitchFamily="18" charset="0"/>
                      </a:rPr>
                      <m:t>)</m:t>
                    </m:r>
                  </m:oMath>
                </a14:m>
                <a:r>
                  <a:rPr lang="en-US" altLang="zh-CN" sz="2600" dirty="0"/>
                  <a:t>                                    </a:t>
                </a:r>
                <a14:m>
                  <m:oMath xmlns:m="http://schemas.openxmlformats.org/officeDocument/2006/math">
                    <m:sSub>
                      <m:sSubPr>
                        <m:ctrlPr>
                          <a:rPr lang="en-US" altLang="zh-CN" sz="2600" b="1" i="1" dirty="0" smtClean="0">
                            <a:solidFill>
                              <a:srgbClr val="0070C0"/>
                            </a:solidFill>
                            <a:latin typeface="Cambria Math" panose="02040503050406030204" pitchFamily="18" charset="0"/>
                          </a:rPr>
                        </m:ctrlPr>
                      </m:sSubPr>
                      <m:e>
                        <m:r>
                          <a:rPr lang="en-US"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𝟒</m:t>
                        </m:r>
                      </m:sub>
                    </m:sSub>
                    <m:r>
                      <a:rPr lang="en-US" altLang="zh-CN" sz="2600" b="1" i="1" dirty="0" smtClean="0">
                        <a:solidFill>
                          <a:srgbClr val="0070C0"/>
                        </a:solidFill>
                        <a:latin typeface="Cambria Math" panose="02040503050406030204" pitchFamily="18" charset="0"/>
                      </a:rPr>
                      <m:t>=</m:t>
                    </m:r>
                    <m:sSub>
                      <m:sSubPr>
                        <m:ctrlPr>
                          <a:rPr lang="en-US" altLang="zh-CN" sz="2600" b="1" i="1" dirty="0" smtClean="0">
                            <a:solidFill>
                              <a:srgbClr val="0070C0"/>
                            </a:solidFill>
                            <a:latin typeface="Cambria Math" panose="02040503050406030204" pitchFamily="18" charset="0"/>
                          </a:rPr>
                        </m:ctrlPr>
                      </m:sSubPr>
                      <m:e>
                        <m:r>
                          <a:rPr lang="en-US" altLang="zh-CN" sz="2600" b="1" i="1" dirty="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𝟑</m:t>
                        </m:r>
                      </m:sub>
                    </m:sSub>
                    <m:r>
                      <a:rPr lang="en-US" altLang="zh-CN" sz="2600" b="1" i="1" dirty="0" smtClean="0">
                        <a:solidFill>
                          <a:srgbClr val="0070C0"/>
                        </a:solidFill>
                        <a:latin typeface="Cambria Math" panose="02040503050406030204" pitchFamily="18" charset="0"/>
                      </a:rPr>
                      <m:t>→</m:t>
                    </m:r>
                    <m:sSub>
                      <m:sSubPr>
                        <m:ctrlPr>
                          <a:rPr lang="en-US" altLang="zh-CN" sz="2600" b="1" i="1" dirty="0" smtClean="0">
                            <a:solidFill>
                              <a:srgbClr val="0070C0"/>
                            </a:solidFill>
                            <a:latin typeface="Cambria Math" panose="02040503050406030204" pitchFamily="18" charset="0"/>
                          </a:rPr>
                        </m:ctrlPr>
                      </m:sSubPr>
                      <m:e>
                        <m:r>
                          <a:rPr lang="en-US"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𝟓</m:t>
                        </m:r>
                      </m:sub>
                    </m:sSub>
                  </m:oMath>
                </a14:m>
                <a:endParaRPr lang="es-ES" altLang="zh-CN" sz="2600" dirty="0">
                  <a:solidFill>
                    <a:srgbClr val="0070C0"/>
                  </a:solidFill>
                </a:endParaRPr>
              </a:p>
              <a:p>
                <a:pPr marL="0" lvl="1" indent="0">
                  <a:buNone/>
                </a:pPr>
                <a14:m>
                  <m:oMath xmlns:m="http://schemas.openxmlformats.org/officeDocument/2006/math">
                    <m:sSub>
                      <m:sSubPr>
                        <m:ctrlPr>
                          <a:rPr lang="en-US" altLang="zh-CN" sz="2600" b="1" i="1" dirty="0" smtClean="0">
                            <a:latin typeface="Cambria Math" panose="02040503050406030204" pitchFamily="18" charset="0"/>
                          </a:rPr>
                        </m:ctrlPr>
                      </m:sSubPr>
                      <m:e>
                        <m:r>
                          <a:rPr lang="en-US"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𝟔</m:t>
                        </m:r>
                      </m:sub>
                    </m:sSub>
                    <m:r>
                      <a:rPr lang="en-US" altLang="zh-CN" sz="2600" b="1" i="1" dirty="0">
                        <a:latin typeface="Cambria Math" panose="02040503050406030204" pitchFamily="18" charset="0"/>
                      </a:rPr>
                      <m:t>=</m:t>
                    </m:r>
                    <m:r>
                      <a:rPr lang="es-ES" altLang="zh-CN" sz="2600" b="1" i="1" dirty="0">
                        <a:latin typeface="Cambria Math" panose="02040503050406030204" pitchFamily="18" charset="0"/>
                      </a:rPr>
                      <m:t>𝑸</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𝒄</m:t>
                    </m:r>
                    <m:r>
                      <a:rPr lang="es-ES" altLang="zh-CN" sz="2600" b="1" i="1" dirty="0">
                        <a:latin typeface="Cambria Math" panose="02040503050406030204" pitchFamily="18" charset="0"/>
                      </a:rPr>
                      <m:t>)→∃</m:t>
                    </m:r>
                    <m:r>
                      <a:rPr lang="en-US" altLang="zh-CN" sz="2600" b="1" i="1" dirty="0" err="1" smtClean="0">
                        <a:latin typeface="Cambria Math" panose="02040503050406030204" pitchFamily="18" charset="0"/>
                        <a:sym typeface="Symbol" pitchFamily="18" charset="2"/>
                      </a:rPr>
                      <m:t>𝒙</m:t>
                    </m:r>
                    <m:r>
                      <a:rPr lang="en-US" altLang="zh-CN" sz="2600" b="1" i="1" dirty="0" err="1" smtClean="0">
                        <a:latin typeface="Cambria Math" panose="02040503050406030204" pitchFamily="18" charset="0"/>
                      </a:rPr>
                      <m:t>𝑨</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𝒙</m:t>
                    </m:r>
                    <m:r>
                      <a:rPr lang="en-US" altLang="zh-CN" sz="2600" b="1" i="1" dirty="0">
                        <a:latin typeface="Cambria Math" panose="02040503050406030204" pitchFamily="18" charset="0"/>
                      </a:rPr>
                      <m:t>)</m:t>
                    </m:r>
                  </m:oMath>
                </a14:m>
                <a:r>
                  <a:rPr lang="en-US" altLang="zh-CN" sz="2600" dirty="0">
                    <a:sym typeface="Symbol" pitchFamily="18" charset="2"/>
                  </a:rPr>
                  <a:t>                             </a:t>
                </a:r>
                <a14:m>
                  <m:oMath xmlns:m="http://schemas.openxmlformats.org/officeDocument/2006/math">
                    <m:r>
                      <a:rPr lang="en-US" altLang="zh-CN" sz="2600" b="1" i="1" dirty="0" smtClean="0">
                        <a:solidFill>
                          <a:srgbClr val="0070C0"/>
                        </a:solidFill>
                        <a:latin typeface="Cambria Math" panose="02040503050406030204" pitchFamily="18" charset="0"/>
                        <a:sym typeface="Symbol" pitchFamily="18" charset="2"/>
                      </a:rPr>
                      <m:t>∃</m:t>
                    </m:r>
                    <m:r>
                      <a:rPr lang="en-US" altLang="zh-CN" sz="2600" b="1" i="1" dirty="0" err="1" smtClean="0">
                        <a:solidFill>
                          <a:srgbClr val="0070C0"/>
                        </a:solidFill>
                        <a:latin typeface="Cambria Math" panose="02040503050406030204" pitchFamily="18" charset="0"/>
                        <a:sym typeface="Symbol" pitchFamily="18" charset="2"/>
                      </a:rPr>
                      <m:t>𝒙</m:t>
                    </m:r>
                    <m:r>
                      <a:rPr lang="en-US" altLang="zh-CN" sz="2600" b="1" i="1" dirty="0" err="1" smtClean="0">
                        <a:solidFill>
                          <a:srgbClr val="0070C0"/>
                        </a:solidFill>
                        <a:latin typeface="Cambria Math" panose="02040503050406030204" pitchFamily="18" charset="0"/>
                      </a:rPr>
                      <m:t>𝑸</m:t>
                    </m:r>
                    <m:r>
                      <a:rPr lang="en-US" altLang="zh-CN" sz="2600" b="1" i="1" dirty="0">
                        <a:solidFill>
                          <a:srgbClr val="0070C0"/>
                        </a:solidFill>
                        <a:latin typeface="Cambria Math" panose="02040503050406030204" pitchFamily="18" charset="0"/>
                      </a:rPr>
                      <m:t>(</m:t>
                    </m:r>
                    <m:r>
                      <a:rPr lang="en-US" altLang="zh-CN" sz="2600" b="1" i="1" dirty="0">
                        <a:solidFill>
                          <a:srgbClr val="0070C0"/>
                        </a:solidFill>
                        <a:latin typeface="Cambria Math" panose="02040503050406030204" pitchFamily="18" charset="0"/>
                      </a:rPr>
                      <m:t>𝒙</m:t>
                    </m:r>
                    <m:r>
                      <a:rPr lang="en-US" altLang="zh-CN" sz="2600" b="1" i="1" dirty="0">
                        <a:solidFill>
                          <a:srgbClr val="0070C0"/>
                        </a:solidFill>
                        <a:latin typeface="Cambria Math" panose="02040503050406030204" pitchFamily="18" charset="0"/>
                      </a:rPr>
                      <m:t>)≡¬∀</m:t>
                    </m:r>
                    <m:r>
                      <a:rPr lang="en-US" altLang="zh-CN" sz="2600" b="1" i="1" dirty="0" err="1" smtClean="0">
                        <a:solidFill>
                          <a:srgbClr val="0070C0"/>
                        </a:solidFill>
                        <a:latin typeface="Cambria Math" panose="02040503050406030204" pitchFamily="18" charset="0"/>
                        <a:sym typeface="Symbol" pitchFamily="18" charset="2"/>
                      </a:rPr>
                      <m:t>𝒙</m:t>
                    </m:r>
                    <m:r>
                      <a:rPr lang="en-US" altLang="zh-CN" sz="2600" b="1" i="1" dirty="0" err="1">
                        <a:solidFill>
                          <a:srgbClr val="0070C0"/>
                        </a:solidFill>
                        <a:latin typeface="Cambria Math" panose="02040503050406030204" pitchFamily="18" charset="0"/>
                        <a:sym typeface="Symbol" pitchFamily="18" charset="2"/>
                      </a:rPr>
                      <m:t>¬</m:t>
                    </m:r>
                    <m:r>
                      <a:rPr lang="en-US" altLang="zh-CN" sz="2600" b="1" i="1" dirty="0" err="1">
                        <a:solidFill>
                          <a:srgbClr val="0070C0"/>
                        </a:solidFill>
                        <a:latin typeface="Cambria Math" panose="02040503050406030204" pitchFamily="18" charset="0"/>
                        <a:sym typeface="Symbol" pitchFamily="18" charset="2"/>
                      </a:rPr>
                      <m:t>𝑸</m:t>
                    </m:r>
                    <m:r>
                      <a:rPr lang="en-US" altLang="zh-CN" sz="2600" b="1" i="1" dirty="0">
                        <a:solidFill>
                          <a:srgbClr val="0070C0"/>
                        </a:solidFill>
                        <a:latin typeface="Cambria Math" panose="02040503050406030204" pitchFamily="18" charset="0"/>
                      </a:rPr>
                      <m:t>(</m:t>
                    </m:r>
                    <m:r>
                      <a:rPr lang="en-US" altLang="zh-CN" sz="2600" b="1" i="1" dirty="0">
                        <a:solidFill>
                          <a:srgbClr val="0070C0"/>
                        </a:solidFill>
                        <a:latin typeface="Cambria Math" panose="02040503050406030204" pitchFamily="18" charset="0"/>
                      </a:rPr>
                      <m:t>𝒙</m:t>
                    </m:r>
                    <m:r>
                      <a:rPr lang="en-US" altLang="zh-CN" sz="2600" b="1" i="1" dirty="0">
                        <a:solidFill>
                          <a:srgbClr val="0070C0"/>
                        </a:solidFill>
                        <a:latin typeface="Cambria Math" panose="02040503050406030204" pitchFamily="18" charset="0"/>
                      </a:rPr>
                      <m:t>)</m:t>
                    </m:r>
                  </m:oMath>
                </a14:m>
                <a:endParaRPr lang="en-US" altLang="zh-CN" sz="2600" dirty="0">
                  <a:solidFill>
                    <a:srgbClr val="0070C0"/>
                  </a:solidFill>
                </a:endParaRPr>
              </a:p>
              <a:p>
                <a:pPr marL="0" lvl="1" indent="0">
                  <a:buNone/>
                </a:pPr>
                <a:r>
                  <a:rPr lang="zh-CN" altLang="en-US" b="0" dirty="0"/>
                  <a:t>证毕</a:t>
                </a:r>
              </a:p>
            </p:txBody>
          </p:sp>
        </mc:Choice>
        <mc:Fallback xmlns="">
          <p:sp>
            <p:nvSpPr>
              <p:cNvPr id="115715" name="内容占位符 2"/>
              <p:cNvSpPr>
                <a:spLocks noGrp="1" noRot="1" noChangeAspect="1" noMove="1" noResize="1" noEditPoints="1" noAdjustHandles="1" noChangeArrowheads="1" noChangeShapeType="1" noTextEdit="1"/>
              </p:cNvSpPr>
              <p:nvPr>
                <p:ph idx="1"/>
              </p:nvPr>
            </p:nvSpPr>
            <p:spPr>
              <a:xfrm>
                <a:off x="242538" y="1512837"/>
                <a:ext cx="8760785" cy="4133220"/>
              </a:xfrm>
              <a:blipFill>
                <a:blip r:embed="rId3"/>
                <a:stretch>
                  <a:fillRect l="-1113" t="-8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434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7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7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7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7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7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57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8962" name="标题 1">
                <a:extLst>
                  <a:ext uri="{FF2B5EF4-FFF2-40B4-BE49-F238E27FC236}">
                    <a16:creationId xmlns:a16="http://schemas.microsoft.com/office/drawing/2014/main" id="{605117A6-877E-4FFB-8F78-AD4F6D518F76}"/>
                  </a:ext>
                </a:extLst>
              </p:cNvPr>
              <p:cNvSpPr>
                <a:spLocks noGrp="1" noChangeArrowheads="1"/>
              </p:cNvSpPr>
              <p:nvPr>
                <p:ph type="title" idx="4294967295"/>
              </p:nvPr>
            </p:nvSpPr>
            <p:spPr>
              <a:xfrm>
                <a:off x="908784" y="193524"/>
                <a:ext cx="8235216" cy="609600"/>
              </a:xfrm>
              <a:noFill/>
            </p:spPr>
            <p:txBody>
              <a:bodyPr/>
              <a:lstStyle/>
              <a:p>
                <a:pPr eaLnBrk="1" hangingPunct="1">
                  <a:defRPr/>
                </a:pPr>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4.6.6</a:t>
                </a:r>
                <a:r>
                  <a:rPr lang="en-US" altLang="zh-CN" dirty="0">
                    <a:cs typeface="Times New Roman" panose="02020603050405020304" pitchFamily="18" charset="0"/>
                  </a:rPr>
                  <a:t> </a:t>
                </a:r>
                <a14:m>
                  <m:oMath xmlns:m="http://schemas.openxmlformats.org/officeDocument/2006/math">
                    <m:r>
                      <a:rPr lang="zh-CN" altLang="en-US" b="1" i="1" spc="-100" dirty="0" smtClean="0">
                        <a:latin typeface="Cambria Math" panose="02040503050406030204" pitchFamily="18" charset="0"/>
                        <a:cs typeface="Times New Roman" panose="02020603050405020304" pitchFamily="18" charset="0"/>
                      </a:rPr>
                      <m:t>⊢</m:t>
                    </m:r>
                    <m:r>
                      <a:rPr lang="pt-BR" altLang="zh-CN" b="1" i="1" spc="-100"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b="1" i="1" spc="-100" dirty="0" smtClean="0">
                        <a:latin typeface="Cambria Math" panose="02040503050406030204" pitchFamily="18" charset="0"/>
                        <a:cs typeface="Times New Roman" panose="02020603050405020304" pitchFamily="18" charset="0"/>
                        <a:sym typeface="Symbol" panose="05050102010706020507" pitchFamily="18" charset="2"/>
                      </a:rPr>
                      <m:t>𝒙</m:t>
                    </m:r>
                    <m:r>
                      <a:rPr lang="pt-BR" altLang="zh-CN" b="1" i="1" spc="-100"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b="1" i="1" spc="-100" dirty="0" smtClean="0">
                        <a:latin typeface="Cambria Math" panose="02040503050406030204" pitchFamily="18" charset="0"/>
                        <a:cs typeface="Times New Roman" panose="02020603050405020304" pitchFamily="18" charset="0"/>
                        <a:sym typeface="Symbol" panose="05050102010706020507" pitchFamily="18" charset="2"/>
                      </a:rPr>
                      <m:t>𝒚𝑹</m:t>
                    </m:r>
                    <m:r>
                      <a:rPr lang="pt-BR" altLang="zh-CN" b="1" i="1" spc="-100" dirty="0">
                        <a:latin typeface="Cambria Math" panose="02040503050406030204" pitchFamily="18" charset="0"/>
                        <a:cs typeface="Times New Roman" panose="02020603050405020304" pitchFamily="18" charset="0"/>
                      </a:rPr>
                      <m:t>(</m:t>
                    </m:r>
                    <m:r>
                      <a:rPr lang="pt-BR" altLang="zh-CN" b="1" i="1" spc="-100" dirty="0">
                        <a:latin typeface="Cambria Math" panose="02040503050406030204" pitchFamily="18" charset="0"/>
                        <a:cs typeface="Times New Roman" panose="02020603050405020304" pitchFamily="18" charset="0"/>
                      </a:rPr>
                      <m:t>𝒙</m:t>
                    </m:r>
                    <m:r>
                      <a:rPr lang="pt-BR" altLang="zh-CN" b="1" i="1" spc="-100" dirty="0">
                        <a:latin typeface="Cambria Math" panose="02040503050406030204" pitchFamily="18" charset="0"/>
                        <a:cs typeface="Times New Roman" panose="02020603050405020304" pitchFamily="18" charset="0"/>
                      </a:rPr>
                      <m:t>,</m:t>
                    </m:r>
                    <m:r>
                      <a:rPr lang="pt-BR" altLang="zh-CN" b="1" i="1" spc="-100" dirty="0">
                        <a:latin typeface="Cambria Math" panose="02040503050406030204" pitchFamily="18" charset="0"/>
                        <a:cs typeface="Times New Roman" panose="02020603050405020304" pitchFamily="18" charset="0"/>
                      </a:rPr>
                      <m:t>𝒚</m:t>
                    </m:r>
                    <m:r>
                      <a:rPr lang="pt-BR" altLang="zh-CN" b="1" i="1" spc="-100" dirty="0">
                        <a:latin typeface="Cambria Math" panose="02040503050406030204" pitchFamily="18" charset="0"/>
                        <a:cs typeface="Times New Roman" panose="02020603050405020304" pitchFamily="18" charset="0"/>
                      </a:rPr>
                      <m:t>)→∀</m:t>
                    </m:r>
                    <m:r>
                      <a:rPr lang="pt-BR" altLang="zh-CN" b="1" i="1" spc="-100" dirty="0" smtClean="0">
                        <a:latin typeface="Cambria Math" panose="02040503050406030204" pitchFamily="18" charset="0"/>
                        <a:cs typeface="Times New Roman" panose="02020603050405020304" pitchFamily="18" charset="0"/>
                        <a:sym typeface="Symbol" panose="05050102010706020507" pitchFamily="18" charset="2"/>
                      </a:rPr>
                      <m:t>𝒚</m:t>
                    </m:r>
                    <m:r>
                      <a:rPr lang="pt-BR" altLang="zh-CN" b="1" i="1" spc="-100"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b="1" i="1" spc="-100" dirty="0" smtClean="0">
                        <a:latin typeface="Cambria Math" panose="02040503050406030204" pitchFamily="18" charset="0"/>
                        <a:cs typeface="Times New Roman" panose="02020603050405020304" pitchFamily="18" charset="0"/>
                        <a:sym typeface="Symbol" panose="05050102010706020507" pitchFamily="18" charset="2"/>
                      </a:rPr>
                      <m:t>𝒙𝑹</m:t>
                    </m:r>
                    <m:r>
                      <a:rPr lang="pt-BR" altLang="zh-CN" b="1" i="1" spc="-100" dirty="0">
                        <a:latin typeface="Cambria Math" panose="02040503050406030204" pitchFamily="18" charset="0"/>
                        <a:cs typeface="Times New Roman" panose="02020603050405020304" pitchFamily="18" charset="0"/>
                      </a:rPr>
                      <m:t>(</m:t>
                    </m:r>
                    <m:r>
                      <a:rPr lang="pt-BR" altLang="zh-CN" b="1" i="1" spc="-100" dirty="0">
                        <a:latin typeface="Cambria Math" panose="02040503050406030204" pitchFamily="18" charset="0"/>
                        <a:cs typeface="Times New Roman" panose="02020603050405020304" pitchFamily="18" charset="0"/>
                      </a:rPr>
                      <m:t>𝒙</m:t>
                    </m:r>
                    <m:r>
                      <a:rPr lang="pt-BR" altLang="zh-CN" b="1" i="1" spc="-100" dirty="0">
                        <a:latin typeface="Cambria Math" panose="02040503050406030204" pitchFamily="18" charset="0"/>
                        <a:cs typeface="Times New Roman" panose="02020603050405020304" pitchFamily="18" charset="0"/>
                      </a:rPr>
                      <m:t>,</m:t>
                    </m:r>
                    <m:r>
                      <a:rPr lang="pt-BR" altLang="zh-CN" b="1" i="1" spc="-100" dirty="0">
                        <a:latin typeface="Cambria Math" panose="02040503050406030204" pitchFamily="18" charset="0"/>
                        <a:cs typeface="Times New Roman" panose="02020603050405020304" pitchFamily="18" charset="0"/>
                      </a:rPr>
                      <m:t>𝒚</m:t>
                    </m:r>
                    <m:r>
                      <a:rPr lang="pt-BR" altLang="zh-CN" b="1" i="1" spc="-100" dirty="0">
                        <a:latin typeface="Cambria Math" panose="02040503050406030204" pitchFamily="18" charset="0"/>
                        <a:cs typeface="Times New Roman" panose="02020603050405020304" pitchFamily="18" charset="0"/>
                      </a:rPr>
                      <m:t>) </m:t>
                    </m:r>
                  </m:oMath>
                </a14:m>
                <a:endParaRPr lang="en-US" altLang="zh-CN" spc="-100" dirty="0">
                  <a:latin typeface="Times New Roman" panose="02020603050405020304" pitchFamily="18" charset="0"/>
                  <a:cs typeface="Times New Roman" panose="02020603050405020304" pitchFamily="18" charset="0"/>
                </a:endParaRPr>
              </a:p>
            </p:txBody>
          </p:sp>
        </mc:Choice>
        <mc:Fallback xmlns="">
          <p:sp>
            <p:nvSpPr>
              <p:cNvPr id="168962" name="标题 1">
                <a:extLst>
                  <a:ext uri="{FF2B5EF4-FFF2-40B4-BE49-F238E27FC236}">
                    <a16:creationId xmlns:a16="http://schemas.microsoft.com/office/drawing/2014/main" id="{605117A6-877E-4FFB-8F78-AD4F6D518F76}"/>
                  </a:ext>
                </a:extLst>
              </p:cNvPr>
              <p:cNvSpPr>
                <a:spLocks noGrp="1" noRot="1" noChangeAspect="1" noMove="1" noResize="1" noEditPoints="1" noAdjustHandles="1" noChangeArrowheads="1" noChangeShapeType="1" noTextEdit="1"/>
              </p:cNvSpPr>
              <p:nvPr>
                <p:ph type="title" idx="4294967295"/>
              </p:nvPr>
            </p:nvSpPr>
            <p:spPr>
              <a:xfrm>
                <a:off x="908784" y="193524"/>
                <a:ext cx="8235216" cy="609600"/>
              </a:xfrm>
              <a:blipFill>
                <a:blip r:embed="rId3"/>
                <a:stretch>
                  <a:fillRect l="-2221" t="-2200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963" name="内容占位符 2">
                <a:extLst>
                  <a:ext uri="{FF2B5EF4-FFF2-40B4-BE49-F238E27FC236}">
                    <a16:creationId xmlns:a16="http://schemas.microsoft.com/office/drawing/2014/main" id="{60E33AF4-1ADC-4A70-9D89-E90C4EC9523E}"/>
                  </a:ext>
                </a:extLst>
              </p:cNvPr>
              <p:cNvSpPr>
                <a:spLocks noGrp="1" noChangeArrowheads="1"/>
              </p:cNvSpPr>
              <p:nvPr>
                <p:ph idx="4294967295"/>
              </p:nvPr>
            </p:nvSpPr>
            <p:spPr>
              <a:xfrm>
                <a:off x="0" y="986210"/>
                <a:ext cx="9177867" cy="5731488"/>
              </a:xfrm>
            </p:spPr>
            <p:txBody>
              <a:bodyPr/>
              <a:lstStyle/>
              <a:p>
                <a:pPr marL="0" indent="0" eaLnBrk="1" hangingPunct="1">
                  <a:lnSpc>
                    <a:spcPts val="3700"/>
                  </a:lnSpc>
                  <a:spcBef>
                    <a:spcPts val="0"/>
                  </a:spcBef>
                  <a:spcAft>
                    <a:spcPts val="0"/>
                  </a:spcAft>
                  <a:buNone/>
                </a:pPr>
                <a:r>
                  <a:rPr lang="zh-CN" altLang="zh-CN" b="0" dirty="0"/>
                  <a:t>证明：</a:t>
                </a:r>
                <a:r>
                  <a:rPr lang="pt-BR" altLang="zh-CN" b="0" dirty="0"/>
                  <a:t>                                                                    </a:t>
                </a:r>
                <a:r>
                  <a:rPr lang="zh-CN" altLang="zh-CN" b="0" dirty="0">
                    <a:solidFill>
                      <a:srgbClr val="0070C0"/>
                    </a:solidFill>
                  </a:rPr>
                  <a:t>证据：</a:t>
                </a:r>
              </a:p>
              <a:p>
                <a:pPr marL="0" indent="0" eaLnBrk="1" hangingPunct="1">
                  <a:lnSpc>
                    <a:spcPts val="3700"/>
                  </a:lnSpc>
                  <a:spcBef>
                    <a:spcPts val="0"/>
                  </a:spcBef>
                  <a:spcAft>
                    <a:spcPts val="0"/>
                  </a:spcAft>
                  <a:buNone/>
                </a:pPr>
                <a14:m>
                  <m:oMath xmlns:m="http://schemas.openxmlformats.org/officeDocument/2006/math">
                    <m:sSub>
                      <m:sSubPr>
                        <m:ctrlPr>
                          <a:rPr lang="en-US" altLang="zh-CN" sz="2600" b="1" i="1" dirty="0" smtClean="0">
                            <a:latin typeface="Cambria Math" panose="02040503050406030204" pitchFamily="18" charset="0"/>
                          </a:rPr>
                        </m:ctrlPr>
                      </m:sSubPr>
                      <m:e>
                        <m:r>
                          <a:rPr lang="de-DE"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𝟏</m:t>
                        </m:r>
                      </m:sub>
                    </m:sSub>
                    <m:r>
                      <a:rPr lang="de-DE" altLang="zh-CN" sz="2600" b="1" i="1" dirty="0" smtClean="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𝒙</m:t>
                    </m:r>
                    <m:r>
                      <a:rPr lang="en-US" altLang="zh-CN" sz="2600" b="1" i="1" dirty="0" err="1"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𝒚𝑹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𝒚𝑹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oMath>
                </a14:m>
                <a:r>
                  <a:rPr lang="pt-BR" altLang="zh-CN" sz="2600" b="1" dirty="0"/>
                  <a:t>                               </a:t>
                </a:r>
                <a:r>
                  <a:rPr lang="pt-BR" altLang="zh-CN" sz="2600" b="1" dirty="0">
                    <a:solidFill>
                      <a:srgbClr val="0070C0"/>
                    </a:solidFill>
                    <a:latin typeface="Kunstler Script" panose="030304020206070D0D06" pitchFamily="66" charset="0"/>
                  </a:rPr>
                  <a:t>A</a:t>
                </a:r>
                <a:r>
                  <a:rPr lang="pt-BR" altLang="zh-CN" sz="2600" b="1" dirty="0">
                    <a:solidFill>
                      <a:srgbClr val="0070C0"/>
                    </a:solidFill>
                  </a:rPr>
                  <a:t> </a:t>
                </a:r>
                <a:r>
                  <a:rPr lang="pt-BR" altLang="zh-CN" sz="2600" kern="1200" baseline="-25000" dirty="0">
                    <a:solidFill>
                      <a:srgbClr val="0070C0"/>
                    </a:solidFill>
                  </a:rPr>
                  <a:t>4</a:t>
                </a:r>
                <a:r>
                  <a:rPr lang="pt-BR" altLang="zh-CN" sz="2600" b="1" dirty="0">
                    <a:solidFill>
                      <a:srgbClr val="0070C0"/>
                    </a:solidFill>
                  </a:rPr>
                  <a:t> </a:t>
                </a:r>
                <a:endParaRPr lang="zh-CN" altLang="zh-CN" sz="2600" b="1" dirty="0">
                  <a:solidFill>
                    <a:srgbClr val="0070C0"/>
                  </a:solidFill>
                </a:endParaRPr>
              </a:p>
              <a:p>
                <a:pPr marL="0" indent="0" eaLnBrk="1" hangingPunct="1">
                  <a:lnSpc>
                    <a:spcPts val="3700"/>
                  </a:lnSpc>
                  <a:spcBef>
                    <a:spcPts val="0"/>
                  </a:spcBef>
                  <a:spcAft>
                    <a:spcPts val="0"/>
                  </a:spcAft>
                  <a:buNone/>
                </a:pPr>
                <a14:m>
                  <m:oMath xmlns:m="http://schemas.openxmlformats.org/officeDocument/2006/math">
                    <m:sSub>
                      <m:sSubPr>
                        <m:ctrlPr>
                          <a:rPr lang="en-US" altLang="zh-CN" sz="2600" b="1" i="1" dirty="0" smtClean="0">
                            <a:latin typeface="Cambria Math" panose="02040503050406030204" pitchFamily="18" charset="0"/>
                          </a:rPr>
                        </m:ctrlPr>
                      </m:sSubPr>
                      <m:e>
                        <m:r>
                          <a:rPr lang="de-DE"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𝟐</m:t>
                        </m:r>
                      </m:sub>
                    </m:sSub>
                    <m:r>
                      <a:rPr lang="de-DE" altLang="zh-CN" sz="2600" b="1" i="1" dirty="0" smtClean="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smtClean="0">
                        <a:latin typeface="Cambria Math" panose="02040503050406030204" pitchFamily="18" charset="0"/>
                        <a:sym typeface="Symbol" panose="05050102010706020507" pitchFamily="18" charset="2"/>
                      </a:rPr>
                      <m:t>𝒚𝑹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oMath>
                </a14:m>
                <a:r>
                  <a:rPr lang="pt-BR" altLang="zh-CN" sz="2600" b="1" dirty="0"/>
                  <a:t>                                         </a:t>
                </a:r>
                <a:r>
                  <a:rPr lang="pt-BR" altLang="zh-CN" sz="2600" b="1" dirty="0">
                    <a:solidFill>
                      <a:srgbClr val="0070C0"/>
                    </a:solidFill>
                    <a:latin typeface="Kunstler Script" panose="030304020206070D0D06" pitchFamily="66" charset="0"/>
                  </a:rPr>
                  <a:t>A</a:t>
                </a:r>
                <a:r>
                  <a:rPr lang="pt-BR" altLang="zh-CN" sz="2600" b="1" dirty="0">
                    <a:solidFill>
                      <a:srgbClr val="0070C0"/>
                    </a:solidFill>
                  </a:rPr>
                  <a:t> </a:t>
                </a:r>
                <a:r>
                  <a:rPr lang="pt-BR" altLang="zh-CN" sz="2600" kern="1200" baseline="-25000" dirty="0">
                    <a:solidFill>
                      <a:srgbClr val="0070C0"/>
                    </a:solidFill>
                  </a:rPr>
                  <a:t>4</a:t>
                </a:r>
                <a:r>
                  <a:rPr lang="pt-BR" altLang="zh-CN" sz="2600" dirty="0">
                    <a:solidFill>
                      <a:srgbClr val="0070C0"/>
                    </a:solidFill>
                  </a:rPr>
                  <a:t> </a:t>
                </a:r>
                <a:endParaRPr lang="zh-CN" altLang="zh-CN" sz="2600" dirty="0">
                  <a:solidFill>
                    <a:srgbClr val="0070C0"/>
                  </a:solidFill>
                </a:endParaRPr>
              </a:p>
              <a:p>
                <a:pPr marL="0" indent="0" eaLnBrk="1" hangingPunct="1">
                  <a:lnSpc>
                    <a:spcPts val="3700"/>
                  </a:lnSpc>
                  <a:spcBef>
                    <a:spcPts val="0"/>
                  </a:spcBef>
                  <a:spcAft>
                    <a:spcPts val="0"/>
                  </a:spcAft>
                  <a:buNone/>
                </a:pPr>
                <a14:m>
                  <m:oMath xmlns:m="http://schemas.openxmlformats.org/officeDocument/2006/math">
                    <m:sSub>
                      <m:sSubPr>
                        <m:ctrlPr>
                          <a:rPr lang="en-US" altLang="zh-CN" sz="2600" b="1" i="1" dirty="0" smtClean="0">
                            <a:latin typeface="Cambria Math" panose="02040503050406030204" pitchFamily="18" charset="0"/>
                          </a:rPr>
                        </m:ctrlPr>
                      </m:sSubPr>
                      <m:e>
                        <m:r>
                          <a:rPr lang="de-DE"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𝟑</m:t>
                        </m:r>
                      </m:sub>
                    </m:sSub>
                    <m:r>
                      <a:rPr lang="de-DE" altLang="zh-CN" sz="2600" b="1" i="1" dirty="0" smtClean="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𝒙</m:t>
                    </m:r>
                    <m:r>
                      <a:rPr lang="en-US" altLang="zh-CN" sz="2600" b="1" i="1" dirty="0" err="1"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𝒚𝑹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oMath>
                </a14:m>
                <a:r>
                  <a:rPr lang="pt-BR" altLang="zh-CN" sz="2600" b="1" dirty="0"/>
                  <a:t>                                    </a:t>
                </a:r>
                <a14:m>
                  <m:oMath xmlns:m="http://schemas.openxmlformats.org/officeDocument/2006/math">
                    <m:sSub>
                      <m:sSubPr>
                        <m:ctrlPr>
                          <a:rPr lang="en-US" altLang="zh-CN" sz="2600" b="1" i="1" dirty="0" smtClean="0">
                            <a:solidFill>
                              <a:srgbClr val="0070C0"/>
                            </a:solidFill>
                            <a:latin typeface="Cambria Math" panose="02040503050406030204" pitchFamily="18" charset="0"/>
                          </a:rPr>
                        </m:ctrlPr>
                      </m:sSubPr>
                      <m:e>
                        <m:r>
                          <a:rPr lang="pt-BR"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𝟏</m:t>
                        </m:r>
                      </m:sub>
                    </m:sSub>
                    <m:r>
                      <a:rPr lang="pt-BR" altLang="zh-CN" sz="2600" b="1" i="1" dirty="0" smtClean="0">
                        <a:solidFill>
                          <a:srgbClr val="0070C0"/>
                        </a:solidFill>
                        <a:latin typeface="Cambria Math" panose="02040503050406030204" pitchFamily="18" charset="0"/>
                      </a:rPr>
                      <m:t>,</m:t>
                    </m:r>
                    <m:r>
                      <a:rPr lang="pt-BR" altLang="zh-CN" sz="2600" b="1" i="1" dirty="0">
                        <a:solidFill>
                          <a:srgbClr val="0070C0"/>
                        </a:solidFill>
                        <a:latin typeface="Cambria Math" panose="02040503050406030204" pitchFamily="18" charset="0"/>
                      </a:rPr>
                      <m:t> </m:t>
                    </m:r>
                    <m:sSub>
                      <m:sSubPr>
                        <m:ctrlPr>
                          <a:rPr lang="en-US" altLang="zh-CN" sz="2600" b="1" i="1" dirty="0" smtClean="0">
                            <a:solidFill>
                              <a:srgbClr val="0070C0"/>
                            </a:solidFill>
                            <a:latin typeface="Cambria Math" panose="02040503050406030204" pitchFamily="18" charset="0"/>
                          </a:rPr>
                        </m:ctrlPr>
                      </m:sSubPr>
                      <m:e>
                        <m:r>
                          <a:rPr lang="pt-BR" altLang="zh-CN" sz="2600" b="1" i="1" dirty="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𝟐</m:t>
                        </m:r>
                      </m:sub>
                    </m:sSub>
                    <m:r>
                      <a:rPr lang="zh-CN" altLang="en-US" sz="2600" b="1" i="1" dirty="0">
                        <a:solidFill>
                          <a:srgbClr val="0070C0"/>
                        </a:solidFill>
                        <a:latin typeface="Cambria Math" panose="02040503050406030204" pitchFamily="18" charset="0"/>
                      </a:rPr>
                      <m:t>⊢</m:t>
                    </m:r>
                    <m:sSub>
                      <m:sSubPr>
                        <m:ctrlPr>
                          <a:rPr lang="en-US" altLang="zh-CN" sz="2600" b="1" i="1" dirty="0" smtClean="0">
                            <a:solidFill>
                              <a:srgbClr val="0070C0"/>
                            </a:solidFill>
                            <a:latin typeface="Cambria Math" panose="02040503050406030204" pitchFamily="18" charset="0"/>
                          </a:rPr>
                        </m:ctrlPr>
                      </m:sSubPr>
                      <m:e>
                        <m:r>
                          <a:rPr lang="pt-BR" altLang="zh-CN" sz="2600" b="1" i="1" dirty="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𝟑</m:t>
                        </m:r>
                      </m:sub>
                    </m:sSub>
                  </m:oMath>
                </a14:m>
                <a:endParaRPr lang="en-US" altLang="zh-CN" sz="2600" b="1" dirty="0">
                  <a:solidFill>
                    <a:srgbClr val="0070C0"/>
                  </a:solidFill>
                </a:endParaRPr>
              </a:p>
              <a:p>
                <a:pPr marL="0" indent="0" eaLnBrk="1" hangingPunct="1">
                  <a:lnSpc>
                    <a:spcPts val="3700"/>
                  </a:lnSpc>
                  <a:spcBef>
                    <a:spcPts val="0"/>
                  </a:spcBef>
                  <a:spcAft>
                    <a:spcPts val="0"/>
                  </a:spcAft>
                  <a:buNone/>
                </a:pPr>
                <a14:m>
                  <m:oMath xmlns:m="http://schemas.openxmlformats.org/officeDocument/2006/math">
                    <m:sSub>
                      <m:sSubPr>
                        <m:ctrlPr>
                          <a:rPr lang="en-US" altLang="zh-CN" sz="2600" b="1" i="1" dirty="0" smtClean="0">
                            <a:latin typeface="Cambria Math" panose="02040503050406030204" pitchFamily="18" charset="0"/>
                          </a:rPr>
                        </m:ctrlPr>
                      </m:sSubPr>
                      <m:e>
                        <m:r>
                          <a:rPr lang="de-DE"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𝟒</m:t>
                        </m:r>
                      </m:sub>
                    </m:sSub>
                    <m:r>
                      <a:rPr lang="de-DE" altLang="zh-CN" sz="2600" b="1" i="1" dirty="0" smtClean="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smtClean="0">
                        <a:latin typeface="Cambria Math" panose="02040503050406030204" pitchFamily="18" charset="0"/>
                        <a:sym typeface="Symbol" panose="05050102010706020507" pitchFamily="18" charset="2"/>
                      </a:rPr>
                      <m:t>𝒙</m:t>
                    </m:r>
                    <m:r>
                      <a:rPr lang="de-DE" altLang="zh-CN" sz="2600" b="1" i="1" dirty="0" smtClean="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𝒙</m:t>
                    </m:r>
                    <m:r>
                      <a:rPr lang="en-US" altLang="zh-CN" sz="2600" b="1" i="1" dirty="0" err="1"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𝒚𝑹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oMath>
                </a14:m>
                <a:r>
                  <a:rPr lang="pt-BR" altLang="zh-CN" sz="2600" b="1" dirty="0"/>
                  <a:t> </a:t>
                </a:r>
                <a:r>
                  <a:rPr lang="zh-CN" altLang="en-US" sz="2600" b="1" dirty="0"/>
                  <a:t>                           </a:t>
                </a:r>
                <a:r>
                  <a:rPr lang="pt-BR" altLang="zh-CN" sz="2600" dirty="0">
                    <a:solidFill>
                      <a:srgbClr val="0070C0"/>
                    </a:solidFill>
                  </a:rPr>
                  <a:t>UG</a:t>
                </a:r>
                <a:r>
                  <a:rPr lang="en-US" altLang="zh-CN" sz="2600" dirty="0">
                    <a:solidFill>
                      <a:srgbClr val="0070C0"/>
                    </a:solidFill>
                  </a:rPr>
                  <a:t>(</a:t>
                </a:r>
                <a14:m>
                  <m:oMath xmlns:m="http://schemas.openxmlformats.org/officeDocument/2006/math">
                    <m:sSub>
                      <m:sSubPr>
                        <m:ctrlPr>
                          <a:rPr lang="en-US" altLang="zh-CN" sz="2600" b="1" i="1" dirty="0" smtClean="0">
                            <a:solidFill>
                              <a:srgbClr val="0070C0"/>
                            </a:solidFill>
                            <a:latin typeface="Cambria Math" panose="02040503050406030204" pitchFamily="18" charset="0"/>
                          </a:rPr>
                        </m:ctrlPr>
                      </m:sSubPr>
                      <m:e>
                        <m:r>
                          <a:rPr lang="pt-BR"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𝟑</m:t>
                        </m:r>
                      </m:sub>
                    </m:sSub>
                  </m:oMath>
                </a14:m>
                <a:r>
                  <a:rPr lang="en-US" altLang="zh-CN" sz="2600" b="1" dirty="0">
                    <a:solidFill>
                      <a:srgbClr val="0070C0"/>
                    </a:solidFill>
                  </a:rPr>
                  <a:t>)</a:t>
                </a:r>
                <a:endParaRPr lang="zh-CN" altLang="zh-CN" sz="2600" b="1" dirty="0">
                  <a:solidFill>
                    <a:srgbClr val="0070C0"/>
                  </a:solidFill>
                </a:endParaRPr>
              </a:p>
              <a:p>
                <a:pPr marL="0" indent="0" eaLnBrk="1" hangingPunct="1">
                  <a:lnSpc>
                    <a:spcPts val="3700"/>
                  </a:lnSpc>
                  <a:spcBef>
                    <a:spcPts val="0"/>
                  </a:spcBef>
                  <a:spcAft>
                    <a:spcPts val="0"/>
                  </a:spcAft>
                  <a:buNone/>
                </a:pPr>
                <a14:m>
                  <m:oMath xmlns:m="http://schemas.openxmlformats.org/officeDocument/2006/math">
                    <m:sSub>
                      <m:sSubPr>
                        <m:ctrlPr>
                          <a:rPr lang="en-US" altLang="zh-CN" sz="2600" b="1" i="1" spc="-120" dirty="0" smtClean="0">
                            <a:latin typeface="Cambria Math" panose="02040503050406030204" pitchFamily="18" charset="0"/>
                          </a:rPr>
                        </m:ctrlPr>
                      </m:sSubPr>
                      <m:e>
                        <m:r>
                          <a:rPr lang="de-DE" altLang="zh-CN" sz="2600" b="1" i="1" spc="-120" dirty="0" smtClean="0">
                            <a:latin typeface="Cambria Math" panose="02040503050406030204" pitchFamily="18" charset="0"/>
                          </a:rPr>
                          <m:t>𝑨</m:t>
                        </m:r>
                      </m:e>
                      <m:sub>
                        <m:r>
                          <a:rPr lang="en-US" altLang="zh-CN" sz="2600" b="1" i="1" spc="-120" dirty="0" smtClean="0">
                            <a:latin typeface="Cambria Math" panose="02040503050406030204" pitchFamily="18" charset="0"/>
                          </a:rPr>
                          <m:t>𝟓</m:t>
                        </m:r>
                      </m:sub>
                    </m:sSub>
                    <m:r>
                      <a:rPr lang="de-DE" altLang="zh-CN" sz="2600" b="1" i="1" spc="-120" dirty="0" smtClean="0">
                        <a:latin typeface="Cambria Math" panose="02040503050406030204" pitchFamily="18" charset="0"/>
                      </a:rPr>
                      <m:t>=</m:t>
                    </m:r>
                    <m:r>
                      <a:rPr lang="en-US" altLang="zh-CN" sz="2600" b="1" i="1" spc="-120" dirty="0" smtClean="0">
                        <a:latin typeface="Cambria Math" panose="02040503050406030204" pitchFamily="18" charset="0"/>
                        <a:sym typeface="Symbol" panose="05050102010706020507" pitchFamily="18" charset="2"/>
                      </a:rPr>
                      <m:t>∀</m:t>
                    </m:r>
                    <m:r>
                      <a:rPr lang="en-US" altLang="zh-CN" sz="2600" b="1" i="1" spc="-120" dirty="0" smtClean="0">
                        <a:latin typeface="Cambria Math" panose="02040503050406030204" pitchFamily="18" charset="0"/>
                        <a:sym typeface="Symbol" panose="05050102010706020507" pitchFamily="18" charset="2"/>
                      </a:rPr>
                      <m:t>𝒙</m:t>
                    </m:r>
                    <m:r>
                      <a:rPr lang="de-DE" altLang="zh-CN" sz="2600" b="1" i="1" spc="-120" dirty="0" smtClean="0">
                        <a:latin typeface="Cambria Math" panose="02040503050406030204" pitchFamily="18" charset="0"/>
                      </a:rPr>
                      <m:t>(</m:t>
                    </m:r>
                    <m:r>
                      <a:rPr lang="en-US" altLang="zh-CN" sz="2600" b="1" i="1" spc="-120" dirty="0" smtClean="0">
                        <a:latin typeface="Cambria Math" panose="02040503050406030204" pitchFamily="18" charset="0"/>
                        <a:sym typeface="Symbol" panose="05050102010706020507" pitchFamily="18" charset="2"/>
                      </a:rPr>
                      <m:t>∀</m:t>
                    </m:r>
                    <m:r>
                      <a:rPr lang="en-US" altLang="zh-CN" sz="2600" b="1" i="1" spc="-120" dirty="0" err="1" smtClean="0">
                        <a:latin typeface="Cambria Math" panose="02040503050406030204" pitchFamily="18" charset="0"/>
                        <a:sym typeface="Symbol" panose="05050102010706020507" pitchFamily="18" charset="2"/>
                      </a:rPr>
                      <m:t>𝒙</m:t>
                    </m:r>
                    <m:r>
                      <a:rPr lang="en-US" altLang="zh-CN" sz="2600" b="1" i="1" spc="-120" dirty="0" err="1" smtClean="0">
                        <a:latin typeface="Cambria Math" panose="02040503050406030204" pitchFamily="18" charset="0"/>
                        <a:sym typeface="Symbol" panose="05050102010706020507" pitchFamily="18" charset="2"/>
                      </a:rPr>
                      <m:t>∀</m:t>
                    </m:r>
                    <m:r>
                      <a:rPr lang="en-US" altLang="zh-CN" sz="2600" b="1" i="1" spc="-120" dirty="0" err="1" smtClean="0">
                        <a:latin typeface="Cambria Math" panose="02040503050406030204" pitchFamily="18" charset="0"/>
                        <a:sym typeface="Symbol" panose="05050102010706020507" pitchFamily="18" charset="2"/>
                      </a:rPr>
                      <m:t>𝒚𝑹</m:t>
                    </m:r>
                    <m:r>
                      <a:rPr lang="es-ES" altLang="zh-CN" sz="2600" b="1" i="1" spc="-120" dirty="0">
                        <a:latin typeface="Cambria Math" panose="02040503050406030204" pitchFamily="18" charset="0"/>
                      </a:rPr>
                      <m:t>(</m:t>
                    </m:r>
                    <m:r>
                      <a:rPr lang="es-ES" altLang="zh-CN" sz="2600" b="1" i="1" spc="-120" dirty="0">
                        <a:latin typeface="Cambria Math" panose="02040503050406030204" pitchFamily="18" charset="0"/>
                      </a:rPr>
                      <m:t>𝒙</m:t>
                    </m:r>
                    <m:r>
                      <a:rPr lang="es-ES" altLang="zh-CN" sz="2600" b="1" i="1" spc="-120" dirty="0">
                        <a:latin typeface="Cambria Math" panose="02040503050406030204" pitchFamily="18" charset="0"/>
                      </a:rPr>
                      <m:t>,</m:t>
                    </m:r>
                    <m:r>
                      <a:rPr lang="es-ES" altLang="zh-CN" sz="2600" b="1" i="1" spc="-120" dirty="0">
                        <a:latin typeface="Cambria Math" panose="02040503050406030204" pitchFamily="18" charset="0"/>
                      </a:rPr>
                      <m:t>𝒚</m:t>
                    </m:r>
                    <m:r>
                      <a:rPr lang="es-ES" altLang="zh-CN" sz="2600" b="1" i="1" spc="-120" dirty="0">
                        <a:latin typeface="Cambria Math" panose="02040503050406030204" pitchFamily="18" charset="0"/>
                      </a:rPr>
                      <m:t>)→</m:t>
                    </m:r>
                    <m:r>
                      <a:rPr lang="es-ES" altLang="zh-CN" sz="2600" b="1" i="1" spc="-120" dirty="0">
                        <a:latin typeface="Cambria Math" panose="02040503050406030204" pitchFamily="18" charset="0"/>
                      </a:rPr>
                      <m:t>𝑹</m:t>
                    </m:r>
                    <m:r>
                      <a:rPr lang="es-ES" altLang="zh-CN" sz="2600" b="1" i="1" spc="-120" dirty="0">
                        <a:latin typeface="Cambria Math" panose="02040503050406030204" pitchFamily="18" charset="0"/>
                      </a:rPr>
                      <m:t>(</m:t>
                    </m:r>
                    <m:r>
                      <a:rPr lang="es-ES" altLang="zh-CN" sz="2600" b="1" i="1" spc="-120" dirty="0">
                        <a:latin typeface="Cambria Math" panose="02040503050406030204" pitchFamily="18" charset="0"/>
                      </a:rPr>
                      <m:t>𝒙</m:t>
                    </m:r>
                    <m:r>
                      <a:rPr lang="es-ES" altLang="zh-CN" sz="2600" b="1" i="1" spc="-120" dirty="0">
                        <a:latin typeface="Cambria Math" panose="02040503050406030204" pitchFamily="18" charset="0"/>
                      </a:rPr>
                      <m:t>,</m:t>
                    </m:r>
                    <m:r>
                      <a:rPr lang="es-ES" altLang="zh-CN" sz="2600" b="1" i="1" spc="-120" dirty="0">
                        <a:latin typeface="Cambria Math" panose="02040503050406030204" pitchFamily="18" charset="0"/>
                      </a:rPr>
                      <m:t>𝒚</m:t>
                    </m:r>
                    <m:r>
                      <a:rPr lang="es-ES" altLang="zh-CN" sz="2600" b="1" i="1" spc="-120" dirty="0">
                        <a:latin typeface="Cambria Math" panose="02040503050406030204" pitchFamily="18" charset="0"/>
                      </a:rPr>
                      <m:t>))→(∀</m:t>
                    </m:r>
                    <m:r>
                      <a:rPr lang="en-US" altLang="zh-CN" sz="2600" b="1" i="1" spc="-120" dirty="0" err="1" smtClean="0">
                        <a:latin typeface="Cambria Math" panose="02040503050406030204" pitchFamily="18" charset="0"/>
                        <a:sym typeface="Symbol" panose="05050102010706020507" pitchFamily="18" charset="2"/>
                      </a:rPr>
                      <m:t>𝒙</m:t>
                    </m:r>
                    <m:r>
                      <a:rPr lang="en-US" altLang="zh-CN" sz="2600" b="1" i="1" spc="-120" dirty="0" err="1" smtClean="0">
                        <a:latin typeface="Cambria Math" panose="02040503050406030204" pitchFamily="18" charset="0"/>
                        <a:sym typeface="Symbol" panose="05050102010706020507" pitchFamily="18" charset="2"/>
                      </a:rPr>
                      <m:t>∀</m:t>
                    </m:r>
                    <m:r>
                      <a:rPr lang="en-US" altLang="zh-CN" sz="2600" b="1" i="1" spc="-120" dirty="0" err="1" smtClean="0">
                        <a:latin typeface="Cambria Math" panose="02040503050406030204" pitchFamily="18" charset="0"/>
                        <a:sym typeface="Symbol" panose="05050102010706020507" pitchFamily="18" charset="2"/>
                      </a:rPr>
                      <m:t>𝒚𝑹</m:t>
                    </m:r>
                    <m:r>
                      <a:rPr lang="es-ES" altLang="zh-CN" sz="2600" b="1" i="1" spc="-120" dirty="0">
                        <a:latin typeface="Cambria Math" panose="02040503050406030204" pitchFamily="18" charset="0"/>
                      </a:rPr>
                      <m:t>(</m:t>
                    </m:r>
                    <m:r>
                      <a:rPr lang="es-ES" altLang="zh-CN" sz="2600" b="1" i="1" spc="-120" dirty="0">
                        <a:latin typeface="Cambria Math" panose="02040503050406030204" pitchFamily="18" charset="0"/>
                      </a:rPr>
                      <m:t>𝒙</m:t>
                    </m:r>
                    <m:r>
                      <a:rPr lang="es-ES" altLang="zh-CN" sz="2600" b="1" i="1" spc="-120" dirty="0">
                        <a:latin typeface="Cambria Math" panose="02040503050406030204" pitchFamily="18" charset="0"/>
                      </a:rPr>
                      <m:t>,</m:t>
                    </m:r>
                    <m:r>
                      <a:rPr lang="es-ES" altLang="zh-CN" sz="2600" b="1" i="1" spc="-120" dirty="0">
                        <a:latin typeface="Cambria Math" panose="02040503050406030204" pitchFamily="18" charset="0"/>
                      </a:rPr>
                      <m:t>𝒚</m:t>
                    </m:r>
                    <m:r>
                      <a:rPr lang="es-ES" altLang="zh-CN" sz="2600" b="1" i="1" spc="-120" dirty="0">
                        <a:latin typeface="Cambria Math" panose="02040503050406030204" pitchFamily="18" charset="0"/>
                      </a:rPr>
                      <m:t>)→∀</m:t>
                    </m:r>
                    <m:r>
                      <a:rPr lang="en-US" altLang="zh-CN" sz="2600" b="1" i="1" spc="-120" dirty="0" smtClean="0">
                        <a:latin typeface="Cambria Math" panose="02040503050406030204" pitchFamily="18" charset="0"/>
                        <a:sym typeface="Symbol" panose="05050102010706020507" pitchFamily="18" charset="2"/>
                      </a:rPr>
                      <m:t>𝒙𝑹</m:t>
                    </m:r>
                    <m:r>
                      <a:rPr lang="es-ES" altLang="zh-CN" sz="2600" b="1" i="1" spc="-120" dirty="0">
                        <a:latin typeface="Cambria Math" panose="02040503050406030204" pitchFamily="18" charset="0"/>
                      </a:rPr>
                      <m:t>(</m:t>
                    </m:r>
                    <m:r>
                      <a:rPr lang="es-ES" altLang="zh-CN" sz="2600" b="1" i="1" spc="-120" dirty="0">
                        <a:latin typeface="Cambria Math" panose="02040503050406030204" pitchFamily="18" charset="0"/>
                      </a:rPr>
                      <m:t>𝒙</m:t>
                    </m:r>
                    <m:r>
                      <a:rPr lang="es-ES" altLang="zh-CN" sz="2600" b="1" i="1" spc="-120" dirty="0">
                        <a:latin typeface="Cambria Math" panose="02040503050406030204" pitchFamily="18" charset="0"/>
                      </a:rPr>
                      <m:t>,</m:t>
                    </m:r>
                    <m:r>
                      <a:rPr lang="es-ES" altLang="zh-CN" sz="2600" b="1" i="1" spc="-120" dirty="0">
                        <a:latin typeface="Cambria Math" panose="02040503050406030204" pitchFamily="18" charset="0"/>
                      </a:rPr>
                      <m:t>𝒚</m:t>
                    </m:r>
                    <m:r>
                      <a:rPr lang="es-ES" altLang="zh-CN" sz="2600" b="1" i="1" spc="-120" dirty="0">
                        <a:latin typeface="Cambria Math" panose="02040503050406030204" pitchFamily="18" charset="0"/>
                      </a:rPr>
                      <m:t>))</m:t>
                    </m:r>
                  </m:oMath>
                </a14:m>
                <a:r>
                  <a:rPr lang="en-US" altLang="zh-CN" sz="2600" b="1" spc="-120" dirty="0">
                    <a:solidFill>
                      <a:srgbClr val="0070C0"/>
                    </a:solidFill>
                    <a:latin typeface="Kunstler Script" panose="030304020206070D0D06" pitchFamily="66" charset="0"/>
                  </a:rPr>
                  <a:t> </a:t>
                </a:r>
                <a:r>
                  <a:rPr lang="en-US" altLang="zh-CN" sz="2600" b="1" dirty="0">
                    <a:solidFill>
                      <a:srgbClr val="0070C0"/>
                    </a:solidFill>
                    <a:latin typeface="Kunstler Script" panose="030304020206070D0D06" pitchFamily="66" charset="0"/>
                  </a:rPr>
                  <a:t>A</a:t>
                </a:r>
                <a:r>
                  <a:rPr lang="en-US" altLang="zh-CN" sz="2600" b="1" dirty="0">
                    <a:solidFill>
                      <a:srgbClr val="0070C0"/>
                    </a:solidFill>
                  </a:rPr>
                  <a:t> </a:t>
                </a:r>
                <a:r>
                  <a:rPr lang="en-US" altLang="zh-CN" sz="2600" kern="1200" baseline="-25000" dirty="0">
                    <a:solidFill>
                      <a:srgbClr val="0070C0"/>
                    </a:solidFill>
                  </a:rPr>
                  <a:t>5</a:t>
                </a:r>
                <a:r>
                  <a:rPr lang="en-US" altLang="zh-CN" sz="2600" b="1" dirty="0">
                    <a:solidFill>
                      <a:srgbClr val="0070C0"/>
                    </a:solidFill>
                  </a:rPr>
                  <a:t> </a:t>
                </a:r>
                <a:endParaRPr lang="zh-CN" altLang="zh-CN" sz="2600" b="1" dirty="0">
                  <a:solidFill>
                    <a:srgbClr val="0070C0"/>
                  </a:solidFill>
                </a:endParaRPr>
              </a:p>
              <a:p>
                <a:pPr marL="0" indent="0" eaLnBrk="1" hangingPunct="1">
                  <a:lnSpc>
                    <a:spcPts val="3700"/>
                  </a:lnSpc>
                  <a:spcBef>
                    <a:spcPts val="0"/>
                  </a:spcBef>
                  <a:spcAft>
                    <a:spcPts val="0"/>
                  </a:spcAft>
                  <a:buNone/>
                </a:pPr>
                <a14:m>
                  <m:oMath xmlns:m="http://schemas.openxmlformats.org/officeDocument/2006/math">
                    <m:sSub>
                      <m:sSubPr>
                        <m:ctrlPr>
                          <a:rPr lang="en-US" altLang="zh-CN" sz="2600" b="1" i="1" dirty="0" smtClean="0">
                            <a:latin typeface="Cambria Math" panose="02040503050406030204" pitchFamily="18" charset="0"/>
                          </a:rPr>
                        </m:ctrlPr>
                      </m:sSubPr>
                      <m:e>
                        <m:r>
                          <a:rPr lang="de-DE"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𝟔</m:t>
                        </m:r>
                      </m:sub>
                    </m:sSub>
                    <m:r>
                      <a:rPr lang="de-DE" altLang="zh-CN" sz="2600" b="1" i="1" dirty="0">
                        <a:latin typeface="Cambria Math" panose="02040503050406030204" pitchFamily="18" charset="0"/>
                      </a:rPr>
                      <m:t>=</m:t>
                    </m:r>
                    <m:r>
                      <a:rPr lang="en-US" altLang="zh-CN" sz="2600" b="1" i="1" dirty="0" smtClean="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𝒙</m:t>
                    </m:r>
                    <m:r>
                      <a:rPr lang="en-US" altLang="zh-CN" sz="2600" b="1" i="1" dirty="0" err="1"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𝒚𝑹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𝒙𝑹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oMath>
                </a14:m>
                <a:r>
                  <a:rPr lang="pt-BR" altLang="zh-CN" sz="2600" b="1" dirty="0"/>
                  <a:t>                          </a:t>
                </a:r>
                <a14:m>
                  <m:oMath xmlns:m="http://schemas.openxmlformats.org/officeDocument/2006/math">
                    <m:sSub>
                      <m:sSubPr>
                        <m:ctrlPr>
                          <a:rPr lang="en-US" altLang="zh-CN" sz="2600" b="1" i="1" dirty="0" smtClean="0">
                            <a:solidFill>
                              <a:srgbClr val="0070C0"/>
                            </a:solidFill>
                            <a:latin typeface="Cambria Math" panose="02040503050406030204" pitchFamily="18" charset="0"/>
                          </a:rPr>
                        </m:ctrlPr>
                      </m:sSubPr>
                      <m:e>
                        <m:r>
                          <a:rPr lang="pt-BR"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𝟓</m:t>
                        </m:r>
                      </m:sub>
                    </m:sSub>
                    <m:r>
                      <a:rPr lang="en-US" altLang="zh-CN" sz="2600" b="1" i="1" dirty="0" smtClean="0">
                        <a:solidFill>
                          <a:srgbClr val="0070C0"/>
                        </a:solidFill>
                        <a:latin typeface="Cambria Math" panose="02040503050406030204" pitchFamily="18" charset="0"/>
                      </a:rPr>
                      <m:t>=</m:t>
                    </m:r>
                    <m:sSub>
                      <m:sSubPr>
                        <m:ctrlPr>
                          <a:rPr lang="en-US" altLang="zh-CN" sz="2600" b="1" i="1" dirty="0" smtClean="0">
                            <a:solidFill>
                              <a:srgbClr val="0070C0"/>
                            </a:solidFill>
                            <a:latin typeface="Cambria Math" panose="02040503050406030204" pitchFamily="18" charset="0"/>
                          </a:rPr>
                        </m:ctrlPr>
                      </m:sSubPr>
                      <m:e>
                        <m:r>
                          <a:rPr lang="pt-BR" altLang="zh-CN" sz="2600" b="1" i="1" dirty="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𝟒</m:t>
                        </m:r>
                      </m:sub>
                    </m:sSub>
                    <m:r>
                      <a:rPr lang="en-US" altLang="zh-CN" sz="2600" b="1" i="1" dirty="0" smtClean="0">
                        <a:solidFill>
                          <a:srgbClr val="0070C0"/>
                        </a:solidFill>
                        <a:latin typeface="Cambria Math" panose="02040503050406030204" pitchFamily="18" charset="0"/>
                      </a:rPr>
                      <m:t>→</m:t>
                    </m:r>
                    <m:sSub>
                      <m:sSubPr>
                        <m:ctrlPr>
                          <a:rPr lang="en-US" altLang="zh-CN" sz="2600" b="1" i="1" dirty="0" smtClean="0">
                            <a:solidFill>
                              <a:srgbClr val="0070C0"/>
                            </a:solidFill>
                            <a:latin typeface="Cambria Math" panose="02040503050406030204" pitchFamily="18" charset="0"/>
                          </a:rPr>
                        </m:ctrlPr>
                      </m:sSubPr>
                      <m:e>
                        <m:r>
                          <a:rPr lang="en-US"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𝟔</m:t>
                        </m:r>
                      </m:sub>
                    </m:sSub>
                  </m:oMath>
                </a14:m>
                <a:r>
                  <a:rPr lang="en-US" altLang="zh-CN" sz="2600" b="1" dirty="0">
                    <a:solidFill>
                      <a:schemeClr val="accent6"/>
                    </a:solidFill>
                  </a:rPr>
                  <a:t> </a:t>
                </a:r>
                <a:endParaRPr lang="zh-CN" altLang="zh-CN" sz="2600" b="1" dirty="0">
                  <a:solidFill>
                    <a:schemeClr val="accent6"/>
                  </a:solidFill>
                </a:endParaRPr>
              </a:p>
              <a:p>
                <a:pPr marL="0" indent="0" eaLnBrk="1" hangingPunct="1">
                  <a:lnSpc>
                    <a:spcPts val="3700"/>
                  </a:lnSpc>
                  <a:spcBef>
                    <a:spcPts val="0"/>
                  </a:spcBef>
                  <a:spcAft>
                    <a:spcPts val="0"/>
                  </a:spcAft>
                  <a:buNone/>
                </a:pPr>
                <a14:m>
                  <m:oMath xmlns:m="http://schemas.openxmlformats.org/officeDocument/2006/math">
                    <m:r>
                      <a:rPr lang="de-DE" altLang="zh-CN" sz="2600" b="1" i="1" dirty="0" smtClean="0">
                        <a:latin typeface="Cambria Math" panose="02040503050406030204" pitchFamily="18" charset="0"/>
                      </a:rPr>
                      <m:t>𝑨</m:t>
                    </m:r>
                    <m:r>
                      <a:rPr lang="de-DE" altLang="zh-CN" sz="2600" b="1" i="1" baseline="-25000" dirty="0">
                        <a:latin typeface="Cambria Math" panose="02040503050406030204" pitchFamily="18" charset="0"/>
                      </a:rPr>
                      <m:t>𝟕</m:t>
                    </m:r>
                    <m:r>
                      <a:rPr lang="de-DE" altLang="zh-CN" sz="2600" b="1" i="1" dirty="0" smtClean="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smtClean="0">
                        <a:latin typeface="Cambria Math" panose="02040503050406030204" pitchFamily="18" charset="0"/>
                        <a:sym typeface="Symbol" panose="05050102010706020507" pitchFamily="18" charset="2"/>
                      </a:rPr>
                      <m:t>𝒚</m:t>
                    </m:r>
                    <m:r>
                      <a:rPr lang="en-US" altLang="zh-CN" sz="2600" b="1" i="1" dirty="0" smtClean="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𝒙</m:t>
                    </m:r>
                    <m:r>
                      <a:rPr lang="en-US" altLang="zh-CN" sz="2600" b="1" i="1" dirty="0" err="1"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𝒚𝑹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𝒙𝑹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oMath>
                </a14:m>
                <a:r>
                  <a:rPr lang="en-US" altLang="zh-CN" sz="2600" b="1" dirty="0"/>
                  <a:t> </a:t>
                </a:r>
                <a:r>
                  <a:rPr lang="zh-CN" altLang="en-US" sz="2600" b="1" dirty="0"/>
                  <a:t>                      </a:t>
                </a:r>
                <a:r>
                  <a:rPr lang="en-US" altLang="zh-CN" sz="2600" b="1" dirty="0">
                    <a:solidFill>
                      <a:srgbClr val="0070C0"/>
                    </a:solidFill>
                  </a:rPr>
                  <a:t>UG(</a:t>
                </a:r>
                <a14:m>
                  <m:oMath xmlns:m="http://schemas.openxmlformats.org/officeDocument/2006/math">
                    <m:sSub>
                      <m:sSubPr>
                        <m:ctrlPr>
                          <a:rPr lang="en-US" altLang="zh-CN" sz="2600" b="1" i="1" dirty="0" smtClean="0">
                            <a:solidFill>
                              <a:srgbClr val="0070C0"/>
                            </a:solidFill>
                            <a:latin typeface="Cambria Math" panose="02040503050406030204" pitchFamily="18" charset="0"/>
                          </a:rPr>
                        </m:ctrlPr>
                      </m:sSubPr>
                      <m:e>
                        <m:r>
                          <a:rPr lang="pt-BR"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𝟔</m:t>
                        </m:r>
                      </m:sub>
                    </m:sSub>
                  </m:oMath>
                </a14:m>
                <a:r>
                  <a:rPr lang="en-US" altLang="zh-CN" sz="2600" b="1" dirty="0">
                    <a:solidFill>
                      <a:srgbClr val="0070C0"/>
                    </a:solidFill>
                  </a:rPr>
                  <a:t>)</a:t>
                </a:r>
                <a:r>
                  <a:rPr lang="pt-BR" altLang="zh-CN" sz="2600" b="1" dirty="0">
                    <a:solidFill>
                      <a:srgbClr val="0070C0"/>
                    </a:solidFill>
                  </a:rPr>
                  <a:t> </a:t>
                </a:r>
                <a:endParaRPr lang="zh-CN" altLang="zh-CN" sz="2600" b="1" dirty="0">
                  <a:solidFill>
                    <a:srgbClr val="0070C0"/>
                  </a:solidFill>
                </a:endParaRPr>
              </a:p>
              <a:p>
                <a:pPr marL="0" indent="0" eaLnBrk="1" hangingPunct="1">
                  <a:lnSpc>
                    <a:spcPts val="37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sz="2600" b="1" i="1" dirty="0" smtClean="0">
                              <a:latin typeface="Cambria Math" panose="02040503050406030204" pitchFamily="18" charset="0"/>
                            </a:rPr>
                          </m:ctrlPr>
                        </m:sSubPr>
                        <m:e>
                          <m:r>
                            <a:rPr lang="de-DE"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𝟖</m:t>
                          </m:r>
                        </m:sub>
                      </m:sSub>
                      <m:r>
                        <a:rPr lang="de-DE" altLang="zh-CN" sz="2600" b="1" i="1" dirty="0" smtClean="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smtClean="0">
                          <a:latin typeface="Cambria Math" panose="02040503050406030204" pitchFamily="18" charset="0"/>
                          <a:sym typeface="Symbol" panose="05050102010706020507" pitchFamily="18" charset="2"/>
                        </a:rPr>
                        <m:t>𝒚</m:t>
                      </m:r>
                      <m:r>
                        <a:rPr lang="en-US" altLang="zh-CN" sz="2600" b="1" i="1" dirty="0" smtClean="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𝒙</m:t>
                      </m:r>
                      <m:r>
                        <a:rPr lang="en-US" altLang="zh-CN" sz="2600" b="1" i="1" dirty="0" err="1"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𝒚𝑹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𝒙𝑹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 </m:t>
                      </m:r>
                    </m:oMath>
                  </m:oMathPara>
                </a14:m>
                <a:endParaRPr lang="en-US" altLang="zh-CN" sz="2600" dirty="0"/>
              </a:p>
              <a:p>
                <a:pPr eaLnBrk="1" hangingPunct="1">
                  <a:lnSpc>
                    <a:spcPts val="3700"/>
                  </a:lnSpc>
                  <a:spcBef>
                    <a:spcPts val="0"/>
                  </a:spcBef>
                  <a:spcAft>
                    <a:spcPts val="0"/>
                  </a:spcAft>
                  <a:buFont typeface="Wingdings" panose="05000000000000000000" pitchFamily="2" charset="2"/>
                  <a:buNone/>
                </a:pPr>
                <a14:m>
                  <m:oMath xmlns:m="http://schemas.openxmlformats.org/officeDocument/2006/math">
                    <m:r>
                      <a:rPr lang="en-US" altLang="zh-CN" sz="2600" b="1" i="1" dirty="0" smtClean="0">
                        <a:latin typeface="Cambria Math" panose="02040503050406030204" pitchFamily="18" charset="0"/>
                        <a:sym typeface="Symbol" panose="05050102010706020507" pitchFamily="18" charset="2"/>
                      </a:rPr>
                      <m:t>             →</m:t>
                    </m:r>
                    <m:r>
                      <a:rPr lang="en-US" altLang="zh-CN" sz="2600" b="1" i="1" dirty="0" smtClean="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𝒙</m:t>
                    </m:r>
                    <m:r>
                      <a:rPr lang="en-US" altLang="zh-CN" sz="2600" b="1" i="1" dirty="0" err="1"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𝒚𝑹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r>
                      <a:rPr lang="en-US" altLang="zh-CN" sz="2600" b="1" i="1" dirty="0" err="1" smtClean="0">
                        <a:latin typeface="Cambria Math" panose="02040503050406030204" pitchFamily="18" charset="0"/>
                        <a:sym typeface="Symbol" panose="05050102010706020507" pitchFamily="18" charset="2"/>
                      </a:rPr>
                      <m:t>𝒚</m:t>
                    </m:r>
                    <m:r>
                      <a:rPr lang="en-US" altLang="zh-CN" sz="2600" b="1" i="1" dirty="0" err="1"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𝒙𝑹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oMath>
                </a14:m>
                <a:r>
                  <a:rPr lang="en-US" altLang="zh-CN" sz="2600" b="1" dirty="0"/>
                  <a:t>                </a:t>
                </a:r>
                <a:r>
                  <a:rPr lang="en-US" altLang="zh-CN" sz="2600" b="1" dirty="0">
                    <a:solidFill>
                      <a:srgbClr val="0070C0"/>
                    </a:solidFill>
                    <a:latin typeface="Kunstler Script" panose="030304020206070D0D06" pitchFamily="66" charset="0"/>
                  </a:rPr>
                  <a:t>A</a:t>
                </a:r>
                <a:r>
                  <a:rPr lang="en-US" altLang="zh-CN" sz="2600" b="1" dirty="0">
                    <a:solidFill>
                      <a:srgbClr val="0070C0"/>
                    </a:solidFill>
                  </a:rPr>
                  <a:t> </a:t>
                </a:r>
                <a:r>
                  <a:rPr lang="en-US" altLang="zh-CN" sz="2600" kern="1200" baseline="-25000" dirty="0">
                    <a:solidFill>
                      <a:srgbClr val="0070C0"/>
                    </a:solidFill>
                  </a:rPr>
                  <a:t>5</a:t>
                </a:r>
                <a:r>
                  <a:rPr lang="en-US" altLang="zh-CN" sz="2600" b="1" dirty="0">
                    <a:solidFill>
                      <a:srgbClr val="0070C0"/>
                    </a:solidFill>
                  </a:rPr>
                  <a:t> </a:t>
                </a:r>
                <a:endParaRPr lang="zh-CN" altLang="zh-CN" sz="2600" b="1" dirty="0">
                  <a:solidFill>
                    <a:srgbClr val="0070C0"/>
                  </a:solidFill>
                </a:endParaRPr>
              </a:p>
              <a:p>
                <a:pPr marL="0" indent="0" eaLnBrk="1" hangingPunct="1">
                  <a:lnSpc>
                    <a:spcPts val="3700"/>
                  </a:lnSpc>
                  <a:spcBef>
                    <a:spcPts val="0"/>
                  </a:spcBef>
                  <a:spcAft>
                    <a:spcPts val="0"/>
                  </a:spcAft>
                  <a:buNone/>
                </a:pPr>
                <a14:m>
                  <m:oMath xmlns:m="http://schemas.openxmlformats.org/officeDocument/2006/math">
                    <m:sSub>
                      <m:sSubPr>
                        <m:ctrlPr>
                          <a:rPr lang="en-US" altLang="zh-CN" sz="2600" b="1" i="1" dirty="0" smtClean="0">
                            <a:latin typeface="Cambria Math" panose="02040503050406030204" pitchFamily="18" charset="0"/>
                          </a:rPr>
                        </m:ctrlPr>
                      </m:sSubPr>
                      <m:e>
                        <m:r>
                          <a:rPr lang="de-DE"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𝟗</m:t>
                        </m:r>
                      </m:sub>
                    </m:sSub>
                    <m:r>
                      <a:rPr lang="de-DE" altLang="zh-CN" sz="2600" b="1" i="1" dirty="0">
                        <a:latin typeface="Cambria Math" panose="02040503050406030204" pitchFamily="18" charset="0"/>
                      </a:rPr>
                      <m:t>=</m:t>
                    </m:r>
                    <m:r>
                      <a:rPr lang="en-US" altLang="zh-CN" sz="2600" b="1" i="1" dirty="0"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𝒙</m:t>
                    </m:r>
                    <m:r>
                      <a:rPr lang="en-US" altLang="zh-CN" sz="2600" b="1" i="1" dirty="0" err="1"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𝒚𝑹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r>
                      <a:rPr lang="en-US" altLang="zh-CN" sz="2600" b="1" i="1" dirty="0" err="1" smtClean="0">
                        <a:latin typeface="Cambria Math" panose="02040503050406030204" pitchFamily="18" charset="0"/>
                        <a:sym typeface="Symbol" panose="05050102010706020507" pitchFamily="18" charset="2"/>
                      </a:rPr>
                      <m:t>𝒚</m:t>
                    </m:r>
                    <m:r>
                      <a:rPr lang="en-US" altLang="zh-CN" sz="2600" b="1" i="1" dirty="0" err="1" smtClean="0">
                        <a:latin typeface="Cambria Math" panose="02040503050406030204" pitchFamily="18" charset="0"/>
                        <a:sym typeface="Symbol" panose="05050102010706020507" pitchFamily="18" charset="2"/>
                      </a:rPr>
                      <m:t>∀</m:t>
                    </m:r>
                    <m:r>
                      <a:rPr lang="en-US" altLang="zh-CN" sz="2600" b="1" i="1" dirty="0" err="1" smtClean="0">
                        <a:latin typeface="Cambria Math" panose="02040503050406030204" pitchFamily="18" charset="0"/>
                        <a:sym typeface="Symbol" panose="05050102010706020507" pitchFamily="18" charset="2"/>
                      </a:rPr>
                      <m:t>𝒙𝑹</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𝒙</m:t>
                    </m:r>
                    <m:r>
                      <a:rPr lang="es-ES" altLang="zh-CN" sz="2600" b="1" i="1" dirty="0">
                        <a:latin typeface="Cambria Math" panose="02040503050406030204" pitchFamily="18" charset="0"/>
                      </a:rPr>
                      <m:t>,</m:t>
                    </m:r>
                    <m:r>
                      <a:rPr lang="es-ES" altLang="zh-CN" sz="2600" b="1" i="1" dirty="0">
                        <a:latin typeface="Cambria Math" panose="02040503050406030204" pitchFamily="18" charset="0"/>
                      </a:rPr>
                      <m:t>𝒚</m:t>
                    </m:r>
                    <m:r>
                      <a:rPr lang="es-ES" altLang="zh-CN" sz="2600" b="1" i="1" dirty="0">
                        <a:latin typeface="Cambria Math" panose="02040503050406030204" pitchFamily="18" charset="0"/>
                      </a:rPr>
                      <m:t>)</m:t>
                    </m:r>
                  </m:oMath>
                </a14:m>
                <a:r>
                  <a:rPr lang="pt-BR" altLang="zh-CN" sz="2600" i="1" dirty="0"/>
                  <a:t>                         </a:t>
                </a:r>
                <a14:m>
                  <m:oMath xmlns:m="http://schemas.openxmlformats.org/officeDocument/2006/math">
                    <m:sSub>
                      <m:sSubPr>
                        <m:ctrlPr>
                          <a:rPr lang="en-US" altLang="zh-CN" sz="2600" b="1" i="1" dirty="0" smtClean="0">
                            <a:solidFill>
                              <a:srgbClr val="0070C0"/>
                            </a:solidFill>
                            <a:latin typeface="Cambria Math" panose="02040503050406030204" pitchFamily="18" charset="0"/>
                          </a:rPr>
                        </m:ctrlPr>
                      </m:sSubPr>
                      <m:e>
                        <m:r>
                          <a:rPr lang="pt-BR"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𝟖</m:t>
                        </m:r>
                      </m:sub>
                    </m:sSub>
                    <m:r>
                      <a:rPr lang="en-US" altLang="zh-CN" sz="2600" b="1" i="1" dirty="0" smtClean="0">
                        <a:solidFill>
                          <a:srgbClr val="0070C0"/>
                        </a:solidFill>
                        <a:latin typeface="Cambria Math" panose="02040503050406030204" pitchFamily="18" charset="0"/>
                      </a:rPr>
                      <m:t>=</m:t>
                    </m:r>
                    <m:sSub>
                      <m:sSubPr>
                        <m:ctrlPr>
                          <a:rPr lang="en-US" altLang="zh-CN" sz="2600" b="1" i="1" dirty="0" smtClean="0">
                            <a:solidFill>
                              <a:srgbClr val="0070C0"/>
                            </a:solidFill>
                            <a:latin typeface="Cambria Math" panose="02040503050406030204" pitchFamily="18" charset="0"/>
                          </a:rPr>
                        </m:ctrlPr>
                      </m:sSubPr>
                      <m:e>
                        <m:r>
                          <a:rPr lang="pt-BR" altLang="zh-CN" sz="2600" b="1" i="1" dirty="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𝟕</m:t>
                        </m:r>
                      </m:sub>
                    </m:sSub>
                    <m:r>
                      <a:rPr lang="en-US" altLang="zh-CN" sz="2600" b="1" i="1" dirty="0" smtClean="0">
                        <a:solidFill>
                          <a:srgbClr val="0070C0"/>
                        </a:solidFill>
                        <a:latin typeface="Cambria Math" panose="02040503050406030204" pitchFamily="18" charset="0"/>
                      </a:rPr>
                      <m:t>→</m:t>
                    </m:r>
                    <m:sSub>
                      <m:sSubPr>
                        <m:ctrlPr>
                          <a:rPr lang="en-US" altLang="zh-CN" sz="2600" b="1" i="1" dirty="0" smtClean="0">
                            <a:solidFill>
                              <a:srgbClr val="0070C0"/>
                            </a:solidFill>
                            <a:latin typeface="Cambria Math" panose="02040503050406030204" pitchFamily="18" charset="0"/>
                          </a:rPr>
                        </m:ctrlPr>
                      </m:sSubPr>
                      <m:e>
                        <m:r>
                          <a:rPr lang="en-US"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𝟗</m:t>
                        </m:r>
                      </m:sub>
                    </m:sSub>
                  </m:oMath>
                </a14:m>
                <a:endParaRPr lang="zh-CN" altLang="zh-CN" sz="2600" b="1" dirty="0">
                  <a:solidFill>
                    <a:srgbClr val="0070C0"/>
                  </a:solidFill>
                </a:endParaRPr>
              </a:p>
              <a:p>
                <a:pPr marL="0" indent="0" eaLnBrk="1" hangingPunct="1">
                  <a:lnSpc>
                    <a:spcPts val="3700"/>
                  </a:lnSpc>
                  <a:spcBef>
                    <a:spcPts val="0"/>
                  </a:spcBef>
                  <a:spcAft>
                    <a:spcPts val="0"/>
                  </a:spcAft>
                  <a:buNone/>
                </a:pPr>
                <a:r>
                  <a:rPr lang="zh-CN" altLang="zh-CN" b="0" dirty="0"/>
                  <a:t>证毕</a:t>
                </a:r>
              </a:p>
              <a:p>
                <a:pPr eaLnBrk="1" hangingPunct="1">
                  <a:lnSpc>
                    <a:spcPts val="3700"/>
                  </a:lnSpc>
                  <a:spcBef>
                    <a:spcPts val="0"/>
                  </a:spcBef>
                  <a:spcAft>
                    <a:spcPts val="0"/>
                  </a:spcAft>
                </a:pPr>
                <a:endParaRPr lang="en-US" altLang="zh-CN" b="1" dirty="0"/>
              </a:p>
            </p:txBody>
          </p:sp>
        </mc:Choice>
        <mc:Fallback xmlns="">
          <p:sp>
            <p:nvSpPr>
              <p:cNvPr id="168963" name="内容占位符 2">
                <a:extLst>
                  <a:ext uri="{FF2B5EF4-FFF2-40B4-BE49-F238E27FC236}">
                    <a16:creationId xmlns:a16="http://schemas.microsoft.com/office/drawing/2014/main" id="{60E33AF4-1ADC-4A70-9D89-E90C4EC9523E}"/>
                  </a:ext>
                </a:extLst>
              </p:cNvPr>
              <p:cNvSpPr>
                <a:spLocks noGrp="1" noRot="1" noChangeAspect="1" noMove="1" noResize="1" noEditPoints="1" noAdjustHandles="1" noChangeArrowheads="1" noChangeShapeType="1" noTextEdit="1"/>
              </p:cNvSpPr>
              <p:nvPr>
                <p:ph idx="4294967295"/>
              </p:nvPr>
            </p:nvSpPr>
            <p:spPr>
              <a:xfrm>
                <a:off x="0" y="986210"/>
                <a:ext cx="9177867" cy="5731488"/>
              </a:xfrm>
              <a:blipFill>
                <a:blip r:embed="rId4"/>
                <a:stretch>
                  <a:fillRect l="-1328" t="-1383" r="-266" b="-2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0249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8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89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89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896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96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96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96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6802" name="Rectangle 2">
                <a:extLst>
                  <a:ext uri="{FF2B5EF4-FFF2-40B4-BE49-F238E27FC236}">
                    <a16:creationId xmlns:a16="http://schemas.microsoft.com/office/drawing/2014/main" id="{1B85FDA8-B3B6-4D3F-80F0-81C28DDBA6E9}"/>
                  </a:ext>
                </a:extLst>
              </p:cNvPr>
              <p:cNvSpPr>
                <a:spLocks noGrp="1" noChangeArrowheads="1"/>
              </p:cNvSpPr>
              <p:nvPr>
                <p:ph type="body" idx="1"/>
              </p:nvPr>
            </p:nvSpPr>
            <p:spPr>
              <a:xfrm>
                <a:off x="921770" y="179010"/>
                <a:ext cx="8222230" cy="633791"/>
              </a:xfrm>
              <a:noFill/>
            </p:spPr>
            <p:txBody>
              <a:bodyPr/>
              <a:lstStyle/>
              <a:p>
                <a:pPr marL="0" indent="0" eaLnBrk="1" hangingPunct="1">
                  <a:buNone/>
                  <a:tabLst>
                    <a:tab pos="2155825" algn="l"/>
                    <a:tab pos="6454775" algn="l"/>
                  </a:tabLst>
                </a:pPr>
                <a:r>
                  <a:rPr lang="zh-CN" altLang="en-US" sz="3200" dirty="0">
                    <a:solidFill>
                      <a:srgbClr val="FF0000"/>
                    </a:solidFill>
                    <a:latin typeface="黑体" panose="02010609060101010101" pitchFamily="49" charset="-122"/>
                    <a:ea typeface="黑体" panose="02010609060101010101" pitchFamily="49" charset="-122"/>
                  </a:rPr>
                  <a:t>例</a:t>
                </a:r>
                <a:r>
                  <a:rPr lang="en-US" altLang="zh-CN" sz="3200" dirty="0">
                    <a:solidFill>
                      <a:srgbClr val="FF0000"/>
                    </a:solidFill>
                  </a:rPr>
                  <a:t>4.6.6</a:t>
                </a:r>
                <a:r>
                  <a:rPr lang="en-US" altLang="zh-CN" sz="3200" b="1" dirty="0">
                    <a:solidFill>
                      <a:srgbClr val="FF0000"/>
                    </a:solidFill>
                    <a:latin typeface="黑体" panose="02010609060101010101" pitchFamily="49" charset="-122"/>
                  </a:rPr>
                  <a:t> </a:t>
                </a:r>
                <a:r>
                  <a:rPr lang="zh-CN" altLang="en-US" sz="3200" b="1" dirty="0">
                    <a:solidFill>
                      <a:srgbClr val="FF0000"/>
                    </a:solidFill>
                    <a:latin typeface="黑体" panose="02010609060101010101" pitchFamily="49" charset="-122"/>
                    <a:ea typeface="黑体" panose="02010609060101010101" pitchFamily="49" charset="-122"/>
                  </a:rPr>
                  <a:t>证明</a:t>
                </a:r>
                <a14:m>
                  <m:oMath xmlns:m="http://schemas.openxmlformats.org/officeDocument/2006/math">
                    <m:r>
                      <a:rPr lang="en-US" altLang="zh-CN" sz="3200" b="1" i="1" dirty="0" smtClean="0">
                        <a:solidFill>
                          <a:srgbClr val="FF0000"/>
                        </a:solidFill>
                        <a:latin typeface="Cambria Math" panose="02040503050406030204" pitchFamily="18" charset="0"/>
                      </a:rPr>
                      <m:t>⊢</m:t>
                    </m:r>
                    <m:r>
                      <a:rPr lang="en-US" altLang="zh-CN" sz="3200" b="1" i="1" dirty="0">
                        <a:solidFill>
                          <a:srgbClr val="FF0000"/>
                        </a:solidFill>
                        <a:latin typeface="Cambria Math" panose="02040503050406030204" pitchFamily="18" charset="0"/>
                        <a:sym typeface="Symbol" panose="05050102010706020507" pitchFamily="18" charset="2"/>
                      </a:rPr>
                      <m:t>∀</m:t>
                    </m:r>
                    <m:sSub>
                      <m:sSubPr>
                        <m:ctrlPr>
                          <a:rPr lang="en-US" altLang="zh-CN" sz="3200" b="1" i="1" dirty="0" smtClean="0">
                            <a:solidFill>
                              <a:srgbClr val="FF0000"/>
                            </a:solidFill>
                            <a:latin typeface="Cambria Math" panose="02040503050406030204" pitchFamily="18" charset="0"/>
                            <a:sym typeface="Symbol" panose="05050102010706020507" pitchFamily="18" charset="2"/>
                          </a:rPr>
                        </m:ctrlPr>
                      </m:sSubPr>
                      <m:e>
                        <m:r>
                          <a:rPr lang="en-US" altLang="zh-CN" sz="3200" b="1" i="1" dirty="0">
                            <a:solidFill>
                              <a:srgbClr val="FF0000"/>
                            </a:solidFill>
                            <a:latin typeface="Cambria Math" panose="02040503050406030204" pitchFamily="18" charset="0"/>
                            <a:sym typeface="Symbol" panose="05050102010706020507" pitchFamily="18" charset="2"/>
                          </a:rPr>
                          <m:t>𝒙</m:t>
                        </m:r>
                      </m:e>
                      <m:sub>
                        <m:r>
                          <a:rPr lang="en-US" altLang="zh-CN" sz="3200" b="1" i="1" dirty="0" smtClean="0">
                            <a:solidFill>
                              <a:srgbClr val="FF0000"/>
                            </a:solidFill>
                            <a:latin typeface="Cambria Math" panose="02040503050406030204" pitchFamily="18" charset="0"/>
                            <a:sym typeface="Symbol" panose="05050102010706020507" pitchFamily="18" charset="2"/>
                          </a:rPr>
                          <m:t>𝒊</m:t>
                        </m:r>
                      </m:sub>
                    </m:sSub>
                    <m:r>
                      <a:rPr lang="en-US" altLang="zh-CN" sz="3200" b="1" i="1" dirty="0">
                        <a:solidFill>
                          <a:srgbClr val="FF0000"/>
                        </a:solidFill>
                        <a:latin typeface="Cambria Math" panose="02040503050406030204" pitchFamily="18" charset="0"/>
                        <a:sym typeface="Symbol" panose="05050102010706020507" pitchFamily="18" charset="2"/>
                      </a:rPr>
                      <m:t>𝑸</m:t>
                    </m:r>
                    <m:r>
                      <a:rPr lang="en-US" altLang="zh-CN" sz="3200" b="1" i="1" dirty="0">
                        <a:solidFill>
                          <a:srgbClr val="FF0000"/>
                        </a:solidFill>
                        <a:latin typeface="Cambria Math" panose="02040503050406030204" pitchFamily="18" charset="0"/>
                        <a:sym typeface="Symbol" panose="05050102010706020507" pitchFamily="18" charset="2"/>
                      </a:rPr>
                      <m:t>∨∀</m:t>
                    </m:r>
                    <m:sSub>
                      <m:sSubPr>
                        <m:ctrlPr>
                          <a:rPr lang="en-US" altLang="zh-CN" sz="3200" b="1" i="1" dirty="0" smtClean="0">
                            <a:solidFill>
                              <a:srgbClr val="FF0000"/>
                            </a:solidFill>
                            <a:latin typeface="Cambria Math" panose="02040503050406030204" pitchFamily="18" charset="0"/>
                            <a:sym typeface="Symbol" panose="05050102010706020507" pitchFamily="18" charset="2"/>
                          </a:rPr>
                        </m:ctrlPr>
                      </m:sSubPr>
                      <m:e>
                        <m:r>
                          <a:rPr lang="en-US" altLang="zh-CN" sz="3200" b="1" i="1" dirty="0">
                            <a:solidFill>
                              <a:srgbClr val="FF0000"/>
                            </a:solidFill>
                            <a:latin typeface="Cambria Math" panose="02040503050406030204" pitchFamily="18" charset="0"/>
                            <a:sym typeface="Symbol" panose="05050102010706020507" pitchFamily="18" charset="2"/>
                          </a:rPr>
                          <m:t>𝒙</m:t>
                        </m:r>
                      </m:e>
                      <m:sub>
                        <m:r>
                          <a:rPr lang="en-US" altLang="zh-CN" sz="3200" b="1" i="1" dirty="0" smtClean="0">
                            <a:solidFill>
                              <a:srgbClr val="FF0000"/>
                            </a:solidFill>
                            <a:latin typeface="Cambria Math" panose="02040503050406030204" pitchFamily="18" charset="0"/>
                            <a:sym typeface="Symbol" panose="05050102010706020507" pitchFamily="18" charset="2"/>
                          </a:rPr>
                          <m:t>𝒊</m:t>
                        </m:r>
                      </m:sub>
                    </m:sSub>
                    <m:r>
                      <a:rPr lang="en-US" altLang="zh-CN" sz="3200" b="1" i="1" dirty="0">
                        <a:solidFill>
                          <a:srgbClr val="FF0000"/>
                        </a:solidFill>
                        <a:latin typeface="Cambria Math" panose="02040503050406030204" pitchFamily="18" charset="0"/>
                        <a:sym typeface="Symbol" panose="05050102010706020507" pitchFamily="18" charset="2"/>
                      </a:rPr>
                      <m:t>𝑹</m:t>
                    </m:r>
                    <m:r>
                      <a:rPr lang="en-US" altLang="zh-CN" sz="3200" b="1" i="1" dirty="0">
                        <a:solidFill>
                          <a:srgbClr val="FF0000"/>
                        </a:solidFill>
                        <a:latin typeface="Cambria Math" panose="02040503050406030204" pitchFamily="18" charset="0"/>
                        <a:sym typeface="Symbol" panose="05050102010706020507" pitchFamily="18" charset="2"/>
                      </a:rPr>
                      <m:t>→∀</m:t>
                    </m:r>
                    <m:sSub>
                      <m:sSubPr>
                        <m:ctrlPr>
                          <a:rPr lang="en-US" altLang="zh-CN" sz="3200" b="1" i="1" dirty="0" smtClean="0">
                            <a:solidFill>
                              <a:srgbClr val="FF0000"/>
                            </a:solidFill>
                            <a:latin typeface="Cambria Math" panose="02040503050406030204" pitchFamily="18" charset="0"/>
                            <a:sym typeface="Symbol" panose="05050102010706020507" pitchFamily="18" charset="2"/>
                          </a:rPr>
                        </m:ctrlPr>
                      </m:sSubPr>
                      <m:e>
                        <m:r>
                          <a:rPr lang="en-US" altLang="zh-CN" sz="3200" b="1" i="1" dirty="0">
                            <a:solidFill>
                              <a:srgbClr val="FF0000"/>
                            </a:solidFill>
                            <a:latin typeface="Cambria Math" panose="02040503050406030204" pitchFamily="18" charset="0"/>
                            <a:sym typeface="Symbol" panose="05050102010706020507" pitchFamily="18" charset="2"/>
                          </a:rPr>
                          <m:t>𝒙</m:t>
                        </m:r>
                      </m:e>
                      <m:sub>
                        <m:r>
                          <a:rPr lang="en-US" altLang="zh-CN" sz="3200" b="1" i="1" dirty="0" smtClean="0">
                            <a:solidFill>
                              <a:srgbClr val="FF0000"/>
                            </a:solidFill>
                            <a:latin typeface="Cambria Math" panose="02040503050406030204" pitchFamily="18" charset="0"/>
                            <a:sym typeface="Symbol" panose="05050102010706020507" pitchFamily="18" charset="2"/>
                          </a:rPr>
                          <m:t>𝒊</m:t>
                        </m:r>
                      </m:sub>
                    </m:sSub>
                    <m:r>
                      <a:rPr lang="en-US" altLang="zh-CN" sz="3200" b="1" i="1" dirty="0">
                        <a:solidFill>
                          <a:srgbClr val="FF0000"/>
                        </a:solidFill>
                        <a:latin typeface="Cambria Math" panose="02040503050406030204" pitchFamily="18" charset="0"/>
                        <a:sym typeface="Symbol" panose="05050102010706020507" pitchFamily="18" charset="2"/>
                      </a:rPr>
                      <m:t>(</m:t>
                    </m:r>
                    <m:r>
                      <a:rPr lang="en-US" altLang="zh-CN" sz="3200" b="1" i="1" dirty="0">
                        <a:solidFill>
                          <a:srgbClr val="FF0000"/>
                        </a:solidFill>
                        <a:latin typeface="Cambria Math" panose="02040503050406030204" pitchFamily="18" charset="0"/>
                        <a:sym typeface="Symbol" panose="05050102010706020507" pitchFamily="18" charset="2"/>
                      </a:rPr>
                      <m:t>𝑸</m:t>
                    </m:r>
                    <m:r>
                      <a:rPr lang="en-US" altLang="zh-CN" sz="3200" b="1" i="1" dirty="0">
                        <a:solidFill>
                          <a:srgbClr val="FF0000"/>
                        </a:solidFill>
                        <a:latin typeface="Cambria Math" panose="02040503050406030204" pitchFamily="18" charset="0"/>
                        <a:sym typeface="Symbol" panose="05050102010706020507" pitchFamily="18" charset="2"/>
                      </a:rPr>
                      <m:t>∨</m:t>
                    </m:r>
                    <m:r>
                      <a:rPr lang="en-US" altLang="zh-CN" sz="3200" b="1" i="1" dirty="0">
                        <a:solidFill>
                          <a:srgbClr val="FF0000"/>
                        </a:solidFill>
                        <a:latin typeface="Cambria Math" panose="02040503050406030204" pitchFamily="18" charset="0"/>
                        <a:sym typeface="Symbol" panose="05050102010706020507" pitchFamily="18" charset="2"/>
                      </a:rPr>
                      <m:t>𝑹</m:t>
                    </m:r>
                    <m:r>
                      <a:rPr lang="en-US" altLang="zh-CN" sz="3200" b="1" i="1" dirty="0">
                        <a:solidFill>
                          <a:srgbClr val="FF0000"/>
                        </a:solidFill>
                        <a:latin typeface="Cambria Math" panose="02040503050406030204" pitchFamily="18" charset="0"/>
                        <a:sym typeface="Symbol" panose="05050102010706020507" pitchFamily="18" charset="2"/>
                      </a:rPr>
                      <m:t>)</m:t>
                    </m:r>
                  </m:oMath>
                </a14:m>
                <a:endParaRPr lang="en-US" altLang="zh-CN" sz="3200" b="1" dirty="0">
                  <a:solidFill>
                    <a:srgbClr val="FF0000"/>
                  </a:solidFill>
                </a:endParaRPr>
              </a:p>
            </p:txBody>
          </p:sp>
        </mc:Choice>
        <mc:Fallback xmlns="">
          <p:sp>
            <p:nvSpPr>
              <p:cNvPr id="76802" name="Rectangle 2">
                <a:extLst>
                  <a:ext uri="{FF2B5EF4-FFF2-40B4-BE49-F238E27FC236}">
                    <a16:creationId xmlns:a16="http://schemas.microsoft.com/office/drawing/2014/main" id="{1B85FDA8-B3B6-4D3F-80F0-81C28DDBA6E9}"/>
                  </a:ext>
                </a:extLst>
              </p:cNvPr>
              <p:cNvSpPr>
                <a:spLocks noGrp="1" noRot="1" noChangeAspect="1" noMove="1" noResize="1" noEditPoints="1" noAdjustHandles="1" noChangeArrowheads="1" noChangeShapeType="1" noTextEdit="1"/>
              </p:cNvSpPr>
              <p:nvPr>
                <p:ph type="body" idx="1"/>
              </p:nvPr>
            </p:nvSpPr>
            <p:spPr>
              <a:xfrm>
                <a:off x="921770" y="179010"/>
                <a:ext cx="8222230" cy="633791"/>
              </a:xfrm>
              <a:blipFill>
                <a:blip r:embed="rId2"/>
                <a:stretch>
                  <a:fillRect l="-1853" t="-9615" b="-298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F3FDCF5-B3A3-5642-B2DB-E8F044DB79E7}"/>
                  </a:ext>
                </a:extLst>
              </p:cNvPr>
              <p:cNvSpPr txBox="1">
                <a:spLocks noChangeArrowheads="1"/>
              </p:cNvSpPr>
              <p:nvPr/>
            </p:nvSpPr>
            <p:spPr bwMode="auto">
              <a:xfrm>
                <a:off x="190487" y="1335884"/>
                <a:ext cx="8672159" cy="5147164"/>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eaLnBrk="1" hangingPunct="1">
                  <a:lnSpc>
                    <a:spcPct val="100000"/>
                  </a:lnSpc>
                  <a:buFont typeface="Wingdings" pitchFamily="2" charset="2"/>
                  <a:buNone/>
                  <a:tabLst>
                    <a:tab pos="2155825" algn="l"/>
                    <a:tab pos="6454775" algn="l"/>
                  </a:tabLst>
                </a:pPr>
                <a:r>
                  <a:rPr lang="zh-CN" altLang="en-US" sz="2600" b="0" kern="0" dirty="0">
                    <a:ea typeface="黑体" panose="02010609060101010101" pitchFamily="49" charset="-122"/>
                  </a:rPr>
                  <a:t>证明 ：                                                                  </a:t>
                </a:r>
                <a:r>
                  <a:rPr lang="zh-CN" altLang="en-US" sz="2600" b="0" kern="0" dirty="0">
                    <a:solidFill>
                      <a:srgbClr val="0070C0"/>
                    </a:solidFill>
                    <a:ea typeface="黑体" panose="02010609060101010101" pitchFamily="49" charset="-122"/>
                  </a:rPr>
                  <a:t>证据：   </a:t>
                </a:r>
              </a:p>
              <a:p>
                <a:pPr marL="0" indent="0" defTabSz="914400" eaLnBrk="1" hangingPunct="1">
                  <a:lnSpc>
                    <a:spcPct val="100000"/>
                  </a:lnSpc>
                  <a:buNone/>
                  <a:tabLst>
                    <a:tab pos="2155825" algn="l"/>
                    <a:tab pos="6454775" algn="l"/>
                  </a:tabLst>
                </a:pPr>
                <a14:m>
                  <m:oMath xmlns:m="http://schemas.openxmlformats.org/officeDocument/2006/math">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𝟏</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en-US" altLang="zh-CN" sz="2600" i="1" kern="0" dirty="0">
                    <a:ea typeface="黑体" panose="02010609060101010101" pitchFamily="49" charset="-122"/>
                    <a:sym typeface="Symbol" panose="05050102010706020507" pitchFamily="18" charset="2"/>
                  </a:rPr>
                  <a:t>                                                   </a:t>
                </a:r>
                <a14:m>
                  <m:oMath xmlns:m="http://schemas.openxmlformats.org/officeDocument/2006/math">
                    <m:r>
                      <a:rPr lang="en-US" altLang="zh-CN" sz="2600" b="1" i="1" dirty="0" smtClean="0">
                        <a:solidFill>
                          <a:srgbClr val="0070C0"/>
                        </a:solidFill>
                        <a:latin typeface="Cambria Math" panose="02040503050406030204" pitchFamily="18" charset="0"/>
                      </a:rPr>
                      <m:t>⊢</m:t>
                    </m:r>
                    <m:r>
                      <a:rPr lang="en-US" altLang="zh-CN" sz="2600" b="1" i="1"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𝑸</m:t>
                    </m:r>
                    <m:r>
                      <a:rPr lang="en-US" altLang="zh-CN" sz="2600" b="1" i="1"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sz="2600" b="1" i="1" dirty="0">
                        <a:solidFill>
                          <a:srgbClr val="0070C0"/>
                        </a:solidFill>
                        <a:latin typeface="Cambria Math" panose="02040503050406030204" pitchFamily="18" charset="0"/>
                        <a:ea typeface="黑体" panose="02010609060101010101" pitchFamily="49" charset="-122"/>
                        <a:sym typeface="Symbol" panose="05050102010706020507" pitchFamily="18" charset="2"/>
                      </a:rPr>
                      <m:t>𝑸</m:t>
                    </m:r>
                    <m:r>
                      <a:rPr lang="en-US" altLang="zh-CN" sz="2600" b="1" i="1"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pt-BR" altLang="zh-CN" sz="2600" b="1" i="1" dirty="0">
                        <a:solidFill>
                          <a:srgbClr val="0070C0"/>
                        </a:solidFill>
                        <a:latin typeface="Cambria Math" panose="02040503050406030204" pitchFamily="18" charset="0"/>
                        <a:ea typeface="黑体" panose="02010609060101010101" pitchFamily="49" charset="-122"/>
                        <a:sym typeface="Symbol" panose="05050102010706020507" pitchFamily="18" charset="2"/>
                      </a:rPr>
                      <m:t>𝑹</m:t>
                    </m:r>
                  </m:oMath>
                </a14:m>
                <a:endParaRPr lang="pt-BR" altLang="zh-CN" sz="2600" i="1" dirty="0">
                  <a:ea typeface="黑体" panose="02010609060101010101" pitchFamily="49" charset="-122"/>
                  <a:sym typeface="Symbol" panose="05050102010706020507" pitchFamily="18" charset="2"/>
                </a:endParaRPr>
              </a:p>
              <a:p>
                <a:pPr marL="0" indent="0" defTabSz="914400" eaLnBrk="1" hangingPunct="1">
                  <a:lnSpc>
                    <a:spcPct val="100000"/>
                  </a:lnSpc>
                  <a:buNone/>
                  <a:tabLst>
                    <a:tab pos="2155825" algn="l"/>
                    <a:tab pos="6454775" algn="l"/>
                  </a:tabLst>
                </a:pPr>
                <a14:m>
                  <m:oMath xmlns:m="http://schemas.openxmlformats.org/officeDocument/2006/math">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𝟐</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oMath>
                </a14:m>
                <a:r>
                  <a:rPr lang="en-US" altLang="zh-CN" sz="2600" kern="0" dirty="0">
                    <a:ea typeface="黑体" panose="02010609060101010101" pitchFamily="49" charset="-122"/>
                    <a:sym typeface="Symbol" panose="05050102010706020507" pitchFamily="18" charset="2"/>
                  </a:rPr>
                  <a:t>                                    </a:t>
                </a:r>
                <a14:m>
                  <m:oMath xmlns:m="http://schemas.openxmlformats.org/officeDocument/2006/math">
                    <m:sSub>
                      <m:sSubPr>
                        <m:ctrlP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𝟏</m:t>
                        </m:r>
                      </m:sub>
                    </m:sSub>
                  </m:oMath>
                </a14:m>
                <a:r>
                  <a:rPr lang="en-US" altLang="zh-CN" sz="2600" kern="0" dirty="0">
                    <a:solidFill>
                      <a:srgbClr val="0070C0"/>
                    </a:solidFill>
                    <a:ea typeface="黑体" panose="02010609060101010101" pitchFamily="49" charset="-122"/>
                    <a:sym typeface="Symbol" panose="05050102010706020507" pitchFamily="18" charset="2"/>
                  </a:rPr>
                  <a:t>,</a:t>
                </a:r>
                <a:r>
                  <a:rPr lang="zh-CN" altLang="en-US" sz="2600" kern="0" dirty="0">
                    <a:solidFill>
                      <a:srgbClr val="0070C0"/>
                    </a:solidFill>
                    <a:ea typeface="黑体" panose="02010609060101010101" pitchFamily="49" charset="-122"/>
                    <a:sym typeface="Symbol" panose="05050102010706020507" pitchFamily="18" charset="2"/>
                  </a:rPr>
                  <a:t> 例</a:t>
                </a:r>
                <a:r>
                  <a:rPr lang="en-US" altLang="zh-CN" sz="2600" kern="0" dirty="0">
                    <a:solidFill>
                      <a:srgbClr val="0070C0"/>
                    </a:solidFill>
                    <a:ea typeface="黑体" panose="02010609060101010101" pitchFamily="49" charset="-122"/>
                    <a:sym typeface="Symbol" panose="05050102010706020507" pitchFamily="18" charset="2"/>
                  </a:rPr>
                  <a:t>4.6.5</a:t>
                </a:r>
              </a:p>
              <a:p>
                <a:pPr marL="0" indent="0" defTabSz="914400" eaLnBrk="1" hangingPunct="1">
                  <a:lnSpc>
                    <a:spcPct val="100000"/>
                  </a:lnSpc>
                  <a:buNone/>
                  <a:tabLst>
                    <a:tab pos="2155825" algn="l"/>
                    <a:tab pos="6454775" algn="l"/>
                  </a:tabLst>
                </a:pPr>
                <a14:m>
                  <m:oMath xmlns:m="http://schemas.openxmlformats.org/officeDocument/2006/math">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𝟑</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en-US" altLang="zh-CN" sz="2600" i="1" kern="0" dirty="0">
                    <a:ea typeface="黑体" panose="02010609060101010101" pitchFamily="49" charset="-122"/>
                    <a:sym typeface="Symbol" panose="05050102010706020507" pitchFamily="18" charset="2"/>
                  </a:rPr>
                  <a:t>                                                   </a:t>
                </a:r>
                <a14:m>
                  <m:oMath xmlns:m="http://schemas.openxmlformats.org/officeDocument/2006/math">
                    <m:r>
                      <a:rPr lang="en-US" altLang="zh-CN" sz="2600" dirty="0" smtClean="0">
                        <a:solidFill>
                          <a:srgbClr val="0070C0"/>
                        </a:solidFill>
                        <a:latin typeface="Cambria Math" panose="02040503050406030204" pitchFamily="18" charset="0"/>
                      </a:rPr>
                      <m:t>⊢</m:t>
                    </m:r>
                    <m:r>
                      <a:rPr lang="en-US" altLang="zh-CN" sz="2600" b="1" i="1"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𝑸</m:t>
                    </m:r>
                    <m:r>
                      <a:rPr lang="en-US" altLang="zh-CN" sz="2600" b="1" i="1"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sz="2600" b="1" i="1"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𝑸</m:t>
                    </m:r>
                    <m:r>
                      <a:rPr lang="en-US" altLang="zh-CN" sz="2600" b="1" i="1"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pt-BR" altLang="zh-CN" sz="2600" b="1" i="1" dirty="0">
                        <a:solidFill>
                          <a:srgbClr val="0070C0"/>
                        </a:solidFill>
                        <a:latin typeface="Cambria Math" panose="02040503050406030204" pitchFamily="18" charset="0"/>
                        <a:ea typeface="黑体" panose="02010609060101010101" pitchFamily="49" charset="-122"/>
                        <a:sym typeface="Symbol" panose="05050102010706020507" pitchFamily="18" charset="2"/>
                      </a:rPr>
                      <m:t>𝑹</m:t>
                    </m:r>
                  </m:oMath>
                </a14:m>
                <a:endParaRPr lang="zh-CN" altLang="en-US" sz="2600" i="1" dirty="0">
                  <a:solidFill>
                    <a:srgbClr val="0070C0"/>
                  </a:solidFill>
                  <a:ea typeface="黑体" panose="02010609060101010101" pitchFamily="49" charset="-122"/>
                  <a:sym typeface="Symbol" panose="05050102010706020507" pitchFamily="18" charset="2"/>
                </a:endParaRPr>
              </a:p>
              <a:p>
                <a:pPr marL="0" indent="0" defTabSz="914400" eaLnBrk="1" hangingPunct="1">
                  <a:lnSpc>
                    <a:spcPct val="100000"/>
                  </a:lnSpc>
                  <a:buFont typeface="Wingdings" pitchFamily="2" charset="2"/>
                  <a:buNone/>
                  <a:tabLst>
                    <a:tab pos="2155825" algn="l"/>
                    <a:tab pos="6454775" algn="l"/>
                  </a:tabLst>
                </a:pPr>
                <a14:m>
                  <m:oMath xmlns:m="http://schemas.openxmlformats.org/officeDocument/2006/math">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𝟒</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oMath>
                </a14:m>
                <a:r>
                  <a:rPr lang="en-US" altLang="zh-CN" sz="2600" kern="0" dirty="0">
                    <a:ea typeface="黑体" panose="02010609060101010101" pitchFamily="49" charset="-122"/>
                    <a:sym typeface="Symbol" panose="05050102010706020507" pitchFamily="18" charset="2"/>
                  </a:rPr>
                  <a:t>                                    </a:t>
                </a:r>
                <a14:m>
                  <m:oMath xmlns:m="http://schemas.openxmlformats.org/officeDocument/2006/math">
                    <m:sSub>
                      <m:sSubPr>
                        <m:ctrlP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𝟑</m:t>
                        </m:r>
                      </m:sub>
                    </m:sSub>
                  </m:oMath>
                </a14:m>
                <a:r>
                  <a:rPr lang="en-US" altLang="zh-CN" sz="2600" kern="0" dirty="0">
                    <a:solidFill>
                      <a:srgbClr val="0070C0"/>
                    </a:solidFill>
                    <a:ea typeface="黑体" panose="02010609060101010101" pitchFamily="49" charset="-122"/>
                    <a:sym typeface="Symbol" panose="05050102010706020507" pitchFamily="18" charset="2"/>
                  </a:rPr>
                  <a:t>,</a:t>
                </a:r>
                <a:r>
                  <a:rPr lang="zh-CN" altLang="en-US" sz="2600" kern="0" dirty="0">
                    <a:solidFill>
                      <a:srgbClr val="0070C0"/>
                    </a:solidFill>
                    <a:ea typeface="黑体" panose="02010609060101010101" pitchFamily="49" charset="-122"/>
                    <a:sym typeface="Symbol" panose="05050102010706020507" pitchFamily="18" charset="2"/>
                  </a:rPr>
                  <a:t> 例</a:t>
                </a:r>
                <a:r>
                  <a:rPr lang="en-US" altLang="zh-CN" sz="2600" kern="0" dirty="0">
                    <a:solidFill>
                      <a:srgbClr val="0070C0"/>
                    </a:solidFill>
                    <a:ea typeface="黑体" panose="02010609060101010101" pitchFamily="49" charset="-122"/>
                    <a:sym typeface="Symbol" panose="05050102010706020507" pitchFamily="18" charset="2"/>
                  </a:rPr>
                  <a:t>4.6.5</a:t>
                </a:r>
              </a:p>
              <a:p>
                <a:pPr marL="0" indent="0" defTabSz="914400" eaLnBrk="1" hangingPunct="1">
                  <a:lnSpc>
                    <a:spcPct val="100000"/>
                  </a:lnSpc>
                  <a:buFont typeface="Wingdings" pitchFamily="2" charset="2"/>
                  <a:buNone/>
                  <a:tabLst>
                    <a:tab pos="2155825" algn="l"/>
                    <a:tab pos="6454775" algn="l"/>
                  </a:tabLst>
                </a:pPr>
                <a14:m>
                  <m:oMathPara xmlns:m="http://schemas.openxmlformats.org/officeDocument/2006/math">
                    <m:oMathParaPr>
                      <m:jc m:val="left"/>
                    </m:oMathParaPr>
                    <m:oMath xmlns:m="http://schemas.openxmlformats.org/officeDocument/2006/math">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𝟓</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oMath>
                  </m:oMathPara>
                </a14:m>
                <a:endParaRPr lang="en-US" altLang="zh-CN" sz="2600" kern="0" dirty="0">
                  <a:ea typeface="黑体" panose="02010609060101010101" pitchFamily="49" charset="-122"/>
                </a:endParaRPr>
              </a:p>
              <a:p>
                <a:pPr marL="0" indent="0" defTabSz="914400" eaLnBrk="1" hangingPunct="1">
                  <a:lnSpc>
                    <a:spcPct val="100000"/>
                  </a:lnSpc>
                  <a:buFont typeface="Wingdings" pitchFamily="2" charset="2"/>
                  <a:buNone/>
                  <a:tabLst>
                    <a:tab pos="2155825" algn="l"/>
                    <a:tab pos="6454775" algn="l"/>
                  </a:tabLst>
                </a:pPr>
                <a:r>
                  <a:rPr lang="en-US" altLang="zh-CN" sz="2600" kern="0" dirty="0">
                    <a:ea typeface="黑体" panose="02010609060101010101" pitchFamily="49" charset="-122"/>
                  </a:rPr>
                  <a:t>                                  </a:t>
                </a:r>
                <a14:m>
                  <m:oMath xmlns:m="http://schemas.openxmlformats.org/officeDocument/2006/math">
                    <m:r>
                      <a:rPr lang="en-US" altLang="zh-CN" sz="2600" b="1" i="1" kern="0" dirty="0" smtClean="0">
                        <a:solidFill>
                          <a:srgbClr val="0070C0"/>
                        </a:solidFill>
                        <a:latin typeface="Cambria Math" panose="02040503050406030204" pitchFamily="18" charset="0"/>
                        <a:ea typeface="黑体" panose="02010609060101010101" pitchFamily="49" charset="-122"/>
                      </a:rPr>
                      <m:t>⊢(</m:t>
                    </m:r>
                    <m:r>
                      <a:rPr lang="en-US" altLang="zh-CN" sz="2600" b="1" i="1" dirty="0">
                        <a:solidFill>
                          <a:srgbClr val="0070C0"/>
                        </a:solidFill>
                        <a:latin typeface="Cambria Math" panose="02040503050406030204" pitchFamily="18" charset="0"/>
                        <a:ea typeface="黑体" panose="02010609060101010101" pitchFamily="49" charset="-122"/>
                      </a:rPr>
                      <m:t>𝑸</m:t>
                    </m:r>
                    <m:r>
                      <a:rPr lang="en-US" altLang="zh-CN" sz="2600"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sz="2600" b="1" i="1" dirty="0">
                        <a:solidFill>
                          <a:srgbClr val="0070C0"/>
                        </a:solidFill>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solidFill>
                          <a:srgbClr val="0070C0"/>
                        </a:solidFill>
                        <a:latin typeface="Cambria Math" panose="02040503050406030204" pitchFamily="18" charset="0"/>
                        <a:ea typeface="黑体" panose="02010609060101010101" pitchFamily="49" charset="-122"/>
                      </a:rPr>
                      <m:t>)</m:t>
                    </m:r>
                    <m:r>
                      <a:rPr lang="en-US" altLang="zh-CN" sz="2600"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solidFill>
                          <a:srgbClr val="0070C0"/>
                        </a:solidFill>
                        <a:latin typeface="Cambria Math" panose="02040503050406030204" pitchFamily="18" charset="0"/>
                        <a:ea typeface="黑体" panose="02010609060101010101" pitchFamily="49" charset="-122"/>
                      </a:rPr>
                      <m:t>(</m:t>
                    </m:r>
                    <m:r>
                      <a:rPr lang="en-US" altLang="zh-CN" sz="2600" b="1" i="1" dirty="0">
                        <a:solidFill>
                          <a:srgbClr val="0070C0"/>
                        </a:solidFill>
                        <a:latin typeface="Cambria Math" panose="02040503050406030204" pitchFamily="18" charset="0"/>
                        <a:ea typeface="黑体" panose="02010609060101010101" pitchFamily="49" charset="-122"/>
                      </a:rPr>
                      <m:t>𝑷</m:t>
                    </m:r>
                    <m:r>
                      <a:rPr lang="en-US" altLang="zh-CN" sz="2600"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sz="2600" b="1" i="1" dirty="0">
                        <a:solidFill>
                          <a:srgbClr val="0070C0"/>
                        </a:solidFill>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solidFill>
                          <a:srgbClr val="0070C0"/>
                        </a:solidFill>
                        <a:latin typeface="Cambria Math" panose="02040503050406030204" pitchFamily="18" charset="0"/>
                        <a:ea typeface="黑体" panose="02010609060101010101" pitchFamily="49" charset="-122"/>
                      </a:rPr>
                      <m:t>)</m:t>
                    </m:r>
                    <m:r>
                      <a:rPr lang="en-US" altLang="zh-CN" sz="2600"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sz="2600" b="1" i="1" dirty="0">
                        <a:solidFill>
                          <a:srgbClr val="0070C0"/>
                        </a:solidFill>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sz="2600" b="1" i="1" dirty="0">
                        <a:solidFill>
                          <a:srgbClr val="0070C0"/>
                        </a:solidFill>
                        <a:latin typeface="Cambria Math" panose="02040503050406030204" pitchFamily="18" charset="0"/>
                        <a:ea typeface="黑体" panose="02010609060101010101" pitchFamily="49" charset="-122"/>
                        <a:sym typeface="Symbol" panose="05050102010706020507" pitchFamily="18" charset="2"/>
                      </a:rPr>
                      <m:t>𝑷</m:t>
                    </m:r>
                    <m:r>
                      <a:rPr lang="en-US" altLang="zh-CN" sz="2600"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sz="2600" b="1" i="1" dirty="0">
                        <a:solidFill>
                          <a:srgbClr val="0070C0"/>
                        </a:solidFill>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solidFill>
                          <a:srgbClr val="0070C0"/>
                        </a:solidFill>
                        <a:latin typeface="Cambria Math" panose="02040503050406030204" pitchFamily="18" charset="0"/>
                        <a:ea typeface="黑体" panose="02010609060101010101" pitchFamily="49" charset="-122"/>
                      </a:rPr>
                      <m:t>))</m:t>
                    </m:r>
                  </m:oMath>
                </a14:m>
                <a:r>
                  <a:rPr lang="zh-CN" altLang="en-US" sz="2600" kern="0" dirty="0">
                    <a:solidFill>
                      <a:srgbClr val="0070C0"/>
                    </a:solidFill>
                    <a:ea typeface="黑体" panose="02010609060101010101" pitchFamily="49" charset="-122"/>
                  </a:rPr>
                  <a:t> </a:t>
                </a:r>
                <a:r>
                  <a:rPr lang="zh-CN" altLang="en-US" sz="2600" kern="0" dirty="0">
                    <a:solidFill>
                      <a:srgbClr val="0070C0"/>
                    </a:solidFill>
                    <a:ea typeface="黑体" panose="02010609060101010101" pitchFamily="49" charset="-122"/>
                    <a:sym typeface="Symbol" panose="05050102010706020507" pitchFamily="18" charset="2"/>
                  </a:rPr>
                  <a:t> </a:t>
                </a:r>
                <a:endParaRPr lang="en-US" altLang="zh-CN" sz="2600" kern="0" dirty="0">
                  <a:solidFill>
                    <a:srgbClr val="0070C0"/>
                  </a:solidFill>
                  <a:ea typeface="黑体" panose="02010609060101010101" pitchFamily="49" charset="-122"/>
                  <a:sym typeface="Symbol" panose="05050102010706020507" pitchFamily="18" charset="2"/>
                </a:endParaRPr>
              </a:p>
              <a:p>
                <a:pPr marL="0" indent="0" defTabSz="914400" eaLnBrk="1" hangingPunct="1">
                  <a:lnSpc>
                    <a:spcPct val="100000"/>
                  </a:lnSpc>
                  <a:buFont typeface="Wingdings" pitchFamily="2" charset="2"/>
                  <a:buNone/>
                  <a:tabLst>
                    <a:tab pos="2155825" algn="l"/>
                    <a:tab pos="6454775" algn="l"/>
                  </a:tabLst>
                </a:pPr>
                <a14:m>
                  <m:oMathPara xmlns:m="http://schemas.openxmlformats.org/officeDocument/2006/math">
                    <m:oMathParaPr>
                      <m:jc m:val="left"/>
                    </m:oMathParaPr>
                    <m:oMath xmlns:m="http://schemas.openxmlformats.org/officeDocument/2006/math">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𝟔</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oMath>
                  </m:oMathPara>
                </a14:m>
                <a:endParaRPr lang="en-US" altLang="zh-CN" sz="2600" kern="0" dirty="0">
                  <a:ea typeface="黑体" panose="02010609060101010101" pitchFamily="49" charset="-122"/>
                  <a:sym typeface="Symbol" panose="05050102010706020507" pitchFamily="18" charset="2"/>
                </a:endParaRPr>
              </a:p>
              <a:p>
                <a:pPr marL="0" indent="0" defTabSz="914400" eaLnBrk="1" hangingPunct="1">
                  <a:lnSpc>
                    <a:spcPct val="100000"/>
                  </a:lnSpc>
                  <a:buFont typeface="Wingdings" pitchFamily="2" charset="2"/>
                  <a:buNone/>
                  <a:tabLst>
                    <a:tab pos="2155825" algn="l"/>
                    <a:tab pos="6454775" algn="l"/>
                  </a:tabLst>
                </a:pPr>
                <a14:m>
                  <m:oMath xmlns:m="http://schemas.openxmlformats.org/officeDocument/2006/math">
                    <m:r>
                      <a:rPr lang="zh-CN" altLang="en-US" sz="2600" b="1" i="1" kern="0" dirty="0" smtClean="0">
                        <a:latin typeface="Cambria Math" panose="02040503050406030204" pitchFamily="18" charset="0"/>
                        <a:ea typeface="黑体" panose="02010609060101010101" pitchFamily="49" charset="-122"/>
                        <a:sym typeface="Symbol" panose="05050102010706020507" pitchFamily="18" charset="2"/>
                      </a:rPr>
                      <m:t>                </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oMath>
                </a14:m>
                <a:r>
                  <a:rPr lang="en-US" altLang="zh-CN" sz="2600" kern="0" dirty="0">
                    <a:ea typeface="黑体" panose="02010609060101010101" pitchFamily="49" charset="-122"/>
                    <a:sym typeface="Symbol" panose="05050102010706020507" pitchFamily="18" charset="2"/>
                  </a:rPr>
                  <a:t> </a:t>
                </a:r>
                <a:r>
                  <a:rPr lang="zh-CN" altLang="en-US" sz="2600" kern="0" dirty="0">
                    <a:ea typeface="黑体" panose="02010609060101010101" pitchFamily="49" charset="-122"/>
                    <a:sym typeface="Symbol" panose="05050102010706020507" pitchFamily="18" charset="2"/>
                  </a:rPr>
                  <a:t>           </a:t>
                </a:r>
                <a14:m>
                  <m:oMath xmlns:m="http://schemas.openxmlformats.org/officeDocument/2006/math">
                    <m:sSub>
                      <m:sSubPr>
                        <m:ctrlP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𝟓</m:t>
                        </m:r>
                      </m:sub>
                    </m:s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𝟒</m:t>
                        </m:r>
                      </m:sub>
                    </m:s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𝟔</m:t>
                        </m:r>
                      </m:sub>
                    </m:sSub>
                  </m:oMath>
                </a14:m>
                <a:r>
                  <a:rPr lang="en-US" altLang="zh-CN" sz="2600" kern="0" dirty="0">
                    <a:solidFill>
                      <a:srgbClr val="0070C0"/>
                    </a:solidFill>
                    <a:ea typeface="黑体" panose="02010609060101010101" pitchFamily="49" charset="-122"/>
                    <a:sym typeface="Symbol" panose="05050102010706020507" pitchFamily="18" charset="2"/>
                  </a:rPr>
                  <a:t>  </a:t>
                </a:r>
              </a:p>
              <a:p>
                <a:pPr marL="0" indent="0" defTabSz="914400" eaLnBrk="1" hangingPunct="1">
                  <a:lnSpc>
                    <a:spcPct val="100000"/>
                  </a:lnSpc>
                  <a:buFont typeface="Wingdings" pitchFamily="2" charset="2"/>
                  <a:buNone/>
                  <a:tabLst>
                    <a:tab pos="2155825" algn="l"/>
                    <a:tab pos="6454775" algn="l"/>
                  </a:tabLst>
                </a:pPr>
                <a14:m>
                  <m:oMath xmlns:m="http://schemas.openxmlformats.org/officeDocument/2006/math">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𝟕</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𝒙</m:t>
                        </m:r>
                      </m:e>
                      <m:sub>
                        <m:r>
                          <a:rPr lang="en-US" altLang="zh-CN" sz="2600"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𝑹</m:t>
                    </m:r>
                    <m:r>
                      <a:rPr lang="en-US" altLang="zh-CN" sz="2600" b="1" i="1" kern="0" dirty="0">
                        <a:latin typeface="Cambria Math" panose="02040503050406030204" pitchFamily="18" charset="0"/>
                        <a:ea typeface="黑体" panose="02010609060101010101" pitchFamily="49" charset="-122"/>
                        <a:sym typeface="Symbol" panose="05050102010706020507" pitchFamily="18" charset="2"/>
                      </a:rPr>
                      <m:t>)</m:t>
                    </m:r>
                  </m:oMath>
                </a14:m>
                <a:r>
                  <a:rPr lang="en-US" altLang="zh-CN" sz="2600" kern="0" dirty="0">
                    <a:ea typeface="黑体" panose="02010609060101010101" pitchFamily="49" charset="-122"/>
                    <a:sym typeface="Symbol" panose="05050102010706020507" pitchFamily="18" charset="2"/>
                  </a:rPr>
                  <a:t>                     </a:t>
                </a:r>
                <a14:m>
                  <m:oMath xmlns:m="http://schemas.openxmlformats.org/officeDocument/2006/math">
                    <m:sSub>
                      <m:sSubPr>
                        <m:ctrlP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𝟔</m:t>
                        </m:r>
                      </m:sub>
                    </m:s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𝟒</m:t>
                        </m:r>
                      </m:sub>
                    </m:s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sz="2600"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𝟕</m:t>
                        </m:r>
                      </m:sub>
                    </m:sSub>
                  </m:oMath>
                </a14:m>
                <a:endParaRPr lang="en-US" altLang="zh-CN" sz="2600" kern="0" dirty="0">
                  <a:solidFill>
                    <a:srgbClr val="0070C0"/>
                  </a:solidFill>
                  <a:ea typeface="黑体" panose="02010609060101010101" pitchFamily="49" charset="-122"/>
                  <a:sym typeface="Symbol" panose="05050102010706020507" pitchFamily="18" charset="2"/>
                </a:endParaRPr>
              </a:p>
              <a:p>
                <a:pPr marL="0" indent="0" defTabSz="914400" eaLnBrk="1" hangingPunct="1">
                  <a:lnSpc>
                    <a:spcPct val="100000"/>
                  </a:lnSpc>
                  <a:buFont typeface="Wingdings" pitchFamily="2" charset="2"/>
                  <a:buNone/>
                  <a:tabLst>
                    <a:tab pos="2155825" algn="l"/>
                    <a:tab pos="6454775" algn="l"/>
                  </a:tabLst>
                </a:pPr>
                <a:r>
                  <a:rPr lang="zh-CN" altLang="en-US" sz="2600" b="0" kern="0" dirty="0">
                    <a:ea typeface="黑体" panose="02010609060101010101" pitchFamily="49" charset="-122"/>
                    <a:sym typeface="Symbol" panose="05050102010706020507" pitchFamily="18" charset="2"/>
                  </a:rPr>
                  <a:t>证毕</a:t>
                </a:r>
              </a:p>
            </p:txBody>
          </p:sp>
        </mc:Choice>
        <mc:Fallback xmlns="">
          <p:sp>
            <p:nvSpPr>
              <p:cNvPr id="3" name="Rectangle 2">
                <a:extLst>
                  <a:ext uri="{FF2B5EF4-FFF2-40B4-BE49-F238E27FC236}">
                    <a16:creationId xmlns:a16="http://schemas.microsoft.com/office/drawing/2014/main" id="{0F3FDCF5-B3A3-5642-B2DB-E8F044DB79E7}"/>
                  </a:ext>
                </a:extLst>
              </p:cNvPr>
              <p:cNvSpPr txBox="1">
                <a:spLocks noRot="1" noChangeAspect="1" noMove="1" noResize="1" noEditPoints="1" noAdjustHandles="1" noChangeArrowheads="1" noChangeShapeType="1" noTextEdit="1"/>
              </p:cNvSpPr>
              <p:nvPr/>
            </p:nvSpPr>
            <p:spPr bwMode="auto">
              <a:xfrm>
                <a:off x="190487" y="1335884"/>
                <a:ext cx="8672159" cy="5147164"/>
              </a:xfrm>
              <a:prstGeom prst="rect">
                <a:avLst/>
              </a:prstGeom>
              <a:blipFill>
                <a:blip r:embed="rId3"/>
                <a:stretch>
                  <a:fillRect l="-1265" t="-130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440444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72886-BD5E-1B4C-8AA9-C41902F41B69}"/>
              </a:ext>
            </a:extLst>
          </p:cNvPr>
          <p:cNvSpPr>
            <a:spLocks noGrp="1"/>
          </p:cNvSpPr>
          <p:nvPr>
            <p:ph type="title"/>
          </p:nvPr>
        </p:nvSpPr>
        <p:spPr/>
        <p:txBody>
          <a:bodyPr/>
          <a:lstStyle/>
          <a:p>
            <a:r>
              <a:rPr kumimoji="1" lang="zh-CN" altLang="en-US" dirty="0"/>
              <a:t>演绎定理</a:t>
            </a:r>
          </a:p>
        </p:txBody>
      </p:sp>
      <mc:AlternateContent xmlns:mc="http://schemas.openxmlformats.org/markup-compatibility/2006" xmlns:a14="http://schemas.microsoft.com/office/drawing/2010/main">
        <mc:Choice Requires="a14">
          <p:sp>
            <p:nvSpPr>
              <p:cNvPr id="4" name="Rectangle 2">
                <a:extLst>
                  <a:ext uri="{FF2B5EF4-FFF2-40B4-BE49-F238E27FC236}">
                    <a16:creationId xmlns:a16="http://schemas.microsoft.com/office/drawing/2014/main" id="{D341930A-12D1-2F45-8996-52AAEDFE58BD}"/>
                  </a:ext>
                </a:extLst>
              </p:cNvPr>
              <p:cNvSpPr txBox="1">
                <a:spLocks noChangeArrowheads="1"/>
              </p:cNvSpPr>
              <p:nvPr/>
            </p:nvSpPr>
            <p:spPr bwMode="auto">
              <a:xfrm>
                <a:off x="355600" y="816527"/>
                <a:ext cx="8449733" cy="1066795"/>
              </a:xfrm>
              <a:prstGeom prst="rect">
                <a:avLst/>
              </a:prstGeom>
              <a:noFill/>
              <a:ln w="19050">
                <a:noFill/>
                <a:miter lim="800000"/>
                <a:headEnd/>
                <a:tailEnd/>
              </a:ln>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eaLnBrk="1" hangingPunct="1">
                  <a:buNone/>
                  <a:defRPr/>
                </a:pPr>
                <a:r>
                  <a:rPr lang="zh-CN" altLang="en-US" kern="0" dirty="0">
                    <a:solidFill>
                      <a:srgbClr val="0070C0"/>
                    </a:solidFill>
                    <a:ea typeface="黑体" panose="02010609060101010101" pitchFamily="49" charset="-122"/>
                  </a:rPr>
                  <a:t>定理</a:t>
                </a:r>
                <a:r>
                  <a:rPr lang="en-US" altLang="zh-CN" kern="0" dirty="0">
                    <a:solidFill>
                      <a:srgbClr val="0070C0"/>
                    </a:solidFill>
                    <a:ea typeface="黑体" panose="02010609060101010101" pitchFamily="49" charset="-122"/>
                  </a:rPr>
                  <a:t>4.3.3</a:t>
                </a:r>
                <a:r>
                  <a:rPr lang="en-US" altLang="zh-CN" kern="0" dirty="0">
                    <a:solidFill>
                      <a:srgbClr val="0070C0"/>
                    </a:solidFill>
                    <a:latin typeface="黑体" panose="02010609060101010101" pitchFamily="49" charset="-122"/>
                    <a:ea typeface="黑体" panose="02010609060101010101" pitchFamily="49" charset="-122"/>
                  </a:rPr>
                  <a:t> </a:t>
                </a:r>
                <a:r>
                  <a:rPr lang="zh-CN" altLang="en-US" b="0" kern="0" dirty="0">
                    <a:ea typeface="黑体" panose="02010609060101010101" pitchFamily="49" charset="-122"/>
                  </a:rPr>
                  <a:t>若</a:t>
                </a:r>
                <a14:m>
                  <m:oMath xmlns:m="http://schemas.openxmlformats.org/officeDocument/2006/math">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𝑸</m:t>
                    </m:r>
                  </m:oMath>
                </a14:m>
                <a:r>
                  <a:rPr lang="zh-CN" altLang="en-US" b="0" kern="0" dirty="0">
                    <a:ea typeface="黑体" panose="02010609060101010101" pitchFamily="49" charset="-122"/>
                  </a:rPr>
                  <a:t>是</a:t>
                </a:r>
                <a:r>
                  <a:rPr lang="zh-CN" altLang="en-US" kern="0" dirty="0">
                    <a:solidFill>
                      <a:srgbClr val="0070C0"/>
                    </a:solidFill>
                    <a:ea typeface="黑体" panose="02010609060101010101" pitchFamily="49" charset="-122"/>
                  </a:rPr>
                  <a:t>语句</a:t>
                </a:r>
                <a:r>
                  <a:rPr lang="zh-CN" altLang="en-US" kern="0" dirty="0">
                    <a:ea typeface="黑体" panose="02010609060101010101" pitchFamily="49" charset="-122"/>
                  </a:rPr>
                  <a:t>，</a:t>
                </a:r>
                <a:r>
                  <a:rPr lang="zh-CN" altLang="en-US" b="0" kern="0" dirty="0">
                    <a:ea typeface="黑体" panose="02010609060101010101" pitchFamily="49" charset="-122"/>
                  </a:rPr>
                  <a:t>则</a:t>
                </a:r>
              </a:p>
              <a:p>
                <a:pPr marL="0" indent="0" algn="ctr" defTabSz="914400" eaLnBrk="1" hangingPunct="1">
                  <a:buFont typeface="Wingdings" pitchFamily="2" charset="2"/>
                  <a:buNone/>
                  <a:defRPr/>
                </a:pP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b="0" kern="0" dirty="0">
                    <a:ea typeface="黑体" panose="02010609060101010101" pitchFamily="49" charset="-122"/>
                  </a:rPr>
                  <a:t>当且仅当</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kern="0" dirty="0">
                    <a:ea typeface="黑体" panose="02010609060101010101" pitchFamily="49" charset="-122"/>
                  </a:rPr>
                  <a:t>．</a:t>
                </a:r>
              </a:p>
            </p:txBody>
          </p:sp>
        </mc:Choice>
        <mc:Fallback xmlns="">
          <p:sp>
            <p:nvSpPr>
              <p:cNvPr id="4" name="Rectangle 2">
                <a:extLst>
                  <a:ext uri="{FF2B5EF4-FFF2-40B4-BE49-F238E27FC236}">
                    <a16:creationId xmlns:a16="http://schemas.microsoft.com/office/drawing/2014/main" id="{D341930A-12D1-2F45-8996-52AAEDFE58BD}"/>
                  </a:ext>
                </a:extLst>
              </p:cNvPr>
              <p:cNvSpPr txBox="1">
                <a:spLocks noRot="1" noChangeAspect="1" noMove="1" noResize="1" noEditPoints="1" noAdjustHandles="1" noChangeArrowheads="1" noChangeShapeType="1" noTextEdit="1"/>
              </p:cNvSpPr>
              <p:nvPr/>
            </p:nvSpPr>
            <p:spPr bwMode="auto">
              <a:xfrm>
                <a:off x="355600" y="816527"/>
                <a:ext cx="8449733" cy="1066795"/>
              </a:xfrm>
              <a:prstGeom prst="rect">
                <a:avLst/>
              </a:prstGeom>
              <a:blipFill>
                <a:blip r:embed="rId2"/>
                <a:stretch>
                  <a:fillRect l="-1443" t="-4571" b="-14286"/>
                </a:stretch>
              </a:blipFill>
              <a:ln w="19050">
                <a:no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2">
                <a:extLst>
                  <a:ext uri="{FF2B5EF4-FFF2-40B4-BE49-F238E27FC236}">
                    <a16:creationId xmlns:a16="http://schemas.microsoft.com/office/drawing/2014/main" id="{2759E101-C630-D94A-A750-F16AFDC51D38}"/>
                  </a:ext>
                </a:extLst>
              </p:cNvPr>
              <p:cNvSpPr txBox="1">
                <a:spLocks noChangeArrowheads="1"/>
              </p:cNvSpPr>
              <p:nvPr/>
            </p:nvSpPr>
            <p:spPr bwMode="auto">
              <a:xfrm>
                <a:off x="272167" y="1964977"/>
                <a:ext cx="8805333" cy="32698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eaLnBrk="1" hangingPunct="1">
                  <a:buNone/>
                  <a:defRPr/>
                </a:pPr>
                <a:r>
                  <a:rPr lang="zh-CN" altLang="en-US" kern="0" dirty="0">
                    <a:ea typeface="黑体" panose="02010609060101010101" pitchFamily="49" charset="-122"/>
                  </a:rPr>
                  <a:t>证明</a:t>
                </a:r>
                <a:r>
                  <a:rPr lang="zh-CN" altLang="en-US" b="0" kern="0" dirty="0">
                    <a:ea typeface="黑体" panose="02010609060101010101" pitchFamily="49" charset="-122"/>
                  </a:rPr>
                  <a:t>：</a:t>
                </a:r>
                <a:r>
                  <a:rPr lang="en-US" altLang="zh-CN" b="0" kern="0" dirty="0">
                    <a:ea typeface="黑体" panose="02010609060101010101" pitchFamily="49" charset="-122"/>
                  </a:rPr>
                  <a:t>(</a:t>
                </a:r>
                <a:r>
                  <a:rPr lang="zh-CN" altLang="en-US" b="0" kern="0" dirty="0">
                    <a:ea typeface="黑体" panose="02010609060101010101" pitchFamily="49" charset="-122"/>
                  </a:rPr>
                  <a:t>必要性</a:t>
                </a:r>
                <a:r>
                  <a:rPr lang="en-US" altLang="zh-CN" b="0" kern="0" dirty="0">
                    <a:ea typeface="黑体" panose="02010609060101010101" pitchFamily="49" charset="-122"/>
                  </a:rPr>
                  <a:t>) </a:t>
                </a:r>
                <a:r>
                  <a:rPr lang="zh-CN" altLang="en-US" b="0" kern="0" dirty="0">
                    <a:ea typeface="黑体" panose="02010609060101010101" pitchFamily="49" charset="-122"/>
                  </a:rPr>
                  <a:t>设</a:t>
                </a:r>
                <a14:m>
                  <m:oMath xmlns:m="http://schemas.openxmlformats.org/officeDocument/2006/math">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𝟏</m:t>
                        </m:r>
                      </m:sub>
                    </m:sSub>
                    <m:r>
                      <a:rPr lang="en-US" altLang="zh-CN" b="1" i="1" kern="0" dirty="0">
                        <a:latin typeface="Cambria Math" panose="02040503050406030204" pitchFamily="18" charset="0"/>
                        <a:ea typeface="黑体" panose="02010609060101010101" pitchFamily="49" charset="-122"/>
                      </a:rPr>
                      <m:t>,…, </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𝒏</m:t>
                        </m:r>
                      </m:sub>
                    </m:sSub>
                  </m:oMath>
                </a14:m>
                <a:r>
                  <a:rPr lang="zh-CN" altLang="en-US" b="0" kern="0" dirty="0">
                    <a:ea typeface="黑体" panose="02010609060101010101" pitchFamily="49" charset="-122"/>
                  </a:rPr>
                  <a:t>是</a:t>
                </a:r>
                <a14:m>
                  <m:oMath xmlns:m="http://schemas.openxmlformats.org/officeDocument/2006/math">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𝑹</m:t>
                    </m:r>
                  </m:oMath>
                </a14:m>
                <a:r>
                  <a:rPr lang="zh-CN" altLang="en-US" b="0" kern="0" dirty="0">
                    <a:ea typeface="黑体" panose="02010609060101010101" pitchFamily="49" charset="-122"/>
                  </a:rPr>
                  <a:t>的从</a:t>
                </a:r>
                <a14:m>
                  <m:oMath xmlns:m="http://schemas.openxmlformats.org/officeDocument/2006/math">
                    <m:r>
                      <a:rPr lang="zh-CN" altLang="en-US" kern="0" dirty="0">
                        <a:latin typeface="Cambria Math" panose="02040503050406030204" pitchFamily="18" charset="0"/>
                        <a:ea typeface="黑体" panose="02010609060101010101" pitchFamily="49" charset="-122"/>
                        <a:sym typeface="Symbol" panose="05050102010706020507" pitchFamily="18" charset="2"/>
                      </a:rPr>
                      <m:t>𝚪</m:t>
                    </m:r>
                    <m:r>
                      <a:rPr lang="en-US" altLang="zh-CN" i="1" kern="0" dirty="0">
                        <a:latin typeface="Cambria Math" panose="02040503050406030204" pitchFamily="18" charset="0"/>
                        <a:ea typeface="黑体" panose="02010609060101010101" pitchFamily="49" charset="-122"/>
                        <a:sym typeface="Symbol" panose="05050102010706020507" pitchFamily="18" charset="2"/>
                      </a:rPr>
                      <m:t>∪{</m:t>
                    </m:r>
                    <m:r>
                      <a:rPr lang="en-US" altLang="zh-CN"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i="1" kern="0" dirty="0">
                        <a:latin typeface="Cambria Math" panose="02040503050406030204" pitchFamily="18" charset="0"/>
                        <a:ea typeface="黑体" panose="02010609060101010101" pitchFamily="49" charset="-122"/>
                        <a:sym typeface="Symbol" panose="05050102010706020507" pitchFamily="18" charset="2"/>
                      </a:rPr>
                      <m:t>}</m:t>
                    </m:r>
                  </m:oMath>
                </a14:m>
                <a:r>
                  <a:rPr lang="zh-CN" altLang="en-US" b="0" kern="0" dirty="0">
                    <a:ea typeface="黑体" panose="02010609060101010101" pitchFamily="49" charset="-122"/>
                  </a:rPr>
                  <a:t>的推演．</a:t>
                </a:r>
              </a:p>
              <a:p>
                <a:pPr marL="0" indent="0" defTabSz="914400" eaLnBrk="1" hangingPunct="1">
                  <a:buFont typeface="Wingdings" pitchFamily="2" charset="2"/>
                  <a:buNone/>
                  <a:defRPr/>
                </a:pPr>
                <a:r>
                  <a:rPr lang="zh-CN" altLang="en-US" b="0" kern="0" dirty="0">
                    <a:ea typeface="黑体" panose="02010609060101010101" pitchFamily="49" charset="-122"/>
                  </a:rPr>
                  <a:t>归纳证明：</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𝒊</m:t>
                        </m:r>
                      </m:sub>
                    </m:sSub>
                  </m:oMath>
                </a14:m>
                <a:r>
                  <a:rPr lang="zh-CN" altLang="en-US" b="0" kern="0" dirty="0">
                    <a:ea typeface="黑体" panose="02010609060101010101" pitchFamily="49" charset="-122"/>
                  </a:rPr>
                  <a:t>，</a:t>
                </a:r>
                <a14:m>
                  <m:oMath xmlns:m="http://schemas.openxmlformats.org/officeDocument/2006/math">
                    <m:r>
                      <a:rPr lang="en-US" altLang="zh-CN" b="1" i="1" kern="0" dirty="0" smtClean="0">
                        <a:latin typeface="Cambria Math" panose="02040503050406030204" pitchFamily="18" charset="0"/>
                        <a:ea typeface="黑体" panose="02010609060101010101" pitchFamily="49" charset="-122"/>
                      </a:rPr>
                      <m:t>𝒊</m:t>
                    </m:r>
                    <m:r>
                      <a:rPr lang="en-US" altLang="zh-CN" b="1" i="1" kern="0" dirty="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rPr>
                      <m:t>𝟏</m:t>
                    </m:r>
                    <m:r>
                      <a:rPr lang="en-US" altLang="zh-CN" b="1" i="1" kern="0" dirty="0">
                        <a:latin typeface="Cambria Math" panose="02040503050406030204" pitchFamily="18" charset="0"/>
                        <a:ea typeface="黑体" panose="02010609060101010101" pitchFamily="49" charset="-122"/>
                      </a:rPr>
                      <m:t>,…, </m:t>
                    </m:r>
                    <m:r>
                      <a:rPr lang="en-US" altLang="zh-CN" b="1" i="1" kern="0" dirty="0">
                        <a:latin typeface="Cambria Math" panose="02040503050406030204" pitchFamily="18" charset="0"/>
                        <a:ea typeface="黑体" panose="02010609060101010101" pitchFamily="49" charset="-122"/>
                      </a:rPr>
                      <m:t>𝒏</m:t>
                    </m:r>
                  </m:oMath>
                </a14:m>
                <a:r>
                  <a:rPr lang="zh-CN" altLang="en-US" b="0" kern="0" dirty="0">
                    <a:ea typeface="黑体" panose="02010609060101010101" pitchFamily="49" charset="-122"/>
                  </a:rPr>
                  <a:t>．</a:t>
                </a:r>
                <a:endParaRPr lang="en-US" altLang="zh-CN" b="0" kern="0" dirty="0">
                  <a:ea typeface="黑体" panose="02010609060101010101" pitchFamily="49" charset="-122"/>
                </a:endParaRPr>
              </a:p>
              <a:p>
                <a:pPr marL="0" indent="0" defTabSz="914400" eaLnBrk="1" hangingPunct="1">
                  <a:buFont typeface="Wingdings" pitchFamily="2" charset="2"/>
                  <a:buNone/>
                  <a:defRPr/>
                </a:pPr>
                <a:r>
                  <a:rPr lang="en-US" altLang="zh-CN" b="0" kern="0" dirty="0">
                    <a:ea typeface="黑体" panose="02010609060101010101" pitchFamily="49" charset="-122"/>
                    <a:sym typeface="Symbol" panose="05050102010706020507" pitchFamily="18" charset="2"/>
                  </a:rPr>
                  <a:t>(1) </a:t>
                </a:r>
                <a:r>
                  <a:rPr lang="zh-CN" altLang="en-US" kern="0" dirty="0">
                    <a:solidFill>
                      <a:srgbClr val="0070C0"/>
                    </a:solidFill>
                    <a:ea typeface="黑体" panose="02010609060101010101" pitchFamily="49" charset="-122"/>
                    <a:sym typeface="Symbol" panose="05050102010706020507" pitchFamily="18" charset="2"/>
                  </a:rPr>
                  <a:t>若</a:t>
                </a:r>
                <a14:m>
                  <m:oMath xmlns:m="http://schemas.openxmlformats.org/officeDocument/2006/math">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𝒊</m:t>
                        </m:r>
                      </m:sub>
                    </m:sSub>
                  </m:oMath>
                </a14:m>
                <a:r>
                  <a:rPr lang="zh-CN" altLang="en-US" kern="0" dirty="0">
                    <a:solidFill>
                      <a:srgbClr val="0070C0"/>
                    </a:solidFill>
                    <a:ea typeface="黑体" panose="02010609060101010101" pitchFamily="49" charset="-122"/>
                    <a:sym typeface="Symbol" panose="05050102010706020507" pitchFamily="18" charset="2"/>
                  </a:rPr>
                  <a:t>是公理或者</a:t>
                </a:r>
                <a14:m>
                  <m:oMath xmlns:m="http://schemas.openxmlformats.org/officeDocument/2006/math">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𝒊</m:t>
                        </m:r>
                      </m:sub>
                    </m:s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zh-CN" altLang="en-US" b="1" i="0"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𝚪</m:t>
                    </m:r>
                  </m:oMath>
                </a14:m>
                <a:r>
                  <a:rPr lang="zh-CN" altLang="en-US" b="0" kern="0" dirty="0">
                    <a:ea typeface="黑体" panose="02010609060101010101" pitchFamily="49" charset="-122"/>
                    <a:sym typeface="Symbol" panose="05050102010706020507" pitchFamily="18" charset="2"/>
                  </a:rPr>
                  <a:t>，则</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𝒊</m:t>
                        </m:r>
                      </m:sub>
                    </m:sSub>
                  </m:oMath>
                </a14:m>
                <a:r>
                  <a:rPr lang="zh-CN" altLang="en-US" b="0" kern="0" dirty="0">
                    <a:ea typeface="黑体" panose="02010609060101010101" pitchFamily="49" charset="-122"/>
                    <a:sym typeface="Symbol" panose="05050102010706020507" pitchFamily="18" charset="2"/>
                  </a:rPr>
                  <a:t>，此时</a:t>
                </a:r>
                <a:endParaRPr lang="en-US" altLang="zh-CN" b="0" kern="0" dirty="0">
                  <a:ea typeface="黑体" panose="02010609060101010101" pitchFamily="49" charset="-122"/>
                  <a:sym typeface="Symbol" panose="05050102010706020507" pitchFamily="18" charset="2"/>
                </a:endParaRPr>
              </a:p>
              <a:p>
                <a:pPr marL="0" indent="0" defTabSz="914400" eaLnBrk="1" hangingPunct="1">
                  <a:buNone/>
                  <a:defRPr/>
                </a:pPr>
                <a14:m>
                  <m:oMath xmlns:m="http://schemas.openxmlformats.org/officeDocument/2006/math">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𝟏</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𝒊</m:t>
                        </m:r>
                      </m:sub>
                    </m:sSub>
                  </m:oMath>
                </a14:m>
                <a:r>
                  <a:rPr lang="en-US" altLang="zh-CN" i="1" kern="0" baseline="-25000" dirty="0">
                    <a:ea typeface="黑体" panose="02010609060101010101" pitchFamily="49" charset="-122"/>
                    <a:sym typeface="Symbol" panose="05050102010706020507" pitchFamily="18" charset="2"/>
                  </a:rPr>
                  <a:t>                                     </a:t>
                </a:r>
                <a14:m>
                  <m:oMath xmlns:m="http://schemas.openxmlformats.org/officeDocument/2006/math">
                    <m:r>
                      <a:rPr lang="zh-CN" altLang="en-US" b="1" i="0"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solidFill>
                          <a:srgbClr val="0070C0"/>
                        </a:solidFill>
                        <a:latin typeface="Cambria Math" panose="02040503050406030204" pitchFamily="18" charset="0"/>
                        <a:ea typeface="黑体" panose="02010609060101010101" pitchFamily="49" charset="-122"/>
                      </a:rPr>
                      <m:t>⊢</m:t>
                    </m:r>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𝒊</m:t>
                        </m:r>
                      </m:sub>
                    </m:sSub>
                  </m:oMath>
                </a14:m>
                <a:endParaRPr lang="en-US" altLang="zh-CN" i="1" kern="0" baseline="-25000" dirty="0">
                  <a:solidFill>
                    <a:srgbClr val="0070C0"/>
                  </a:solidFill>
                  <a:ea typeface="黑体" panose="02010609060101010101" pitchFamily="49" charset="-122"/>
                  <a:sym typeface="Symbol" panose="05050102010706020507" pitchFamily="18" charset="2"/>
                </a:endParaRPr>
              </a:p>
              <a:p>
                <a:pPr marL="0" indent="0" defTabSz="914400" eaLnBrk="1" hangingPunct="1">
                  <a:buNone/>
                  <a:defRPr/>
                </a:pPr>
                <a14:m>
                  <m:oMath xmlns:m="http://schemas.openxmlformats.org/officeDocument/2006/math">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𝟐</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oMath>
                </a14:m>
                <a:r>
                  <a:rPr lang="en-US" altLang="zh-CN" kern="0" dirty="0">
                    <a:ea typeface="黑体" panose="02010609060101010101" pitchFamily="49" charset="-122"/>
                    <a:sym typeface="Symbol" panose="05050102010706020507" pitchFamily="18" charset="2"/>
                  </a:rPr>
                  <a:t>   </a:t>
                </a:r>
                <a:r>
                  <a:rPr lang="en-US" altLang="zh-CN" dirty="0">
                    <a:solidFill>
                      <a:srgbClr val="0070C0"/>
                    </a:solidFill>
                    <a:latin typeface="Kunstler Script" pitchFamily="66" charset="0"/>
                    <a:ea typeface="黑体" panose="02010609060101010101" pitchFamily="49" charset="-122"/>
                  </a:rPr>
                  <a:t>A </a:t>
                </a:r>
                <a:r>
                  <a:rPr lang="en-US" altLang="zh-CN" baseline="-25000" dirty="0">
                    <a:solidFill>
                      <a:srgbClr val="0070C0"/>
                    </a:solidFill>
                    <a:ea typeface="黑体" panose="02010609060101010101" pitchFamily="49" charset="-122"/>
                    <a:sym typeface="Symbol" panose="05050102010706020507" pitchFamily="18" charset="2"/>
                  </a:rPr>
                  <a:t>1</a:t>
                </a:r>
                <a:r>
                  <a:rPr lang="en-US" altLang="zh-CN" kern="0" dirty="0">
                    <a:solidFill>
                      <a:srgbClr val="0070C0"/>
                    </a:solidFill>
                    <a:ea typeface="黑体" panose="02010609060101010101" pitchFamily="49" charset="-122"/>
                    <a:sym typeface="Symbol" panose="05050102010706020507" pitchFamily="18" charset="2"/>
                  </a:rPr>
                  <a:t> </a:t>
                </a:r>
              </a:p>
              <a:p>
                <a:pPr marL="0" indent="0" defTabSz="914400" eaLnBrk="1" hangingPunct="1">
                  <a:buNone/>
                  <a:defRPr/>
                </a:pPr>
                <a14:m>
                  <m:oMath xmlns:m="http://schemas.openxmlformats.org/officeDocument/2006/math">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𝟑</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𝒊</m:t>
                        </m:r>
                      </m:sub>
                    </m:sSub>
                  </m:oMath>
                </a14:m>
                <a:r>
                  <a:rPr lang="en-US" altLang="zh-CN" kern="0" dirty="0">
                    <a:ea typeface="黑体" panose="02010609060101010101" pitchFamily="49" charset="-122"/>
                    <a:sym typeface="Symbol" panose="05050102010706020507" pitchFamily="18" charset="2"/>
                  </a:rPr>
                  <a:t>                </a:t>
                </a:r>
                <a14:m>
                  <m:oMath xmlns:m="http://schemas.openxmlformats.org/officeDocument/2006/math">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𝟐</m:t>
                        </m:r>
                      </m:sub>
                    </m:s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𝟏</m:t>
                        </m:r>
                      </m:sub>
                    </m:s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𝟑</m:t>
                        </m:r>
                      </m:sub>
                    </m:sSub>
                  </m:oMath>
                </a14:m>
                <a:r>
                  <a:rPr lang="zh-CN" altLang="en-US" kern="0" dirty="0">
                    <a:solidFill>
                      <a:srgbClr val="0070C0"/>
                    </a:solidFill>
                    <a:ea typeface="黑体" panose="02010609060101010101" pitchFamily="49" charset="-122"/>
                    <a:sym typeface="Symbol" panose="05050102010706020507" pitchFamily="18" charset="2"/>
                  </a:rPr>
                  <a:t>．</a:t>
                </a:r>
              </a:p>
            </p:txBody>
          </p:sp>
        </mc:Choice>
        <mc:Fallback xmlns="">
          <p:sp>
            <p:nvSpPr>
              <p:cNvPr id="5" name="Rectangle 2">
                <a:extLst>
                  <a:ext uri="{FF2B5EF4-FFF2-40B4-BE49-F238E27FC236}">
                    <a16:creationId xmlns:a16="http://schemas.microsoft.com/office/drawing/2014/main" id="{2759E101-C630-D94A-A750-F16AFDC51D38}"/>
                  </a:ext>
                </a:extLst>
              </p:cNvPr>
              <p:cNvSpPr txBox="1">
                <a:spLocks noRot="1" noChangeAspect="1" noMove="1" noResize="1" noEditPoints="1" noAdjustHandles="1" noChangeArrowheads="1" noChangeShapeType="1" noTextEdit="1"/>
              </p:cNvSpPr>
              <p:nvPr/>
            </p:nvSpPr>
            <p:spPr bwMode="auto">
              <a:xfrm>
                <a:off x="272167" y="1964977"/>
                <a:ext cx="8805333" cy="3269842"/>
              </a:xfrm>
              <a:prstGeom prst="rect">
                <a:avLst/>
              </a:prstGeom>
              <a:blipFill>
                <a:blip r:embed="rId3"/>
                <a:stretch>
                  <a:fillRect l="-1454" t="-13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677403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2">
                <a:extLst>
                  <a:ext uri="{FF2B5EF4-FFF2-40B4-BE49-F238E27FC236}">
                    <a16:creationId xmlns:a16="http://schemas.microsoft.com/office/drawing/2014/main" id="{D341930A-12D1-2F45-8996-52AAEDFE58BD}"/>
                  </a:ext>
                </a:extLst>
              </p:cNvPr>
              <p:cNvSpPr txBox="1">
                <a:spLocks noChangeArrowheads="1"/>
              </p:cNvSpPr>
              <p:nvPr/>
            </p:nvSpPr>
            <p:spPr bwMode="auto">
              <a:xfrm>
                <a:off x="355600" y="846672"/>
                <a:ext cx="8449733" cy="1066795"/>
              </a:xfrm>
              <a:prstGeom prst="rect">
                <a:avLst/>
              </a:prstGeom>
              <a:noFill/>
              <a:ln w="19050">
                <a:noFill/>
                <a:miter lim="800000"/>
                <a:headEnd/>
                <a:tailEnd/>
              </a:ln>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eaLnBrk="1" hangingPunct="1">
                  <a:buNone/>
                  <a:defRPr/>
                </a:pPr>
                <a:r>
                  <a:rPr lang="zh-CN" altLang="en-US" kern="0" dirty="0">
                    <a:solidFill>
                      <a:srgbClr val="0070C0"/>
                    </a:solidFill>
                    <a:ea typeface="黑体" panose="02010609060101010101" pitchFamily="49" charset="-122"/>
                  </a:rPr>
                  <a:t>定理</a:t>
                </a:r>
                <a:r>
                  <a:rPr lang="en-US" altLang="zh-CN" kern="0" dirty="0">
                    <a:solidFill>
                      <a:srgbClr val="0070C0"/>
                    </a:solidFill>
                    <a:ea typeface="黑体" panose="02010609060101010101" pitchFamily="49" charset="-122"/>
                  </a:rPr>
                  <a:t>4.3.3</a:t>
                </a:r>
                <a:r>
                  <a:rPr lang="en-US" altLang="zh-CN" kern="0" dirty="0">
                    <a:solidFill>
                      <a:srgbClr val="0070C0"/>
                    </a:solidFill>
                    <a:latin typeface="黑体" panose="02010609060101010101" pitchFamily="49" charset="-122"/>
                    <a:ea typeface="黑体" panose="02010609060101010101" pitchFamily="49" charset="-122"/>
                  </a:rPr>
                  <a:t> </a:t>
                </a:r>
                <a:r>
                  <a:rPr lang="zh-CN" altLang="en-US" b="0" kern="0" dirty="0">
                    <a:ea typeface="黑体" panose="02010609060101010101" pitchFamily="49" charset="-122"/>
                  </a:rPr>
                  <a:t>若</a:t>
                </a:r>
                <a14:m>
                  <m:oMath xmlns:m="http://schemas.openxmlformats.org/officeDocument/2006/math">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𝑸</m:t>
                    </m:r>
                  </m:oMath>
                </a14:m>
                <a:r>
                  <a:rPr lang="zh-CN" altLang="en-US" b="0" kern="0" dirty="0">
                    <a:ea typeface="黑体" panose="02010609060101010101" pitchFamily="49" charset="-122"/>
                  </a:rPr>
                  <a:t>是</a:t>
                </a:r>
                <a:r>
                  <a:rPr lang="zh-CN" altLang="en-US" kern="0" dirty="0">
                    <a:solidFill>
                      <a:srgbClr val="0070C0"/>
                    </a:solidFill>
                    <a:ea typeface="黑体" panose="02010609060101010101" pitchFamily="49" charset="-122"/>
                  </a:rPr>
                  <a:t>语句</a:t>
                </a:r>
                <a:r>
                  <a:rPr lang="zh-CN" altLang="en-US" kern="0" dirty="0">
                    <a:ea typeface="黑体" panose="02010609060101010101" pitchFamily="49" charset="-122"/>
                  </a:rPr>
                  <a:t>，</a:t>
                </a:r>
                <a:r>
                  <a:rPr lang="zh-CN" altLang="en-US" b="0" kern="0" dirty="0">
                    <a:ea typeface="黑体" panose="02010609060101010101" pitchFamily="49" charset="-122"/>
                  </a:rPr>
                  <a:t>则</a:t>
                </a:r>
              </a:p>
              <a:p>
                <a:pPr marL="0" indent="0" algn="ctr" defTabSz="914400" eaLnBrk="1" hangingPunct="1">
                  <a:buFont typeface="Wingdings" pitchFamily="2" charset="2"/>
                  <a:buNone/>
                  <a:defRPr/>
                </a:pP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b="0" kern="0" dirty="0">
                    <a:ea typeface="黑体" panose="02010609060101010101" pitchFamily="49" charset="-122"/>
                  </a:rPr>
                  <a:t>当且仅当</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kern="0" dirty="0">
                    <a:ea typeface="黑体" panose="02010609060101010101" pitchFamily="49" charset="-122"/>
                  </a:rPr>
                  <a:t>．</a:t>
                </a:r>
              </a:p>
            </p:txBody>
          </p:sp>
        </mc:Choice>
        <mc:Fallback xmlns="">
          <p:sp>
            <p:nvSpPr>
              <p:cNvPr id="4" name="Rectangle 2">
                <a:extLst>
                  <a:ext uri="{FF2B5EF4-FFF2-40B4-BE49-F238E27FC236}">
                    <a16:creationId xmlns:a16="http://schemas.microsoft.com/office/drawing/2014/main" id="{D341930A-12D1-2F45-8996-52AAEDFE58BD}"/>
                  </a:ext>
                </a:extLst>
              </p:cNvPr>
              <p:cNvSpPr txBox="1">
                <a:spLocks noRot="1" noChangeAspect="1" noMove="1" noResize="1" noEditPoints="1" noAdjustHandles="1" noChangeArrowheads="1" noChangeShapeType="1" noTextEdit="1"/>
              </p:cNvSpPr>
              <p:nvPr/>
            </p:nvSpPr>
            <p:spPr bwMode="auto">
              <a:xfrm>
                <a:off x="355600" y="846672"/>
                <a:ext cx="8449733" cy="1066795"/>
              </a:xfrm>
              <a:prstGeom prst="rect">
                <a:avLst/>
              </a:prstGeom>
              <a:blipFill>
                <a:blip r:embed="rId2"/>
                <a:stretch>
                  <a:fillRect l="-1443" t="-4571" b="-14286"/>
                </a:stretch>
              </a:blipFill>
              <a:ln w="19050">
                <a:no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2">
                <a:extLst>
                  <a:ext uri="{FF2B5EF4-FFF2-40B4-BE49-F238E27FC236}">
                    <a16:creationId xmlns:a16="http://schemas.microsoft.com/office/drawing/2014/main" id="{2759E101-C630-D94A-A750-F16AFDC51D38}"/>
                  </a:ext>
                </a:extLst>
              </p:cNvPr>
              <p:cNvSpPr txBox="1">
                <a:spLocks noChangeArrowheads="1"/>
              </p:cNvSpPr>
              <p:nvPr/>
            </p:nvSpPr>
            <p:spPr bwMode="auto">
              <a:xfrm>
                <a:off x="272167" y="1964977"/>
                <a:ext cx="8805333" cy="2673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eaLnBrk="1" hangingPunct="1">
                  <a:buNone/>
                  <a:defRPr/>
                </a:pPr>
                <a:r>
                  <a:rPr lang="zh-CN" altLang="en-US" b="0" kern="0" dirty="0">
                    <a:ea typeface="黑体" panose="02010609060101010101" pitchFamily="49" charset="-122"/>
                  </a:rPr>
                  <a:t>证明：</a:t>
                </a:r>
                <a:r>
                  <a:rPr lang="en-US" altLang="zh-CN" b="0" kern="0" dirty="0">
                    <a:ea typeface="黑体" panose="02010609060101010101" pitchFamily="49" charset="-122"/>
                  </a:rPr>
                  <a:t>(</a:t>
                </a:r>
                <a:r>
                  <a:rPr lang="zh-CN" altLang="en-US" b="0" kern="0" dirty="0">
                    <a:ea typeface="黑体" panose="02010609060101010101" pitchFamily="49" charset="-122"/>
                  </a:rPr>
                  <a:t>必要性</a:t>
                </a:r>
                <a:r>
                  <a:rPr lang="en-US" altLang="zh-CN" b="0" kern="0" dirty="0">
                    <a:ea typeface="黑体" panose="02010609060101010101" pitchFamily="49" charset="-122"/>
                  </a:rPr>
                  <a:t>)</a:t>
                </a:r>
                <a:r>
                  <a:rPr lang="zh-CN" altLang="en-US" b="0" kern="0" dirty="0">
                    <a:ea typeface="黑体" panose="02010609060101010101" pitchFamily="49" charset="-122"/>
                  </a:rPr>
                  <a:t>设</a:t>
                </a:r>
                <a14:m>
                  <m:oMath xmlns:m="http://schemas.openxmlformats.org/officeDocument/2006/math">
                    <m:sSub>
                      <m:sSubPr>
                        <m:ctrlPr>
                          <a:rPr lang="en-US" altLang="zh-CN" i="1" kern="0" dirty="0">
                            <a:latin typeface="Cambria Math" panose="02040503050406030204" pitchFamily="18" charset="0"/>
                            <a:ea typeface="黑体" panose="02010609060101010101" pitchFamily="49" charset="-122"/>
                            <a:sym typeface="Symbol" panose="05050102010706020507" pitchFamily="18" charset="2"/>
                          </a:rPr>
                        </m:ctrlPr>
                      </m:sSubPr>
                      <m:e>
                        <m:r>
                          <a:rPr lang="en-US" altLang="zh-CN"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i="1" kern="0" dirty="0">
                            <a:latin typeface="Cambria Math" panose="02040503050406030204" pitchFamily="18" charset="0"/>
                            <a:ea typeface="黑体" panose="02010609060101010101" pitchFamily="49" charset="-122"/>
                            <a:sym typeface="Symbol" panose="05050102010706020507" pitchFamily="18" charset="2"/>
                          </a:rPr>
                          <m:t>𝟏</m:t>
                        </m:r>
                      </m:sub>
                    </m:sSub>
                    <m:r>
                      <a:rPr lang="en-US" altLang="zh-CN" i="1" kern="0" dirty="0">
                        <a:latin typeface="Cambria Math" panose="02040503050406030204" pitchFamily="18" charset="0"/>
                        <a:ea typeface="黑体" panose="02010609060101010101" pitchFamily="49" charset="-122"/>
                      </a:rPr>
                      <m:t>,…, </m:t>
                    </m:r>
                    <m:sSub>
                      <m:sSubPr>
                        <m:ctrlPr>
                          <a:rPr lang="en-US" altLang="zh-CN" i="1" kern="0" dirty="0">
                            <a:latin typeface="Cambria Math" panose="02040503050406030204" pitchFamily="18" charset="0"/>
                            <a:ea typeface="黑体" panose="02010609060101010101" pitchFamily="49" charset="-122"/>
                            <a:sym typeface="Symbol" panose="05050102010706020507" pitchFamily="18" charset="2"/>
                          </a:rPr>
                        </m:ctrlPr>
                      </m:sSubPr>
                      <m:e>
                        <m:r>
                          <a:rPr lang="en-US" altLang="zh-CN"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i="1" kern="0" dirty="0">
                            <a:latin typeface="Cambria Math" panose="02040503050406030204" pitchFamily="18" charset="0"/>
                            <a:ea typeface="黑体" panose="02010609060101010101" pitchFamily="49" charset="-122"/>
                            <a:sym typeface="Symbol" panose="05050102010706020507" pitchFamily="18" charset="2"/>
                          </a:rPr>
                          <m:t>𝒏</m:t>
                        </m:r>
                      </m:sub>
                    </m:sSub>
                  </m:oMath>
                </a14:m>
                <a:r>
                  <a:rPr lang="zh-CN" altLang="en-US" b="0" kern="0" dirty="0">
                    <a:ea typeface="黑体" panose="02010609060101010101" pitchFamily="49" charset="-122"/>
                  </a:rPr>
                  <a:t>是</a:t>
                </a:r>
                <a14:m>
                  <m:oMath xmlns:m="http://schemas.openxmlformats.org/officeDocument/2006/math">
                    <m:r>
                      <a:rPr lang="en-US" altLang="zh-CN"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b="0" kern="0" dirty="0">
                    <a:ea typeface="黑体" panose="02010609060101010101" pitchFamily="49" charset="-122"/>
                  </a:rPr>
                  <a:t>的从</a:t>
                </a:r>
                <a14:m>
                  <m:oMath xmlns:m="http://schemas.openxmlformats.org/officeDocument/2006/math">
                    <m:r>
                      <a:rPr lang="zh-CN" altLang="en-US" kern="0" dirty="0">
                        <a:latin typeface="Cambria Math" panose="02040503050406030204" pitchFamily="18" charset="0"/>
                        <a:ea typeface="黑体" panose="02010609060101010101" pitchFamily="49" charset="-122"/>
                        <a:sym typeface="Symbol" panose="05050102010706020507" pitchFamily="18" charset="2"/>
                      </a:rPr>
                      <m:t>𝚪</m:t>
                    </m:r>
                    <m:r>
                      <a:rPr lang="en-US" altLang="zh-CN" i="1" kern="0" dirty="0">
                        <a:latin typeface="Cambria Math" panose="02040503050406030204" pitchFamily="18" charset="0"/>
                        <a:ea typeface="黑体" panose="02010609060101010101" pitchFamily="49" charset="-122"/>
                        <a:sym typeface="Symbol" panose="05050102010706020507" pitchFamily="18" charset="2"/>
                      </a:rPr>
                      <m:t>∪{</m:t>
                    </m:r>
                    <m:r>
                      <a:rPr lang="en-US" altLang="zh-CN"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i="1" kern="0" dirty="0">
                        <a:latin typeface="Cambria Math" panose="02040503050406030204" pitchFamily="18" charset="0"/>
                        <a:ea typeface="黑体" panose="02010609060101010101" pitchFamily="49" charset="-122"/>
                        <a:sym typeface="Symbol" panose="05050102010706020507" pitchFamily="18" charset="2"/>
                      </a:rPr>
                      <m:t>}</m:t>
                    </m:r>
                  </m:oMath>
                </a14:m>
                <a:r>
                  <a:rPr lang="zh-CN" altLang="en-US" b="0" kern="0" dirty="0">
                    <a:ea typeface="黑体" panose="02010609060101010101" pitchFamily="49" charset="-122"/>
                  </a:rPr>
                  <a:t>的推演．</a:t>
                </a:r>
              </a:p>
              <a:p>
                <a:pPr marL="0" indent="0" defTabSz="914400" eaLnBrk="1" hangingPunct="1">
                  <a:buNone/>
                  <a:defRPr/>
                </a:pPr>
                <a:r>
                  <a:rPr lang="zh-CN" altLang="en-US" b="0" kern="0" dirty="0">
                    <a:ea typeface="黑体" panose="02010609060101010101" pitchFamily="49" charset="-122"/>
                  </a:rPr>
                  <a:t>归纳证明：</a:t>
                </a:r>
                <a14:m>
                  <m:oMath xmlns:m="http://schemas.openxmlformats.org/officeDocument/2006/math">
                    <m:r>
                      <a:rPr lang="zh-CN" altLang="en-US" kern="0" dirty="0">
                        <a:latin typeface="Cambria Math" panose="02040503050406030204" pitchFamily="18" charset="0"/>
                        <a:ea typeface="黑体" panose="02010609060101010101" pitchFamily="49" charset="-122"/>
                        <a:sym typeface="Symbol" panose="05050102010706020507" pitchFamily="18" charset="2"/>
                      </a:rPr>
                      <m:t>𝚪</m:t>
                    </m:r>
                    <m:r>
                      <a:rPr lang="zh-CN" altLang="en-US" i="1" kern="0" dirty="0">
                        <a:latin typeface="Cambria Math" panose="02040503050406030204" pitchFamily="18" charset="0"/>
                        <a:ea typeface="黑体" panose="02010609060101010101" pitchFamily="49" charset="-122"/>
                      </a:rPr>
                      <m:t>⊢</m:t>
                    </m:r>
                    <m:r>
                      <a:rPr lang="en-US" altLang="zh-CN"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i="1" kern="0" dirty="0">
                            <a:latin typeface="Cambria Math" panose="02040503050406030204" pitchFamily="18" charset="0"/>
                            <a:ea typeface="黑体" panose="02010609060101010101" pitchFamily="49" charset="-122"/>
                            <a:sym typeface="Symbol" panose="05050102010706020507" pitchFamily="18" charset="2"/>
                          </a:rPr>
                        </m:ctrlPr>
                      </m:sSubPr>
                      <m:e>
                        <m:r>
                          <a:rPr lang="en-US" altLang="zh-CN" i="1" kern="0" dirty="0">
                            <a:latin typeface="Cambria Math" panose="02040503050406030204" pitchFamily="18" charset="0"/>
                            <a:ea typeface="黑体" panose="02010609060101010101" pitchFamily="49" charset="-122"/>
                            <a:sym typeface="Symbol" panose="05050102010706020507" pitchFamily="18" charset="2"/>
                          </a:rPr>
                          <m:t>𝑸</m:t>
                        </m:r>
                      </m:e>
                      <m:sub>
                        <m:r>
                          <a:rPr lang="en-US" altLang="zh-CN" i="1" kern="0" dirty="0">
                            <a:latin typeface="Cambria Math" panose="02040503050406030204" pitchFamily="18" charset="0"/>
                            <a:ea typeface="黑体" panose="02010609060101010101" pitchFamily="49" charset="-122"/>
                            <a:sym typeface="Symbol" panose="05050102010706020507" pitchFamily="18" charset="2"/>
                          </a:rPr>
                          <m:t>𝒊</m:t>
                        </m:r>
                      </m:sub>
                    </m:sSub>
                  </m:oMath>
                </a14:m>
                <a:r>
                  <a:rPr lang="zh-CN" altLang="en-US" b="0" kern="0" dirty="0">
                    <a:ea typeface="黑体" panose="02010609060101010101" pitchFamily="49" charset="-122"/>
                  </a:rPr>
                  <a:t>，</a:t>
                </a:r>
                <a14:m>
                  <m:oMath xmlns:m="http://schemas.openxmlformats.org/officeDocument/2006/math">
                    <m:r>
                      <a:rPr lang="en-US" altLang="zh-CN" i="1" kern="0" dirty="0">
                        <a:latin typeface="Cambria Math" panose="02040503050406030204" pitchFamily="18" charset="0"/>
                        <a:ea typeface="黑体" panose="02010609060101010101" pitchFamily="49" charset="-122"/>
                      </a:rPr>
                      <m:t>𝒊</m:t>
                    </m:r>
                    <m:r>
                      <a:rPr lang="en-US" altLang="zh-CN" i="1" kern="0" dirty="0">
                        <a:latin typeface="Cambria Math" panose="02040503050406030204" pitchFamily="18" charset="0"/>
                        <a:ea typeface="黑体" panose="02010609060101010101" pitchFamily="49" charset="-122"/>
                      </a:rPr>
                      <m:t>=</m:t>
                    </m:r>
                    <m:r>
                      <a:rPr lang="en-US" altLang="zh-CN" i="1" kern="0" dirty="0">
                        <a:latin typeface="Cambria Math" panose="02040503050406030204" pitchFamily="18" charset="0"/>
                        <a:ea typeface="黑体" panose="02010609060101010101" pitchFamily="49" charset="-122"/>
                      </a:rPr>
                      <m:t>𝟏</m:t>
                    </m:r>
                    <m:r>
                      <a:rPr lang="en-US" altLang="zh-CN" i="1" kern="0" dirty="0">
                        <a:latin typeface="Cambria Math" panose="02040503050406030204" pitchFamily="18" charset="0"/>
                        <a:ea typeface="黑体" panose="02010609060101010101" pitchFamily="49" charset="-122"/>
                      </a:rPr>
                      <m:t>,…, </m:t>
                    </m:r>
                    <m:r>
                      <a:rPr lang="en-US" altLang="zh-CN" i="1" kern="0" dirty="0">
                        <a:latin typeface="Cambria Math" panose="02040503050406030204" pitchFamily="18" charset="0"/>
                        <a:ea typeface="黑体" panose="02010609060101010101" pitchFamily="49" charset="-122"/>
                      </a:rPr>
                      <m:t>𝒏</m:t>
                    </m:r>
                  </m:oMath>
                </a14:m>
                <a:r>
                  <a:rPr lang="zh-CN" altLang="en-US" b="0" kern="0" dirty="0">
                    <a:ea typeface="黑体" panose="02010609060101010101" pitchFamily="49" charset="-122"/>
                  </a:rPr>
                  <a:t>．</a:t>
                </a:r>
                <a:endParaRPr lang="en-US" altLang="zh-CN" b="0" kern="0" dirty="0">
                  <a:ea typeface="黑体" panose="02010609060101010101" pitchFamily="49" charset="-122"/>
                </a:endParaRPr>
              </a:p>
              <a:p>
                <a:pPr marL="0" indent="0" defTabSz="914400" eaLnBrk="1" hangingPunct="1">
                  <a:spcBef>
                    <a:spcPct val="10000"/>
                  </a:spcBef>
                  <a:buNone/>
                  <a:defRPr/>
                </a:pPr>
                <a:r>
                  <a:rPr lang="en-US" altLang="zh-CN" b="0" kern="0" dirty="0">
                    <a:ea typeface="黑体" panose="02010609060101010101" pitchFamily="49" charset="-122"/>
                    <a:sym typeface="Symbol" panose="05050102010706020507" pitchFamily="18" charset="2"/>
                  </a:rPr>
                  <a:t>(2) </a:t>
                </a:r>
                <a:r>
                  <a:rPr lang="zh-CN" altLang="en-US" kern="0" dirty="0">
                    <a:solidFill>
                      <a:srgbClr val="0070C0"/>
                    </a:solidFill>
                    <a:ea typeface="黑体" panose="02010609060101010101" pitchFamily="49" charset="-122"/>
                    <a:sym typeface="Symbol" panose="05050102010706020507" pitchFamily="18" charset="2"/>
                  </a:rPr>
                  <a:t>若</a:t>
                </a:r>
                <a14:m>
                  <m:oMath xmlns:m="http://schemas.openxmlformats.org/officeDocument/2006/math">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𝒊</m:t>
                        </m:r>
                      </m:sub>
                    </m:sSub>
                  </m:oMath>
                </a14:m>
                <a:r>
                  <a:rPr lang="zh-CN" altLang="en-US" kern="0" dirty="0">
                    <a:solidFill>
                      <a:srgbClr val="0070C0"/>
                    </a:solidFill>
                    <a:ea typeface="黑体" panose="02010609060101010101" pitchFamily="49" charset="-122"/>
                    <a:sym typeface="Symbol" panose="05050102010706020507" pitchFamily="18" charset="2"/>
                  </a:rPr>
                  <a:t>是</a:t>
                </a:r>
                <a14:m>
                  <m:oMath xmlns:m="http://schemas.openxmlformats.org/officeDocument/2006/math">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𝑸</m:t>
                    </m:r>
                  </m:oMath>
                </a14:m>
                <a:r>
                  <a:rPr lang="zh-CN" altLang="en-US" kern="0" dirty="0">
                    <a:ea typeface="黑体" panose="02010609060101010101" pitchFamily="49" charset="-122"/>
                    <a:sym typeface="Symbol" panose="05050102010706020507" pitchFamily="18" charset="2"/>
                  </a:rPr>
                  <a:t>，</a:t>
                </a:r>
                <a:r>
                  <a:rPr lang="zh-CN" altLang="en-US" b="0" kern="0" dirty="0">
                    <a:ea typeface="黑体" panose="02010609060101010101" pitchFamily="49" charset="-122"/>
                    <a:sym typeface="Symbol" panose="05050102010706020507" pitchFamily="18" charset="2"/>
                  </a:rPr>
                  <a:t>由定理</a:t>
                </a:r>
                <a:r>
                  <a:rPr lang="en-US" altLang="zh-CN" b="0" kern="0" dirty="0">
                    <a:ea typeface="黑体" panose="02010609060101010101" pitchFamily="49" charset="-122"/>
                    <a:sym typeface="Symbol" panose="05050102010706020507" pitchFamily="18" charset="2"/>
                  </a:rPr>
                  <a:t>4.5.6 </a:t>
                </a:r>
                <a14:m>
                  <m:oMath xmlns:m="http://schemas.openxmlformats.org/officeDocument/2006/math">
                    <m:r>
                      <a:rPr lang="zh-CN" altLang="en-US" b="1" i="1" kern="0" dirty="0" smtClean="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oMath>
                </a14:m>
                <a:r>
                  <a:rPr lang="zh-CN" altLang="en-US" b="0" kern="0" dirty="0">
                    <a:ea typeface="黑体" panose="02010609060101010101" pitchFamily="49" charset="-122"/>
                    <a:sym typeface="Symbol" panose="05050102010706020507" pitchFamily="18" charset="2"/>
                  </a:rPr>
                  <a:t>知，</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𝒊</m:t>
                        </m:r>
                      </m:sub>
                    </m:sSub>
                  </m:oMath>
                </a14:m>
                <a:r>
                  <a:rPr lang="zh-CN" altLang="en-US" b="0" kern="0" dirty="0">
                    <a:ea typeface="黑体" panose="02010609060101010101" pitchFamily="49" charset="-122"/>
                    <a:sym typeface="Symbol" panose="05050102010706020507" pitchFamily="18" charset="2"/>
                  </a:rPr>
                  <a:t>．</a:t>
                </a:r>
                <a:endParaRPr lang="en-US" altLang="zh-CN" b="0" kern="0" dirty="0">
                  <a:ea typeface="黑体" panose="02010609060101010101" pitchFamily="49" charset="-122"/>
                  <a:sym typeface="Symbol" panose="05050102010706020507" pitchFamily="18" charset="2"/>
                </a:endParaRPr>
              </a:p>
            </p:txBody>
          </p:sp>
        </mc:Choice>
        <mc:Fallback xmlns="">
          <p:sp>
            <p:nvSpPr>
              <p:cNvPr id="5" name="Rectangle 2">
                <a:extLst>
                  <a:ext uri="{FF2B5EF4-FFF2-40B4-BE49-F238E27FC236}">
                    <a16:creationId xmlns:a16="http://schemas.microsoft.com/office/drawing/2014/main" id="{2759E101-C630-D94A-A750-F16AFDC51D38}"/>
                  </a:ext>
                </a:extLst>
              </p:cNvPr>
              <p:cNvSpPr txBox="1">
                <a:spLocks noRot="1" noChangeAspect="1" noMove="1" noResize="1" noEditPoints="1" noAdjustHandles="1" noChangeArrowheads="1" noChangeShapeType="1" noTextEdit="1"/>
              </p:cNvSpPr>
              <p:nvPr/>
            </p:nvSpPr>
            <p:spPr bwMode="auto">
              <a:xfrm>
                <a:off x="272167" y="1964977"/>
                <a:ext cx="8805333" cy="2673528"/>
              </a:xfrm>
              <a:prstGeom prst="rect">
                <a:avLst/>
              </a:prstGeom>
              <a:blipFill>
                <a:blip r:embed="rId3"/>
                <a:stretch>
                  <a:fillRect l="-1454" t="-15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6C572886-BD5E-1B4C-8AA9-C41902F41B69}"/>
              </a:ext>
            </a:extLst>
          </p:cNvPr>
          <p:cNvSpPr>
            <a:spLocks noGrp="1"/>
          </p:cNvSpPr>
          <p:nvPr>
            <p:ph type="title"/>
          </p:nvPr>
        </p:nvSpPr>
        <p:spPr>
          <a:xfrm>
            <a:off x="1176338" y="195263"/>
            <a:ext cx="7446962" cy="533400"/>
          </a:xfrm>
        </p:spPr>
        <p:txBody>
          <a:bodyPr/>
          <a:lstStyle/>
          <a:p>
            <a:r>
              <a:rPr kumimoji="1" lang="zh-CN" altLang="en-US" dirty="0"/>
              <a:t>演绎定理</a:t>
            </a:r>
          </a:p>
        </p:txBody>
      </p:sp>
    </p:spTree>
    <p:extLst>
      <p:ext uri="{BB962C8B-B14F-4D97-AF65-F5344CB8AC3E}">
        <p14:creationId xmlns:p14="http://schemas.microsoft.com/office/powerpoint/2010/main" val="453690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2">
                <a:extLst>
                  <a:ext uri="{FF2B5EF4-FFF2-40B4-BE49-F238E27FC236}">
                    <a16:creationId xmlns:a16="http://schemas.microsoft.com/office/drawing/2014/main" id="{2759E101-C630-D94A-A750-F16AFDC51D38}"/>
                  </a:ext>
                </a:extLst>
              </p:cNvPr>
              <p:cNvSpPr txBox="1">
                <a:spLocks noChangeArrowheads="1"/>
              </p:cNvSpPr>
              <p:nvPr/>
            </p:nvSpPr>
            <p:spPr bwMode="auto">
              <a:xfrm>
                <a:off x="-40194" y="2282685"/>
                <a:ext cx="9033469" cy="33149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eaLnBrk="1" hangingPunct="1">
                  <a:buNone/>
                  <a:defRPr/>
                </a:pPr>
                <a:r>
                  <a:rPr lang="zh-CN" altLang="en-US" kern="0" dirty="0">
                    <a:ea typeface="黑体" panose="02010609060101010101" pitchFamily="49" charset="-122"/>
                  </a:rPr>
                  <a:t>证明：</a:t>
                </a:r>
                <a:r>
                  <a:rPr lang="en-US" altLang="zh-CN" b="0" kern="0" dirty="0">
                    <a:ea typeface="黑体" panose="02010609060101010101" pitchFamily="49" charset="-122"/>
                  </a:rPr>
                  <a:t>(</a:t>
                </a:r>
                <a:r>
                  <a:rPr lang="zh-CN" altLang="en-US" b="0" kern="0" dirty="0">
                    <a:ea typeface="黑体" panose="02010609060101010101" pitchFamily="49" charset="-122"/>
                  </a:rPr>
                  <a:t>必要性</a:t>
                </a:r>
                <a:r>
                  <a:rPr lang="en-US" altLang="zh-CN" b="0" kern="0" dirty="0">
                    <a:ea typeface="黑体" panose="02010609060101010101" pitchFamily="49" charset="-122"/>
                  </a:rPr>
                  <a:t>)</a:t>
                </a:r>
                <a:r>
                  <a:rPr lang="zh-CN" altLang="en-US" b="0" kern="0" dirty="0">
                    <a:ea typeface="黑体" panose="02010609060101010101" pitchFamily="49" charset="-122"/>
                  </a:rPr>
                  <a:t>设</a:t>
                </a:r>
                <a14:m>
                  <m:oMath xmlns:m="http://schemas.openxmlformats.org/officeDocument/2006/math">
                    <m:sSub>
                      <m:sSubPr>
                        <m:ctrlPr>
                          <a:rPr lang="en-US" altLang="zh-CN" i="1" kern="0" dirty="0">
                            <a:latin typeface="Cambria Math" panose="02040503050406030204" pitchFamily="18" charset="0"/>
                            <a:ea typeface="黑体" panose="02010609060101010101" pitchFamily="49" charset="-122"/>
                            <a:sym typeface="Symbol" panose="05050102010706020507" pitchFamily="18" charset="2"/>
                          </a:rPr>
                        </m:ctrlPr>
                      </m:sSubPr>
                      <m:e>
                        <m:r>
                          <a:rPr lang="en-US" altLang="zh-CN"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i="1" kern="0" dirty="0">
                            <a:latin typeface="Cambria Math" panose="02040503050406030204" pitchFamily="18" charset="0"/>
                            <a:ea typeface="黑体" panose="02010609060101010101" pitchFamily="49" charset="-122"/>
                            <a:sym typeface="Symbol" panose="05050102010706020507" pitchFamily="18" charset="2"/>
                          </a:rPr>
                          <m:t>𝟏</m:t>
                        </m:r>
                      </m:sub>
                    </m:sSub>
                    <m:r>
                      <a:rPr lang="en-US" altLang="zh-CN" i="1" kern="0" dirty="0">
                        <a:latin typeface="Cambria Math" panose="02040503050406030204" pitchFamily="18" charset="0"/>
                        <a:ea typeface="黑体" panose="02010609060101010101" pitchFamily="49" charset="-122"/>
                      </a:rPr>
                      <m:t>,…, </m:t>
                    </m:r>
                    <m:sSub>
                      <m:sSubPr>
                        <m:ctrlPr>
                          <a:rPr lang="en-US" altLang="zh-CN" i="1" kern="0" dirty="0">
                            <a:latin typeface="Cambria Math" panose="02040503050406030204" pitchFamily="18" charset="0"/>
                            <a:ea typeface="黑体" panose="02010609060101010101" pitchFamily="49" charset="-122"/>
                            <a:sym typeface="Symbol" panose="05050102010706020507" pitchFamily="18" charset="2"/>
                          </a:rPr>
                        </m:ctrlPr>
                      </m:sSubPr>
                      <m:e>
                        <m:r>
                          <a:rPr lang="en-US" altLang="zh-CN"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i="1" kern="0" dirty="0">
                            <a:latin typeface="Cambria Math" panose="02040503050406030204" pitchFamily="18" charset="0"/>
                            <a:ea typeface="黑体" panose="02010609060101010101" pitchFamily="49" charset="-122"/>
                            <a:sym typeface="Symbol" panose="05050102010706020507" pitchFamily="18" charset="2"/>
                          </a:rPr>
                          <m:t>𝒏</m:t>
                        </m:r>
                      </m:sub>
                    </m:sSub>
                  </m:oMath>
                </a14:m>
                <a:r>
                  <a:rPr lang="zh-CN" altLang="en-US" b="0" kern="0" dirty="0">
                    <a:ea typeface="黑体" panose="02010609060101010101" pitchFamily="49" charset="-122"/>
                  </a:rPr>
                  <a:t>是</a:t>
                </a:r>
                <a14:m>
                  <m:oMath xmlns:m="http://schemas.openxmlformats.org/officeDocument/2006/math">
                    <m:r>
                      <a:rPr lang="en-US" altLang="zh-CN"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b="0" kern="0" dirty="0">
                    <a:ea typeface="黑体" panose="02010609060101010101" pitchFamily="49" charset="-122"/>
                  </a:rPr>
                  <a:t>的从</a:t>
                </a:r>
                <a14:m>
                  <m:oMath xmlns:m="http://schemas.openxmlformats.org/officeDocument/2006/math">
                    <m:r>
                      <a:rPr lang="zh-CN" altLang="en-US" kern="0" dirty="0">
                        <a:latin typeface="Cambria Math" panose="02040503050406030204" pitchFamily="18" charset="0"/>
                        <a:ea typeface="黑体" panose="02010609060101010101" pitchFamily="49" charset="-122"/>
                        <a:sym typeface="Symbol" panose="05050102010706020507" pitchFamily="18" charset="2"/>
                      </a:rPr>
                      <m:t>𝚪</m:t>
                    </m:r>
                    <m:r>
                      <a:rPr lang="en-US" altLang="zh-CN" i="1" kern="0" dirty="0">
                        <a:latin typeface="Cambria Math" panose="02040503050406030204" pitchFamily="18" charset="0"/>
                        <a:ea typeface="黑体" panose="02010609060101010101" pitchFamily="49" charset="-122"/>
                        <a:sym typeface="Symbol" panose="05050102010706020507" pitchFamily="18" charset="2"/>
                      </a:rPr>
                      <m:t>∪{</m:t>
                    </m:r>
                    <m:r>
                      <a:rPr lang="en-US" altLang="zh-CN"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i="1" kern="0" dirty="0">
                        <a:latin typeface="Cambria Math" panose="02040503050406030204" pitchFamily="18" charset="0"/>
                        <a:ea typeface="黑体" panose="02010609060101010101" pitchFamily="49" charset="-122"/>
                        <a:sym typeface="Symbol" panose="05050102010706020507" pitchFamily="18" charset="2"/>
                      </a:rPr>
                      <m:t>}</m:t>
                    </m:r>
                  </m:oMath>
                </a14:m>
                <a:r>
                  <a:rPr lang="zh-CN" altLang="en-US" b="0" kern="0" dirty="0">
                    <a:ea typeface="黑体" panose="02010609060101010101" pitchFamily="49" charset="-122"/>
                  </a:rPr>
                  <a:t>的推演．</a:t>
                </a:r>
              </a:p>
              <a:p>
                <a:pPr marL="0" indent="0" defTabSz="914400" eaLnBrk="1" hangingPunct="1">
                  <a:buNone/>
                  <a:defRPr/>
                </a:pPr>
                <a:r>
                  <a:rPr lang="zh-CN" altLang="en-US" b="0" kern="0" dirty="0">
                    <a:ea typeface="黑体" panose="02010609060101010101" pitchFamily="49" charset="-122"/>
                  </a:rPr>
                  <a:t>归纳证明：</a:t>
                </a:r>
                <a14:m>
                  <m:oMath xmlns:m="http://schemas.openxmlformats.org/officeDocument/2006/math">
                    <m:r>
                      <a:rPr lang="zh-CN" altLang="en-US" kern="0" dirty="0">
                        <a:latin typeface="Cambria Math" panose="02040503050406030204" pitchFamily="18" charset="0"/>
                        <a:ea typeface="黑体" panose="02010609060101010101" pitchFamily="49" charset="-122"/>
                        <a:sym typeface="Symbol" panose="05050102010706020507" pitchFamily="18" charset="2"/>
                      </a:rPr>
                      <m:t>𝚪</m:t>
                    </m:r>
                    <m:r>
                      <a:rPr lang="zh-CN" altLang="en-US" i="1" kern="0" dirty="0">
                        <a:latin typeface="Cambria Math" panose="02040503050406030204" pitchFamily="18" charset="0"/>
                        <a:ea typeface="黑体" panose="02010609060101010101" pitchFamily="49" charset="-122"/>
                      </a:rPr>
                      <m:t>⊢</m:t>
                    </m:r>
                    <m:r>
                      <a:rPr lang="en-US" altLang="zh-CN"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i="1" kern="0" dirty="0">
                            <a:latin typeface="Cambria Math" panose="02040503050406030204" pitchFamily="18" charset="0"/>
                            <a:ea typeface="黑体" panose="02010609060101010101" pitchFamily="49" charset="-122"/>
                            <a:sym typeface="Symbol" panose="05050102010706020507" pitchFamily="18" charset="2"/>
                          </a:rPr>
                        </m:ctrlPr>
                      </m:sSubPr>
                      <m:e>
                        <m:r>
                          <a:rPr lang="en-US" altLang="zh-CN" i="1" kern="0" dirty="0">
                            <a:latin typeface="Cambria Math" panose="02040503050406030204" pitchFamily="18" charset="0"/>
                            <a:ea typeface="黑体" panose="02010609060101010101" pitchFamily="49" charset="-122"/>
                            <a:sym typeface="Symbol" panose="05050102010706020507" pitchFamily="18" charset="2"/>
                          </a:rPr>
                          <m:t>𝑸</m:t>
                        </m:r>
                      </m:e>
                      <m:sub>
                        <m:r>
                          <a:rPr lang="en-US" altLang="zh-CN" i="1" kern="0" dirty="0">
                            <a:latin typeface="Cambria Math" panose="02040503050406030204" pitchFamily="18" charset="0"/>
                            <a:ea typeface="黑体" panose="02010609060101010101" pitchFamily="49" charset="-122"/>
                            <a:sym typeface="Symbol" panose="05050102010706020507" pitchFamily="18" charset="2"/>
                          </a:rPr>
                          <m:t>𝒊</m:t>
                        </m:r>
                      </m:sub>
                    </m:sSub>
                  </m:oMath>
                </a14:m>
                <a:r>
                  <a:rPr lang="zh-CN" altLang="en-US" b="0" kern="0" dirty="0">
                    <a:ea typeface="黑体" panose="02010609060101010101" pitchFamily="49" charset="-122"/>
                  </a:rPr>
                  <a:t>，</a:t>
                </a:r>
                <a14:m>
                  <m:oMath xmlns:m="http://schemas.openxmlformats.org/officeDocument/2006/math">
                    <m:r>
                      <a:rPr lang="en-US" altLang="zh-CN" i="1" kern="0" dirty="0">
                        <a:latin typeface="Cambria Math" panose="02040503050406030204" pitchFamily="18" charset="0"/>
                        <a:ea typeface="黑体" panose="02010609060101010101" pitchFamily="49" charset="-122"/>
                      </a:rPr>
                      <m:t>𝒊</m:t>
                    </m:r>
                    <m:r>
                      <a:rPr lang="en-US" altLang="zh-CN" i="1" kern="0" dirty="0">
                        <a:latin typeface="Cambria Math" panose="02040503050406030204" pitchFamily="18" charset="0"/>
                        <a:ea typeface="黑体" panose="02010609060101010101" pitchFamily="49" charset="-122"/>
                      </a:rPr>
                      <m:t>=</m:t>
                    </m:r>
                    <m:r>
                      <a:rPr lang="en-US" altLang="zh-CN" i="1" kern="0" dirty="0">
                        <a:latin typeface="Cambria Math" panose="02040503050406030204" pitchFamily="18" charset="0"/>
                        <a:ea typeface="黑体" panose="02010609060101010101" pitchFamily="49" charset="-122"/>
                      </a:rPr>
                      <m:t>𝟏</m:t>
                    </m:r>
                    <m:r>
                      <a:rPr lang="en-US" altLang="zh-CN" i="1" kern="0" dirty="0">
                        <a:latin typeface="Cambria Math" panose="02040503050406030204" pitchFamily="18" charset="0"/>
                        <a:ea typeface="黑体" panose="02010609060101010101" pitchFamily="49" charset="-122"/>
                      </a:rPr>
                      <m:t>,…, </m:t>
                    </m:r>
                    <m:r>
                      <a:rPr lang="en-US" altLang="zh-CN" i="1" kern="0" dirty="0">
                        <a:latin typeface="Cambria Math" panose="02040503050406030204" pitchFamily="18" charset="0"/>
                        <a:ea typeface="黑体" panose="02010609060101010101" pitchFamily="49" charset="-122"/>
                      </a:rPr>
                      <m:t>𝒏</m:t>
                    </m:r>
                  </m:oMath>
                </a14:m>
                <a:r>
                  <a:rPr lang="zh-CN" altLang="en-US" b="0" kern="0" dirty="0">
                    <a:ea typeface="黑体" panose="02010609060101010101" pitchFamily="49" charset="-122"/>
                  </a:rPr>
                  <a:t>．</a:t>
                </a:r>
                <a:endParaRPr lang="en-US" altLang="zh-CN" b="0" kern="0" dirty="0">
                  <a:ea typeface="黑体" panose="02010609060101010101" pitchFamily="49" charset="-122"/>
                </a:endParaRPr>
              </a:p>
              <a:p>
                <a:pPr marL="0" indent="0" defTabSz="914400" eaLnBrk="1" hangingPunct="1">
                  <a:buFont typeface="Wingdings" pitchFamily="2" charset="2"/>
                  <a:buNone/>
                  <a:defRPr/>
                </a:pPr>
                <a:r>
                  <a:rPr lang="en-US" altLang="zh-CN" b="0" kern="0" dirty="0">
                    <a:ea typeface="黑体" panose="02010609060101010101" pitchFamily="49" charset="-122"/>
                    <a:sym typeface="Symbol" panose="05050102010706020507" pitchFamily="18" charset="2"/>
                  </a:rPr>
                  <a:t>(3) </a:t>
                </a:r>
                <a:r>
                  <a:rPr lang="zh-CN" altLang="en-US" kern="0" dirty="0">
                    <a:solidFill>
                      <a:srgbClr val="0070C0"/>
                    </a:solidFill>
                    <a:ea typeface="黑体" panose="02010609060101010101" pitchFamily="49" charset="-122"/>
                    <a:sym typeface="Symbol" panose="05050102010706020507" pitchFamily="18" charset="2"/>
                  </a:rPr>
                  <a:t>若</a:t>
                </a:r>
                <a14:m>
                  <m:oMath xmlns:m="http://schemas.openxmlformats.org/officeDocument/2006/math">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𝒊</m:t>
                        </m:r>
                      </m:sub>
                    </m:sSub>
                  </m:oMath>
                </a14:m>
                <a:r>
                  <a:rPr lang="zh-CN" altLang="en-US" kern="0" dirty="0">
                    <a:solidFill>
                      <a:srgbClr val="0070C0"/>
                    </a:solidFill>
                    <a:ea typeface="黑体" panose="02010609060101010101" pitchFamily="49" charset="-122"/>
                    <a:sym typeface="Symbol" panose="05050102010706020507" pitchFamily="18" charset="2"/>
                  </a:rPr>
                  <a:t>由</a:t>
                </a:r>
                <a14:m>
                  <m:oMath xmlns:m="http://schemas.openxmlformats.org/officeDocument/2006/math">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𝒋</m:t>
                        </m:r>
                      </m:sub>
                    </m:s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 </m:t>
                    </m:r>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err="1">
                            <a:solidFill>
                              <a:srgbClr val="0070C0"/>
                            </a:solidFill>
                            <a:latin typeface="Cambria Math" panose="02040503050406030204" pitchFamily="18" charset="0"/>
                            <a:ea typeface="黑体" panose="02010609060101010101" pitchFamily="49" charset="-122"/>
                            <a:sym typeface="Symbol" panose="05050102010706020507" pitchFamily="18" charset="2"/>
                          </a:rPr>
                          <m:t>𝑸</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𝒌</m:t>
                        </m:r>
                      </m:sub>
                    </m:sSub>
                  </m:oMath>
                </a14:m>
                <a:r>
                  <a:rPr lang="zh-CN" altLang="en-US" kern="0" dirty="0">
                    <a:solidFill>
                      <a:srgbClr val="0070C0"/>
                    </a:solidFill>
                    <a:ea typeface="黑体" panose="02010609060101010101" pitchFamily="49" charset="-122"/>
                    <a:sym typeface="Symbol" panose="05050102010706020507" pitchFamily="18" charset="2"/>
                  </a:rPr>
                  <a:t>用</a:t>
                </a:r>
                <a:r>
                  <a:rPr lang="en-US" altLang="zh-CN" kern="0" dirty="0">
                    <a:solidFill>
                      <a:srgbClr val="0070C0"/>
                    </a:solidFill>
                    <a:ea typeface="黑体" panose="02010609060101010101" pitchFamily="49" charset="-122"/>
                    <a:sym typeface="Symbol" panose="05050102010706020507" pitchFamily="18" charset="2"/>
                  </a:rPr>
                  <a:t>MP</a:t>
                </a:r>
                <a:r>
                  <a:rPr lang="zh-CN" altLang="en-US" kern="0" dirty="0">
                    <a:solidFill>
                      <a:srgbClr val="0070C0"/>
                    </a:solidFill>
                    <a:ea typeface="黑体" panose="02010609060101010101" pitchFamily="49" charset="-122"/>
                    <a:sym typeface="Symbol" panose="05050102010706020507" pitchFamily="18" charset="2"/>
                  </a:rPr>
                  <a:t>规则推出</a:t>
                </a:r>
                <a14:m>
                  <m:oMath xmlns:m="http://schemas.openxmlformats.org/officeDocument/2006/math">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𝒋</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 </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𝒌</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&lt;</m:t>
                    </m:r>
                    <m:r>
                      <a:rPr lang="en-US" altLang="zh-CN" b="1" i="1" kern="0" dirty="0" err="1">
                        <a:latin typeface="Cambria Math" panose="02040503050406030204" pitchFamily="18" charset="0"/>
                        <a:ea typeface="黑体" panose="02010609060101010101" pitchFamily="49" charset="-122"/>
                        <a:sym typeface="Symbol" panose="05050102010706020507" pitchFamily="18" charset="2"/>
                      </a:rPr>
                      <m:t>𝒊</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 </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𝒌</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err="1">
                            <a:latin typeface="Cambria Math" panose="02040503050406030204" pitchFamily="18" charset="0"/>
                            <a:ea typeface="黑体" panose="02010609060101010101" pitchFamily="49" charset="-122"/>
                            <a:sym typeface="Symbol" panose="05050102010706020507" pitchFamily="18" charset="2"/>
                          </a:rPr>
                          <m:t>𝑸</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𝒋</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𝒊</m:t>
                        </m:r>
                      </m:sub>
                    </m:sSub>
                  </m:oMath>
                </a14:m>
                <a:r>
                  <a:rPr lang="zh-CN" altLang="en-US" b="0" kern="0" dirty="0">
                    <a:ea typeface="黑体" panose="02010609060101010101" pitchFamily="49" charset="-122"/>
                    <a:sym typeface="Symbol" panose="05050102010706020507" pitchFamily="18" charset="2"/>
                  </a:rPr>
                  <a:t>．</a:t>
                </a:r>
                <a:endParaRPr lang="en-US" altLang="zh-CN" b="0" kern="0" dirty="0">
                  <a:ea typeface="黑体" panose="02010609060101010101" pitchFamily="49" charset="-122"/>
                  <a:sym typeface="Symbol" panose="05050102010706020507" pitchFamily="18" charset="2"/>
                </a:endParaRPr>
              </a:p>
              <a:p>
                <a:pPr marL="0" indent="0" defTabSz="914400" eaLnBrk="1" hangingPunct="1">
                  <a:buFont typeface="Wingdings" pitchFamily="2" charset="2"/>
                  <a:buNone/>
                  <a:defRPr/>
                </a:pPr>
                <a:r>
                  <a:rPr lang="zh-CN" altLang="en-US" b="0" kern="0" dirty="0">
                    <a:ea typeface="黑体" panose="02010609060101010101" pitchFamily="49" charset="-122"/>
                    <a:sym typeface="Symbol" panose="05050102010706020507" pitchFamily="18" charset="2"/>
                  </a:rPr>
                  <a:t>由归纳假设知，</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err="1">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𝒋</m:t>
                        </m:r>
                      </m:sub>
                    </m:sSub>
                  </m:oMath>
                </a14:m>
                <a:r>
                  <a:rPr lang="zh-CN" altLang="en-US" b="0" kern="0" dirty="0">
                    <a:ea typeface="黑体" panose="02010609060101010101" pitchFamily="49" charset="-122"/>
                    <a:sym typeface="Symbol" panose="05050102010706020507" pitchFamily="18" charset="2"/>
                  </a:rPr>
                  <a:t>且</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err="1">
                            <a:latin typeface="Cambria Math" panose="02040503050406030204" pitchFamily="18" charset="0"/>
                            <a:ea typeface="黑体" panose="02010609060101010101" pitchFamily="49" charset="-122"/>
                            <a:sym typeface="Symbol" panose="05050102010706020507" pitchFamily="18" charset="2"/>
                          </a:rPr>
                          <m:t>𝑸</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𝒋</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𝒊</m:t>
                        </m:r>
                      </m:sub>
                    </m:sSub>
                    <m:r>
                      <a:rPr lang="en-US" altLang="zh-CN" b="1" i="1" kern="0" dirty="0">
                        <a:latin typeface="Cambria Math" panose="02040503050406030204" pitchFamily="18" charset="0"/>
                        <a:ea typeface="黑体" panose="02010609060101010101" pitchFamily="49" charset="-122"/>
                      </a:rPr>
                      <m:t>)</m:t>
                    </m:r>
                  </m:oMath>
                </a14:m>
                <a:r>
                  <a:rPr lang="zh-CN" altLang="en-US" b="0" kern="0" dirty="0">
                    <a:ea typeface="黑体" panose="02010609060101010101" pitchFamily="49" charset="-122"/>
                    <a:sym typeface="Symbol" panose="05050102010706020507" pitchFamily="18" charset="2"/>
                  </a:rPr>
                  <a:t>，</a:t>
                </a:r>
                <a:endParaRPr lang="en-US" altLang="zh-CN" b="0" kern="0" dirty="0">
                  <a:ea typeface="黑体" panose="02010609060101010101" pitchFamily="49" charset="-122"/>
                  <a:sym typeface="Symbol" panose="05050102010706020507" pitchFamily="18" charset="2"/>
                </a:endParaRPr>
              </a:p>
              <a:p>
                <a:pPr marL="0" indent="0" defTabSz="914400" eaLnBrk="1" hangingPunct="1">
                  <a:buFont typeface="Wingdings" pitchFamily="2" charset="2"/>
                  <a:buNone/>
                  <a:defRPr/>
                </a:pPr>
                <a:r>
                  <a:rPr lang="en-US" altLang="zh-CN" b="0" kern="0" dirty="0">
                    <a:ea typeface="黑体" panose="02010609060101010101" pitchFamily="49" charset="-122"/>
                    <a:sym typeface="Symbol" panose="05050102010706020507" pitchFamily="18" charset="2"/>
                  </a:rPr>
                  <a:t>       </a:t>
                </a:r>
                <a:r>
                  <a:rPr lang="zh-CN" altLang="en-US" b="0" kern="0" dirty="0">
                    <a:ea typeface="黑体" panose="02010609060101010101" pitchFamily="49" charset="-122"/>
                    <a:sym typeface="Symbol" panose="05050102010706020507" pitchFamily="18" charset="2"/>
                  </a:rPr>
                  <a:t>由例</a:t>
                </a:r>
                <a:r>
                  <a:rPr lang="en-US" altLang="zh-CN" b="0" kern="0" dirty="0">
                    <a:ea typeface="黑体" panose="02010609060101010101" pitchFamily="49" charset="-122"/>
                    <a:sym typeface="Symbol" panose="05050102010706020507" pitchFamily="18" charset="2"/>
                  </a:rPr>
                  <a:t>4.2.1</a:t>
                </a:r>
                <a:r>
                  <a:rPr lang="zh-CN" altLang="en-US" b="0" kern="0" dirty="0">
                    <a:ea typeface="黑体" panose="02010609060101010101" pitchFamily="49" charset="-122"/>
                    <a:sym typeface="Symbol" panose="05050102010706020507" pitchFamily="18" charset="2"/>
                  </a:rPr>
                  <a:t>得出</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𝒊</m:t>
                        </m:r>
                      </m:sub>
                    </m:sSub>
                  </m:oMath>
                </a14:m>
                <a:r>
                  <a:rPr lang="zh-CN" altLang="en-US" b="0" kern="0" dirty="0">
                    <a:ea typeface="黑体" panose="02010609060101010101" pitchFamily="49" charset="-122"/>
                    <a:sym typeface="Symbol" panose="05050102010706020507" pitchFamily="18" charset="2"/>
                  </a:rPr>
                  <a:t>．</a:t>
                </a:r>
                <a:endParaRPr lang="en-US" altLang="zh-CN" b="0" kern="0" dirty="0">
                  <a:ea typeface="黑体" panose="02010609060101010101" pitchFamily="49" charset="-122"/>
                  <a:sym typeface="Symbol" panose="05050102010706020507" pitchFamily="18" charset="2"/>
                </a:endParaRPr>
              </a:p>
              <a:p>
                <a:pPr marL="0" indent="0" defTabSz="914400" eaLnBrk="1" hangingPunct="1">
                  <a:buFont typeface="Wingdings" pitchFamily="2" charset="2"/>
                  <a:buNone/>
                  <a:defRPr/>
                </a:pPr>
                <a:r>
                  <a:rPr lang="en-US" altLang="zh-CN" kern="0" dirty="0">
                    <a:solidFill>
                      <a:srgbClr val="0070C0"/>
                    </a:solidFill>
                    <a:ea typeface="黑体" panose="02010609060101010101" pitchFamily="49" charset="-122"/>
                    <a:sym typeface="Symbol" panose="05050102010706020507" pitchFamily="18" charset="2"/>
                  </a:rPr>
                  <a:t> (</a:t>
                </a:r>
                <a:r>
                  <a:rPr lang="zh-CN" altLang="en-US" kern="0" dirty="0">
                    <a:solidFill>
                      <a:srgbClr val="0070C0"/>
                    </a:solidFill>
                    <a:ea typeface="黑体" panose="02010609060101010101" pitchFamily="49" charset="-122"/>
                    <a:sym typeface="Symbol" panose="05050102010706020507" pitchFamily="18" charset="2"/>
                  </a:rPr>
                  <a:t>例</a:t>
                </a:r>
                <a:r>
                  <a:rPr lang="en-US" altLang="zh-CN" kern="0" dirty="0">
                    <a:solidFill>
                      <a:srgbClr val="0070C0"/>
                    </a:solidFill>
                    <a:ea typeface="黑体" panose="02010609060101010101" pitchFamily="49" charset="-122"/>
                    <a:sym typeface="Symbol" panose="05050102010706020507" pitchFamily="18" charset="2"/>
                  </a:rPr>
                  <a:t>4.2.1</a:t>
                </a:r>
                <a:r>
                  <a:rPr lang="zh-CN" altLang="en-US" kern="0" dirty="0">
                    <a:solidFill>
                      <a:srgbClr val="0070C0"/>
                    </a:solidFill>
                    <a:ea typeface="黑体" panose="02010609060101010101" pitchFamily="49" charset="-122"/>
                    <a:sym typeface="Symbol" panose="05050102010706020507" pitchFamily="18" charset="2"/>
                  </a:rPr>
                  <a:t>：</a:t>
                </a:r>
                <a14:m>
                  <m:oMath xmlns:m="http://schemas.openxmlformats.org/officeDocument/2006/math">
                    <m:r>
                      <a:rPr lang="zh-CN" altLang="en-US" b="1" i="0"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solidFill>
                          <a:srgbClr val="0070C0"/>
                        </a:solidFill>
                        <a:latin typeface="Cambria Math" panose="02040503050406030204" pitchFamily="18" charset="0"/>
                        <a:ea typeface="黑体" panose="02010609060101010101" pitchFamily="49" charset="-122"/>
                      </a:rPr>
                      <m:t>⊢</m:t>
                    </m:r>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𝑹</m:t>
                    </m:r>
                  </m:oMath>
                </a14:m>
                <a:r>
                  <a:rPr lang="zh-CN" altLang="en-US" kern="0" dirty="0">
                    <a:solidFill>
                      <a:srgbClr val="0070C0"/>
                    </a:solidFill>
                    <a:ea typeface="黑体" panose="02010609060101010101" pitchFamily="49" charset="-122"/>
                    <a:sym typeface="Symbol" panose="05050102010706020507" pitchFamily="18" charset="2"/>
                  </a:rPr>
                  <a:t>且</a:t>
                </a:r>
                <a14:m>
                  <m:oMath xmlns:m="http://schemas.openxmlformats.org/officeDocument/2006/math">
                    <m:r>
                      <a:rPr lang="zh-CN" altLang="en-US" b="1" i="0"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solidFill>
                          <a:srgbClr val="0070C0"/>
                        </a:solidFill>
                        <a:latin typeface="Cambria Math" panose="02040503050406030204" pitchFamily="18" charset="0"/>
                        <a:ea typeface="黑体" panose="02010609060101010101" pitchFamily="49" charset="-122"/>
                      </a:rPr>
                      <m:t>⊢</m:t>
                    </m:r>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𝑹</m:t>
                    </m:r>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𝑷</m:t>
                    </m:r>
                    <m:r>
                      <a:rPr lang="en-US" altLang="zh-CN" b="1" i="1" kern="0" dirty="0">
                        <a:solidFill>
                          <a:srgbClr val="0070C0"/>
                        </a:solidFill>
                        <a:latin typeface="Cambria Math" panose="02040503050406030204" pitchFamily="18" charset="0"/>
                        <a:ea typeface="黑体" panose="02010609060101010101" pitchFamily="49" charset="-122"/>
                      </a:rPr>
                      <m:t>)</m:t>
                    </m:r>
                  </m:oMath>
                </a14:m>
                <a:r>
                  <a:rPr lang="zh-CN" altLang="en-US" kern="0" dirty="0">
                    <a:solidFill>
                      <a:srgbClr val="0070C0"/>
                    </a:solidFill>
                    <a:ea typeface="黑体" panose="02010609060101010101" pitchFamily="49" charset="-122"/>
                    <a:sym typeface="Symbol" panose="05050102010706020507" pitchFamily="18" charset="2"/>
                  </a:rPr>
                  <a:t>，则</a:t>
                </a:r>
                <a14:m>
                  <m:oMath xmlns:m="http://schemas.openxmlformats.org/officeDocument/2006/math">
                    <m:r>
                      <a:rPr lang="zh-CN" altLang="en-US" b="1" i="0"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solidFill>
                          <a:srgbClr val="0070C0"/>
                        </a:solidFill>
                        <a:latin typeface="Cambria Math" panose="02040503050406030204" pitchFamily="18" charset="0"/>
                        <a:ea typeface="黑体" panose="02010609060101010101" pitchFamily="49" charset="-122"/>
                      </a:rPr>
                      <m:t>⊢</m:t>
                    </m:r>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𝑷</m:t>
                    </m:r>
                  </m:oMath>
                </a14:m>
                <a:r>
                  <a:rPr lang="en-US" altLang="zh-CN" kern="0" dirty="0">
                    <a:solidFill>
                      <a:srgbClr val="0070C0"/>
                    </a:solidFill>
                    <a:ea typeface="黑体" panose="02010609060101010101" pitchFamily="49" charset="-122"/>
                  </a:rPr>
                  <a:t>)</a:t>
                </a:r>
              </a:p>
            </p:txBody>
          </p:sp>
        </mc:Choice>
        <mc:Fallback xmlns="">
          <p:sp>
            <p:nvSpPr>
              <p:cNvPr id="5" name="Rectangle 2">
                <a:extLst>
                  <a:ext uri="{FF2B5EF4-FFF2-40B4-BE49-F238E27FC236}">
                    <a16:creationId xmlns:a16="http://schemas.microsoft.com/office/drawing/2014/main" id="{2759E101-C630-D94A-A750-F16AFDC51D38}"/>
                  </a:ext>
                </a:extLst>
              </p:cNvPr>
              <p:cNvSpPr txBox="1">
                <a:spLocks noRot="1" noChangeAspect="1" noMove="1" noResize="1" noEditPoints="1" noAdjustHandles="1" noChangeArrowheads="1" noChangeShapeType="1" noTextEdit="1"/>
              </p:cNvSpPr>
              <p:nvPr/>
            </p:nvSpPr>
            <p:spPr bwMode="auto">
              <a:xfrm>
                <a:off x="-40194" y="2282685"/>
                <a:ext cx="9033469" cy="3314991"/>
              </a:xfrm>
              <a:prstGeom prst="rect">
                <a:avLst/>
              </a:prstGeom>
              <a:blipFill>
                <a:blip r:embed="rId2"/>
                <a:stretch>
                  <a:fillRect l="-1350" t="-1287" r="-810" b="-22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74773D0C-DD05-1544-8980-B3BA21D4F889}"/>
                  </a:ext>
                </a:extLst>
              </p:cNvPr>
              <p:cNvSpPr txBox="1">
                <a:spLocks noChangeArrowheads="1"/>
              </p:cNvSpPr>
              <p:nvPr/>
            </p:nvSpPr>
            <p:spPr bwMode="auto">
              <a:xfrm>
                <a:off x="355600" y="846672"/>
                <a:ext cx="8449733" cy="1066795"/>
              </a:xfrm>
              <a:prstGeom prst="rect">
                <a:avLst/>
              </a:prstGeom>
              <a:noFill/>
              <a:ln w="19050">
                <a:noFill/>
                <a:miter lim="800000"/>
                <a:headEnd/>
                <a:tailEnd/>
              </a:ln>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eaLnBrk="1" hangingPunct="1">
                  <a:buNone/>
                  <a:defRPr/>
                </a:pPr>
                <a:r>
                  <a:rPr lang="zh-CN" altLang="en-US" kern="0" dirty="0">
                    <a:solidFill>
                      <a:srgbClr val="0070C0"/>
                    </a:solidFill>
                    <a:ea typeface="黑体" panose="02010609060101010101" pitchFamily="49" charset="-122"/>
                  </a:rPr>
                  <a:t>定理</a:t>
                </a:r>
                <a:r>
                  <a:rPr lang="en-US" altLang="zh-CN" kern="0" dirty="0">
                    <a:solidFill>
                      <a:srgbClr val="0070C0"/>
                    </a:solidFill>
                    <a:ea typeface="黑体" panose="02010609060101010101" pitchFamily="49" charset="-122"/>
                  </a:rPr>
                  <a:t>4.3.3</a:t>
                </a:r>
                <a:r>
                  <a:rPr lang="en-US" altLang="zh-CN" kern="0" dirty="0">
                    <a:solidFill>
                      <a:srgbClr val="0070C0"/>
                    </a:solidFill>
                    <a:latin typeface="黑体" panose="02010609060101010101" pitchFamily="49" charset="-122"/>
                    <a:ea typeface="黑体" panose="02010609060101010101" pitchFamily="49" charset="-122"/>
                  </a:rPr>
                  <a:t> </a:t>
                </a:r>
                <a:r>
                  <a:rPr lang="zh-CN" altLang="en-US" b="0" kern="0" dirty="0">
                    <a:ea typeface="黑体" panose="02010609060101010101" pitchFamily="49" charset="-122"/>
                  </a:rPr>
                  <a:t>若</a:t>
                </a:r>
                <a14:m>
                  <m:oMath xmlns:m="http://schemas.openxmlformats.org/officeDocument/2006/math">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𝑸</m:t>
                    </m:r>
                  </m:oMath>
                </a14:m>
                <a:r>
                  <a:rPr lang="zh-CN" altLang="en-US" b="0" kern="0" dirty="0">
                    <a:ea typeface="黑体" panose="02010609060101010101" pitchFamily="49" charset="-122"/>
                  </a:rPr>
                  <a:t>是</a:t>
                </a:r>
                <a:r>
                  <a:rPr lang="zh-CN" altLang="en-US" kern="0" dirty="0">
                    <a:solidFill>
                      <a:srgbClr val="0070C0"/>
                    </a:solidFill>
                    <a:ea typeface="黑体" panose="02010609060101010101" pitchFamily="49" charset="-122"/>
                  </a:rPr>
                  <a:t>语句</a:t>
                </a:r>
                <a:r>
                  <a:rPr lang="zh-CN" altLang="en-US" kern="0" dirty="0">
                    <a:ea typeface="黑体" panose="02010609060101010101" pitchFamily="49" charset="-122"/>
                  </a:rPr>
                  <a:t>，</a:t>
                </a:r>
                <a:r>
                  <a:rPr lang="zh-CN" altLang="en-US" b="0" kern="0" dirty="0">
                    <a:ea typeface="黑体" panose="02010609060101010101" pitchFamily="49" charset="-122"/>
                  </a:rPr>
                  <a:t>则</a:t>
                </a:r>
              </a:p>
              <a:p>
                <a:pPr marL="0" indent="0" algn="ctr" defTabSz="914400" eaLnBrk="1" hangingPunct="1">
                  <a:buFont typeface="Wingdings" pitchFamily="2" charset="2"/>
                  <a:buNone/>
                  <a:defRPr/>
                </a:pP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b="0" kern="0" dirty="0">
                    <a:ea typeface="黑体" panose="02010609060101010101" pitchFamily="49" charset="-122"/>
                  </a:rPr>
                  <a:t>当且仅当</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kern="0" dirty="0">
                    <a:ea typeface="黑体" panose="02010609060101010101" pitchFamily="49" charset="-122"/>
                  </a:rPr>
                  <a:t>．</a:t>
                </a:r>
              </a:p>
            </p:txBody>
          </p:sp>
        </mc:Choice>
        <mc:Fallback xmlns="">
          <p:sp>
            <p:nvSpPr>
              <p:cNvPr id="8" name="Rectangle 2">
                <a:extLst>
                  <a:ext uri="{FF2B5EF4-FFF2-40B4-BE49-F238E27FC236}">
                    <a16:creationId xmlns:a16="http://schemas.microsoft.com/office/drawing/2014/main" id="{74773D0C-DD05-1544-8980-B3BA21D4F889}"/>
                  </a:ext>
                </a:extLst>
              </p:cNvPr>
              <p:cNvSpPr txBox="1">
                <a:spLocks noRot="1" noChangeAspect="1" noMove="1" noResize="1" noEditPoints="1" noAdjustHandles="1" noChangeArrowheads="1" noChangeShapeType="1" noTextEdit="1"/>
              </p:cNvSpPr>
              <p:nvPr/>
            </p:nvSpPr>
            <p:spPr bwMode="auto">
              <a:xfrm>
                <a:off x="355600" y="846672"/>
                <a:ext cx="8449733" cy="1066795"/>
              </a:xfrm>
              <a:prstGeom prst="rect">
                <a:avLst/>
              </a:prstGeom>
              <a:blipFill>
                <a:blip r:embed="rId3"/>
                <a:stretch>
                  <a:fillRect l="-1443" t="-4571" b="-14286"/>
                </a:stretch>
              </a:blipFill>
              <a:ln w="19050">
                <a:no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9" name="标题 1">
            <a:extLst>
              <a:ext uri="{FF2B5EF4-FFF2-40B4-BE49-F238E27FC236}">
                <a16:creationId xmlns:a16="http://schemas.microsoft.com/office/drawing/2014/main" id="{6C572886-BD5E-1B4C-8AA9-C41902F41B69}"/>
              </a:ext>
            </a:extLst>
          </p:cNvPr>
          <p:cNvSpPr>
            <a:spLocks noGrp="1"/>
          </p:cNvSpPr>
          <p:nvPr>
            <p:ph type="title"/>
          </p:nvPr>
        </p:nvSpPr>
        <p:spPr>
          <a:xfrm>
            <a:off x="1176338" y="195263"/>
            <a:ext cx="7446962" cy="533400"/>
          </a:xfrm>
        </p:spPr>
        <p:txBody>
          <a:bodyPr/>
          <a:lstStyle/>
          <a:p>
            <a:r>
              <a:rPr kumimoji="1" lang="zh-CN" altLang="en-US" dirty="0"/>
              <a:t>演绎定理</a:t>
            </a:r>
          </a:p>
        </p:txBody>
      </p:sp>
    </p:spTree>
    <p:extLst>
      <p:ext uri="{BB962C8B-B14F-4D97-AF65-F5344CB8AC3E}">
        <p14:creationId xmlns:p14="http://schemas.microsoft.com/office/powerpoint/2010/main" val="25170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zh-CN"/>
              <a:t>命题逻辑公理系统</a:t>
            </a:r>
            <a:endParaRPr lang="zh-CN" altLang="en-US"/>
          </a:p>
        </p:txBody>
      </p:sp>
      <mc:AlternateContent xmlns:mc="http://schemas.openxmlformats.org/markup-compatibility/2006" xmlns:a14="http://schemas.microsoft.com/office/drawing/2010/main">
        <mc:Choice Requires="a14">
          <p:sp>
            <p:nvSpPr>
              <p:cNvPr id="27651" name="内容占位符 2"/>
              <p:cNvSpPr>
                <a:spLocks noGrp="1"/>
              </p:cNvSpPr>
              <p:nvPr>
                <p:ph idx="1"/>
              </p:nvPr>
            </p:nvSpPr>
            <p:spPr>
              <a:xfrm>
                <a:off x="117201" y="826882"/>
                <a:ext cx="8847897" cy="5716588"/>
              </a:xfrm>
              <a:solidFill>
                <a:schemeClr val="bg1"/>
              </a:solidFill>
              <a:ln w="15875">
                <a:noFill/>
              </a:ln>
            </p:spPr>
            <p:txBody>
              <a:bodyPr/>
              <a:lstStyle/>
              <a:p>
                <a:pPr marL="0" indent="0">
                  <a:lnSpc>
                    <a:spcPct val="100000"/>
                  </a:lnSpc>
                  <a:spcBef>
                    <a:spcPts val="0"/>
                  </a:spcBef>
                  <a:spcAft>
                    <a:spcPts val="0"/>
                  </a:spcAft>
                  <a:buNone/>
                </a:pPr>
                <a:r>
                  <a:rPr lang="zh-CN" altLang="zh-CN" b="0" dirty="0">
                    <a:latin typeface="Times New Roman" panose="02020603050405020304" pitchFamily="18" charset="0"/>
                    <a:cs typeface="Times New Roman" panose="02020603050405020304" pitchFamily="18" charset="0"/>
                  </a:rPr>
                  <a:t>命题逻辑的公理系统定义</a:t>
                </a:r>
                <a:r>
                  <a:rPr lang="zh-CN" altLang="en-US" b="0" dirty="0">
                    <a:latin typeface="Times New Roman" panose="02020603050405020304" pitchFamily="18" charset="0"/>
                    <a:cs typeface="Times New Roman" panose="02020603050405020304" pitchFamily="18" charset="0"/>
                  </a:rPr>
                  <a:t>如下</a:t>
                </a:r>
                <a:r>
                  <a:rPr lang="pt-BR" altLang="zh-CN" b="0" dirty="0">
                    <a:latin typeface="Times New Roman" panose="02020603050405020304" pitchFamily="18" charset="0"/>
                    <a:cs typeface="Times New Roman" panose="02020603050405020304" pitchFamily="18" charset="0"/>
                  </a:rPr>
                  <a:t>:</a:t>
                </a:r>
                <a:endParaRPr lang="en-US" altLang="zh-CN" b="0" dirty="0">
                  <a:latin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en-US" altLang="zh-CN" sz="2600" dirty="0">
                    <a:latin typeface="Times New Roman" panose="02020603050405020304" pitchFamily="18" charset="0"/>
                    <a:cs typeface="Times New Roman" panose="02020603050405020304" pitchFamily="18" charset="0"/>
                  </a:rPr>
                  <a:t>(1) </a:t>
                </a:r>
                <a:r>
                  <a:rPr lang="zh-CN" altLang="zh-CN" sz="2600" dirty="0">
                    <a:solidFill>
                      <a:srgbClr val="0070C0"/>
                    </a:solidFill>
                    <a:latin typeface="Times New Roman" panose="02020603050405020304" pitchFamily="18" charset="0"/>
                    <a:cs typeface="Times New Roman" panose="02020603050405020304" pitchFamily="18" charset="0"/>
                  </a:rPr>
                  <a:t>符号集合</a:t>
                </a:r>
                <a:r>
                  <a:rPr lang="zh-CN" altLang="zh-CN" sz="2600" dirty="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zh-CN" altLang="zh-CN" sz="2400" dirty="0">
                    <a:solidFill>
                      <a:srgbClr val="0070C0"/>
                    </a:solidFill>
                    <a:latin typeface="Times New Roman" panose="02020603050405020304" pitchFamily="18" charset="0"/>
                    <a:cs typeface="Times New Roman" panose="02020603050405020304" pitchFamily="18" charset="0"/>
                  </a:rPr>
                  <a:t>命题变元</a:t>
                </a:r>
                <a:r>
                  <a:rPr lang="zh-CN" altLang="en-US" sz="2400" dirty="0"/>
                  <a:t>：</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𝒑</m:t>
                        </m:r>
                      </m:e>
                      <m:sub>
                        <m:r>
                          <a:rPr lang="en-US" altLang="zh-CN" sz="2400" b="1" i="1" dirty="0" smtClean="0">
                            <a:latin typeface="Cambria Math" panose="02040503050406030204" pitchFamily="18" charset="0"/>
                          </a:rPr>
                          <m:t>𝟏</m:t>
                        </m:r>
                      </m:sub>
                    </m:sSub>
                    <m:r>
                      <a:rPr lang="pt-BR" altLang="zh-CN" sz="2400" b="1" i="1" dirty="0" smtClean="0">
                        <a:latin typeface="Cambria Math" panose="02040503050406030204" pitchFamily="18" charset="0"/>
                      </a:rPr>
                      <m:t>, </m:t>
                    </m:r>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𝒑</m:t>
                        </m:r>
                      </m:e>
                      <m:sub>
                        <m:r>
                          <a:rPr lang="en-US" altLang="zh-CN" sz="2400" b="1" i="1" dirty="0" smtClean="0">
                            <a:latin typeface="Cambria Math" panose="02040503050406030204" pitchFamily="18" charset="0"/>
                          </a:rPr>
                          <m:t>𝟐</m:t>
                        </m:r>
                      </m:sub>
                    </m:sSub>
                    <m:r>
                      <a:rPr lang="pt-BR" altLang="zh-CN" sz="2400" b="1" i="1" dirty="0" smtClean="0">
                        <a:latin typeface="Cambria Math" panose="02040503050406030204" pitchFamily="18" charset="0"/>
                      </a:rPr>
                      <m:t>, </m:t>
                    </m:r>
                    <m:r>
                      <a:rPr lang="zh-CN" altLang="zh-CN" sz="2400" b="1" i="1" dirty="0">
                        <a:latin typeface="Cambria Math" panose="02040503050406030204" pitchFamily="18" charset="0"/>
                      </a:rPr>
                      <m:t>…</m:t>
                    </m:r>
                    <m:r>
                      <a:rPr lang="en-US" altLang="zh-CN" sz="2400" b="1" i="1" dirty="0">
                        <a:latin typeface="Cambria Math" panose="02040503050406030204" pitchFamily="18" charset="0"/>
                      </a:rPr>
                      <m:t>,</m:t>
                    </m:r>
                  </m:oMath>
                </a14:m>
                <a:endParaRPr lang="zh-CN" altLang="zh-CN" sz="2400" dirty="0"/>
              </a:p>
              <a:p>
                <a:pPr>
                  <a:lnSpc>
                    <a:spcPct val="100000"/>
                  </a:lnSpc>
                  <a:buFont typeface="Arial" panose="020B0604020202020204" pitchFamily="34" charset="0"/>
                  <a:buChar char="•"/>
                </a:pPr>
                <a:r>
                  <a:rPr lang="zh-CN" altLang="zh-CN" sz="2400" dirty="0">
                    <a:solidFill>
                      <a:srgbClr val="0070C0"/>
                    </a:solidFill>
                    <a:latin typeface="Times New Roman" panose="02020603050405020304" pitchFamily="18" charset="0"/>
                    <a:cs typeface="Times New Roman" panose="02020603050405020304" pitchFamily="18" charset="0"/>
                  </a:rPr>
                  <a:t>联结词符号</a:t>
                </a:r>
                <a:r>
                  <a:rPr lang="zh-CN" altLang="zh-CN" sz="2400" dirty="0">
                    <a:latin typeface="Times New Roman" panose="02020603050405020304" pitchFamily="18" charset="0"/>
                    <a:cs typeface="Times New Roman" panose="02020603050405020304" pitchFamily="18" charset="0"/>
                  </a:rPr>
                  <a:t>：</a:t>
                </a:r>
                <a14:m>
                  <m:oMath xmlns:m="http://schemas.openxmlformats.org/officeDocument/2006/math">
                    <m:r>
                      <a:rPr lang="pt-BR" altLang="zh-CN" sz="2400" i="1" dirty="0" smtClean="0">
                        <a:latin typeface="Cambria Math" panose="02040503050406030204" pitchFamily="18" charset="0"/>
                        <a:cs typeface="Times New Roman" panose="02020603050405020304" pitchFamily="18" charset="0"/>
                        <a:sym typeface="Symbol" pitchFamily="18" charset="2"/>
                      </a:rPr>
                      <m:t>¬</m:t>
                    </m:r>
                    <m:r>
                      <a:rPr lang="en-US" altLang="zh-CN" sz="2400" b="1" i="1" dirty="0" smtClean="0">
                        <a:latin typeface="Cambria Math" panose="02040503050406030204" pitchFamily="18" charset="0"/>
                        <a:cs typeface="Times New Roman" panose="02020603050405020304" pitchFamily="18" charset="0"/>
                        <a:sym typeface="Symbol" pitchFamily="18" charset="2"/>
                      </a:rPr>
                      <m:t>,</m:t>
                    </m:r>
                    <m:r>
                      <a:rPr lang="pt-BR" altLang="zh-CN" sz="2400" i="1" dirty="0" smtClean="0">
                        <a:latin typeface="Cambria Math" panose="02040503050406030204" pitchFamily="18" charset="0"/>
                        <a:cs typeface="Times New Roman" panose="02020603050405020304" pitchFamily="18" charset="0"/>
                        <a:sym typeface="Symbol" pitchFamily="18" charset="2"/>
                      </a:rPr>
                      <m:t>→</m:t>
                    </m:r>
                  </m:oMath>
                </a14:m>
                <a:endParaRPr lang="zh-CN" altLang="zh-CN" sz="24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zh-CN" altLang="zh-CN" sz="2400" dirty="0">
                    <a:solidFill>
                      <a:srgbClr val="0070C0"/>
                    </a:solidFill>
                    <a:latin typeface="Times New Roman" panose="02020603050405020304" pitchFamily="18" charset="0"/>
                    <a:cs typeface="Times New Roman" panose="02020603050405020304" pitchFamily="18" charset="0"/>
                  </a:rPr>
                  <a:t>括号</a:t>
                </a:r>
                <a:r>
                  <a:rPr lang="zh-CN" altLang="zh-CN" sz="2400" dirty="0">
                    <a:latin typeface="Times New Roman" panose="02020603050405020304" pitchFamily="18" charset="0"/>
                    <a:cs typeface="Times New Roman" panose="02020603050405020304" pitchFamily="18" charset="0"/>
                  </a:rPr>
                  <a:t>：</a:t>
                </a:r>
                <a14:m>
                  <m:oMath xmlns:m="http://schemas.openxmlformats.org/officeDocument/2006/math">
                    <m:r>
                      <a:rPr lang="pt-BR" altLang="zh-CN" sz="2400" i="1" dirty="0" smtClean="0">
                        <a:latin typeface="Cambria Math" panose="02040503050406030204" pitchFamily="18" charset="0"/>
                        <a:cs typeface="Times New Roman" panose="02020603050405020304" pitchFamily="18" charset="0"/>
                      </a:rPr>
                      <m:t>(, )</m:t>
                    </m:r>
                  </m:oMath>
                </a14:m>
                <a:endParaRPr lang="en-US" altLang="zh-CN" sz="24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(3) </a:t>
                </a:r>
                <a:r>
                  <a:rPr lang="zh-CN" altLang="zh-CN" dirty="0">
                    <a:solidFill>
                      <a:srgbClr val="0070C0"/>
                    </a:solidFill>
                    <a:latin typeface="Times New Roman" panose="02020603050405020304" pitchFamily="18" charset="0"/>
                    <a:cs typeface="Times New Roman" panose="02020603050405020304" pitchFamily="18" charset="0"/>
                  </a:rPr>
                  <a:t>公理</a:t>
                </a:r>
                <a:r>
                  <a:rPr lang="zh-CN" altLang="zh-CN" dirty="0">
                    <a:latin typeface="Times New Roman" panose="02020603050405020304" pitchFamily="18" charset="0"/>
                    <a:cs typeface="Times New Roman" panose="02020603050405020304" pitchFamily="18" charset="0"/>
                  </a:rPr>
                  <a:t>：</a:t>
                </a:r>
                <a:r>
                  <a:rPr lang="zh-CN" altLang="en-US" b="0" dirty="0"/>
                  <a:t>设</a:t>
                </a:r>
                <a14:m>
                  <m:oMath xmlns:m="http://schemas.openxmlformats.org/officeDocument/2006/math">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 </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 </m:t>
                    </m:r>
                    <m:r>
                      <a:rPr lang="pt-BR" altLang="zh-CN" b="1" i="1" dirty="0" smtClean="0">
                        <a:latin typeface="Cambria Math" panose="02040503050406030204" pitchFamily="18" charset="0"/>
                      </a:rPr>
                      <m:t>𝑷</m:t>
                    </m:r>
                  </m:oMath>
                </a14:m>
                <a:r>
                  <a:rPr lang="zh-CN" altLang="zh-CN" b="0" dirty="0"/>
                  <a:t>为任意公式</a:t>
                </a:r>
              </a:p>
              <a:p>
                <a:pPr>
                  <a:lnSpc>
                    <a:spcPct val="100000"/>
                  </a:lnSpc>
                  <a:buFont typeface="Arial" panose="020B0604020202020204" pitchFamily="34" charset="0"/>
                  <a:buChar char="•"/>
                </a:pPr>
                <a:r>
                  <a:rPr lang="zh-CN" altLang="zh-CN" sz="2400" b="0" dirty="0"/>
                  <a:t>公理模式</a:t>
                </a:r>
                <a:r>
                  <a:rPr lang="en-US" altLang="zh-CN" sz="2400" b="0" dirty="0">
                    <a:latin typeface="Kunstler Script" pitchFamily="66" charset="0"/>
                  </a:rPr>
                  <a:t>A </a:t>
                </a:r>
                <a:r>
                  <a:rPr lang="en-US" altLang="zh-CN" sz="2000" kern="1200" baseline="-25000" dirty="0"/>
                  <a:t>1</a:t>
                </a:r>
                <a:r>
                  <a:rPr lang="zh-CN" altLang="zh-CN" sz="2400" dirty="0">
                    <a:latin typeface="Times New Roman" panose="02020603050405020304" pitchFamily="18" charset="0"/>
                    <a:cs typeface="Times New Roman" panose="02020603050405020304" pitchFamily="18" charset="0"/>
                  </a:rPr>
                  <a:t>：</a:t>
                </a:r>
                <a14:m>
                  <m:oMath xmlns:m="http://schemas.openxmlformats.org/officeDocument/2006/math">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endParaRPr lang="zh-CN" altLang="zh-CN" sz="2400" dirty="0"/>
              </a:p>
              <a:p>
                <a:pPr>
                  <a:lnSpc>
                    <a:spcPct val="100000"/>
                  </a:lnSpc>
                  <a:buFont typeface="Arial" panose="020B0604020202020204" pitchFamily="34" charset="0"/>
                  <a:buChar char="•"/>
                </a:pPr>
                <a:r>
                  <a:rPr lang="zh-CN" altLang="zh-CN" sz="2400" b="0" dirty="0">
                    <a:latin typeface="Times New Roman" panose="02020603050405020304" pitchFamily="18" charset="0"/>
                    <a:cs typeface="Times New Roman" panose="02020603050405020304" pitchFamily="18" charset="0"/>
                  </a:rPr>
                  <a:t>公理模式</a:t>
                </a:r>
                <a:r>
                  <a:rPr lang="en-US" altLang="zh-CN" sz="2400" dirty="0">
                    <a:latin typeface="Kunstler Script" pitchFamily="66" charset="0"/>
                  </a:rPr>
                  <a:t>A </a:t>
                </a:r>
                <a:r>
                  <a:rPr lang="pt-BR" altLang="zh-CN" sz="2000" kern="1200" baseline="-25000" dirty="0"/>
                  <a:t>2</a:t>
                </a:r>
                <a:r>
                  <a:rPr lang="zh-CN" altLang="zh-CN" sz="2400" dirty="0">
                    <a:latin typeface="Times New Roman" panose="02020603050405020304" pitchFamily="18" charset="0"/>
                    <a:cs typeface="Times New Roman" panose="02020603050405020304" pitchFamily="18" charset="0"/>
                  </a:rPr>
                  <a:t>：</a:t>
                </a:r>
                <a14:m>
                  <m:oMath xmlns:m="http://schemas.openxmlformats.org/officeDocument/2006/math">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𝑷</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𝑷</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𝑷</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sym typeface="Symbol" pitchFamily="18" charset="2"/>
                      </a:rPr>
                      <m:t>𝑹</m:t>
                    </m:r>
                    <m:r>
                      <a:rPr lang="pt-BR" altLang="zh-CN" sz="2400" b="1" i="1" dirty="0" smtClean="0">
                        <a:latin typeface="Cambria Math" panose="02040503050406030204" pitchFamily="18" charset="0"/>
                      </a:rPr>
                      <m:t>))</m:t>
                    </m:r>
                  </m:oMath>
                </a14:m>
                <a:endParaRPr lang="zh-CN" altLang="zh-CN" sz="2400" dirty="0"/>
              </a:p>
              <a:p>
                <a:pPr>
                  <a:lnSpc>
                    <a:spcPct val="100000"/>
                  </a:lnSpc>
                  <a:buFont typeface="Arial" panose="020B0604020202020204" pitchFamily="34" charset="0"/>
                  <a:buChar char="•"/>
                </a:pPr>
                <a:r>
                  <a:rPr lang="zh-CN" altLang="zh-CN" sz="2400" b="0" dirty="0">
                    <a:latin typeface="Times New Roman" panose="02020603050405020304" pitchFamily="18" charset="0"/>
                    <a:cs typeface="Times New Roman" panose="02020603050405020304" pitchFamily="18" charset="0"/>
                  </a:rPr>
                  <a:t>公理模式</a:t>
                </a:r>
                <a:r>
                  <a:rPr lang="en-US" altLang="zh-CN" sz="2400" dirty="0">
                    <a:latin typeface="Kunstler Script" pitchFamily="66" charset="0"/>
                  </a:rPr>
                  <a:t>A </a:t>
                </a:r>
                <a:r>
                  <a:rPr lang="pt-BR" altLang="zh-CN" sz="2000" kern="1200" baseline="-25000" dirty="0"/>
                  <a:t>3</a:t>
                </a:r>
                <a:r>
                  <a:rPr lang="zh-CN" altLang="zh-CN" sz="2400" dirty="0">
                    <a:latin typeface="Times New Roman" panose="02020603050405020304" pitchFamily="18" charset="0"/>
                    <a:cs typeface="Times New Roman" panose="02020603050405020304" pitchFamily="18" charset="0"/>
                  </a:rPr>
                  <a:t>：</a:t>
                </a:r>
                <a14:m>
                  <m:oMath xmlns:m="http://schemas.openxmlformats.org/officeDocument/2006/math">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endParaRPr lang="pt-BR" altLang="zh-CN" sz="2400" dirty="0"/>
              </a:p>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(4) </a:t>
                </a:r>
                <a:r>
                  <a:rPr lang="zh-CN" altLang="zh-CN" dirty="0">
                    <a:solidFill>
                      <a:srgbClr val="0070C0"/>
                    </a:solidFill>
                    <a:latin typeface="Times New Roman" panose="02020603050405020304" pitchFamily="18" charset="0"/>
                    <a:cs typeface="Times New Roman" panose="02020603050405020304" pitchFamily="18" charset="0"/>
                  </a:rPr>
                  <a:t>推理规则</a:t>
                </a:r>
                <a:r>
                  <a:rPr lang="zh-CN" altLang="en-US" dirty="0">
                    <a:latin typeface="Times New Roman" panose="02020603050405020304" pitchFamily="18" charset="0"/>
                    <a:cs typeface="Times New Roman" panose="02020603050405020304" pitchFamily="18" charset="0"/>
                  </a:rPr>
                  <a:t>：</a:t>
                </a:r>
                <a:r>
                  <a:rPr lang="pt-BR" altLang="zh-CN" b="0" dirty="0">
                    <a:latin typeface="Times New Roman" panose="02020603050405020304" pitchFamily="18" charset="0"/>
                    <a:cs typeface="Times New Roman" panose="02020603050405020304" pitchFamily="18" charset="0"/>
                  </a:rPr>
                  <a:t>(</a:t>
                </a:r>
                <a:r>
                  <a:rPr lang="zh-CN" altLang="zh-CN" b="0" dirty="0"/>
                  <a:t>分离规则</a:t>
                </a:r>
                <a:r>
                  <a:rPr lang="zh-CN" altLang="en-US" b="0" dirty="0"/>
                  <a:t>，</a:t>
                </a:r>
                <a:r>
                  <a:rPr lang="pt-BR" altLang="zh-CN" b="0" dirty="0"/>
                  <a:t>MP</a:t>
                </a:r>
                <a:r>
                  <a:rPr lang="en-US" altLang="zh-CN" b="0" dirty="0"/>
                  <a:t>(Modus </a:t>
                </a:r>
                <a:r>
                  <a:rPr lang="en-US" altLang="zh-CN" b="0" dirty="0" err="1"/>
                  <a:t>Ponents</a:t>
                </a:r>
                <a:r>
                  <a:rPr lang="en-US" altLang="zh-CN" b="0" dirty="0"/>
                  <a:t>)</a:t>
                </a:r>
                <a:r>
                  <a:rPr lang="zh-CN" altLang="zh-CN" b="0" dirty="0"/>
                  <a:t>规则</a:t>
                </a:r>
                <a:r>
                  <a:rPr lang="pt-BR" altLang="zh-CN" b="0" dirty="0"/>
                  <a:t>)</a:t>
                </a:r>
                <a:endParaRPr lang="zh-CN" altLang="zh-CN" b="0" dirty="0"/>
              </a:p>
              <a:p>
                <a:pPr>
                  <a:lnSpc>
                    <a:spcPct val="100000"/>
                  </a:lnSpc>
                  <a:buFont typeface="Arial" panose="020B0604020202020204" pitchFamily="34" charset="0"/>
                  <a:buChar char="•"/>
                </a:pPr>
                <a:r>
                  <a:rPr lang="zh-CN" altLang="zh-CN" sz="2400" b="0" dirty="0"/>
                  <a:t>若</a:t>
                </a:r>
                <a14:m>
                  <m:oMath xmlns:m="http://schemas.openxmlformats.org/officeDocument/2006/math">
                    <m:r>
                      <a:rPr lang="en-US" altLang="zh-CN" sz="2400" b="1" i="1" dirty="0" smtClean="0">
                        <a:latin typeface="Cambria Math" panose="02040503050406030204" pitchFamily="18" charset="0"/>
                      </a:rPr>
                      <m:t>𝑸</m:t>
                    </m:r>
                  </m:oMath>
                </a14:m>
                <a:r>
                  <a:rPr lang="zh-CN" altLang="zh-CN" sz="2400" b="0" dirty="0"/>
                  <a:t>和</a:t>
                </a:r>
                <a14:m>
                  <m:oMath xmlns:m="http://schemas.openxmlformats.org/officeDocument/2006/math">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itchFamily="18" charset="2"/>
                      </a:rPr>
                      <m:t>→</m:t>
                    </m:r>
                    <m:r>
                      <a:rPr lang="en-US" altLang="zh-CN" sz="2400" b="1" i="1" dirty="0" smtClean="0">
                        <a:latin typeface="Cambria Math" panose="02040503050406030204" pitchFamily="18" charset="0"/>
                      </a:rPr>
                      <m:t>𝑹</m:t>
                    </m:r>
                  </m:oMath>
                </a14:m>
                <a:r>
                  <a:rPr lang="zh-CN" altLang="zh-CN" sz="2400" b="0" dirty="0"/>
                  <a:t>成立，则</a:t>
                </a:r>
                <a14:m>
                  <m:oMath xmlns:m="http://schemas.openxmlformats.org/officeDocument/2006/math">
                    <m:r>
                      <a:rPr lang="en-US" altLang="zh-CN" sz="2400" b="1" i="1" dirty="0" smtClean="0">
                        <a:latin typeface="Cambria Math" panose="02040503050406030204" pitchFamily="18" charset="0"/>
                      </a:rPr>
                      <m:t>𝑹</m:t>
                    </m:r>
                  </m:oMath>
                </a14:m>
                <a:r>
                  <a:rPr lang="zh-CN" altLang="zh-CN" sz="2400" b="0" dirty="0"/>
                  <a:t>成立</a:t>
                </a:r>
                <a:r>
                  <a:rPr lang="zh-CN" altLang="en-US" sz="2400" b="0" dirty="0"/>
                  <a:t>．</a:t>
                </a:r>
                <a:r>
                  <a:rPr lang="zh-CN" altLang="zh-CN" sz="2400" b="0" dirty="0"/>
                  <a:t>其中，</a:t>
                </a:r>
                <a14:m>
                  <m:oMath xmlns:m="http://schemas.openxmlformats.org/officeDocument/2006/math">
                    <m:r>
                      <a:rPr lang="en-US" altLang="zh-CN" sz="2400" b="1" i="1" dirty="0" smtClean="0">
                        <a:latin typeface="Cambria Math" panose="02040503050406030204" pitchFamily="18" charset="0"/>
                      </a:rPr>
                      <m:t>𝑸</m:t>
                    </m:r>
                  </m:oMath>
                </a14:m>
                <a:r>
                  <a:rPr lang="zh-CN" altLang="zh-CN" sz="2400" b="0" dirty="0"/>
                  <a:t>和</a:t>
                </a:r>
                <a14:m>
                  <m:oMath xmlns:m="http://schemas.openxmlformats.org/officeDocument/2006/math">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itchFamily="18" charset="2"/>
                      </a:rPr>
                      <m:t>→</m:t>
                    </m:r>
                    <m:r>
                      <a:rPr lang="en-US" altLang="zh-CN" sz="2400" b="1" i="1" dirty="0" smtClean="0">
                        <a:latin typeface="Cambria Math" panose="02040503050406030204" pitchFamily="18" charset="0"/>
                      </a:rPr>
                      <m:t>𝑹</m:t>
                    </m:r>
                  </m:oMath>
                </a14:m>
                <a:r>
                  <a:rPr lang="zh-CN" altLang="zh-CN" sz="2400" b="0" dirty="0"/>
                  <a:t>称为前提</a:t>
                </a:r>
                <a:r>
                  <a:rPr lang="zh-CN" altLang="en-US" sz="2400" b="0" dirty="0"/>
                  <a:t>，</a:t>
                </a:r>
                <a14:m>
                  <m:oMath xmlns:m="http://schemas.openxmlformats.org/officeDocument/2006/math">
                    <m:r>
                      <a:rPr lang="en-US" altLang="zh-CN" sz="2400" b="1" i="1" dirty="0" smtClean="0">
                        <a:latin typeface="Cambria Math" panose="02040503050406030204" pitchFamily="18" charset="0"/>
                      </a:rPr>
                      <m:t>𝑹</m:t>
                    </m:r>
                  </m:oMath>
                </a14:m>
                <a:r>
                  <a:rPr lang="zh-CN" altLang="zh-CN" sz="2400" b="0" dirty="0"/>
                  <a:t>称为结论</a:t>
                </a:r>
                <a:r>
                  <a:rPr lang="zh-CN" altLang="en-US" sz="2400" b="0" dirty="0"/>
                  <a:t>．</a:t>
                </a:r>
                <a:endParaRPr lang="en-US" altLang="zh-CN" b="0" dirty="0"/>
              </a:p>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 </a:t>
                </a:r>
                <a:r>
                  <a:rPr lang="zh-CN" altLang="en-US" dirty="0">
                    <a:solidFill>
                      <a:srgbClr val="0070C0"/>
                    </a:solidFill>
                    <a:latin typeface="Times New Roman" panose="02020603050405020304" pitchFamily="18" charset="0"/>
                    <a:cs typeface="Times New Roman" panose="02020603050405020304" pitchFamily="18" charset="0"/>
                  </a:rPr>
                  <a:t>定理集</a:t>
                </a:r>
                <a:r>
                  <a:rPr lang="zh-CN" altLang="en-US" b="0" dirty="0"/>
                  <a:t>（公理集和推理规则集给定后，定理集就完全确定了，因此可省略定理集）</a:t>
                </a:r>
              </a:p>
              <a:p>
                <a:pPr marL="457200" lvl="1" indent="0">
                  <a:lnSpc>
                    <a:spcPct val="100000"/>
                  </a:lnSpc>
                  <a:spcBef>
                    <a:spcPts val="0"/>
                  </a:spcBef>
                  <a:buNone/>
                </a:pPr>
                <a:endParaRPr lang="zh-CN" altLang="zh-CN" dirty="0">
                  <a:latin typeface="Times New Roman" panose="02020603050405020304" pitchFamily="18" charset="0"/>
                  <a:cs typeface="Times New Roman" panose="02020603050405020304" pitchFamily="18" charset="0"/>
                </a:endParaRPr>
              </a:p>
            </p:txBody>
          </p:sp>
        </mc:Choice>
        <mc:Fallback xmlns="">
          <p:sp>
            <p:nvSpPr>
              <p:cNvPr id="27651" name="内容占位符 2"/>
              <p:cNvSpPr>
                <a:spLocks noGrp="1" noRot="1" noChangeAspect="1" noMove="1" noResize="1" noEditPoints="1" noAdjustHandles="1" noChangeArrowheads="1" noChangeShapeType="1" noTextEdit="1"/>
              </p:cNvSpPr>
              <p:nvPr>
                <p:ph idx="1"/>
              </p:nvPr>
            </p:nvSpPr>
            <p:spPr>
              <a:xfrm>
                <a:off x="117201" y="826882"/>
                <a:ext cx="8847897" cy="5716588"/>
              </a:xfrm>
              <a:blipFill>
                <a:blip r:embed="rId2"/>
                <a:stretch>
                  <a:fillRect l="-1377" t="-1494"/>
                </a:stretch>
              </a:blipFill>
              <a:ln w="158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54D424D8-DF08-AD44-93C6-C1C6E624EB48}"/>
                  </a:ext>
                </a:extLst>
              </p:cNvPr>
              <p:cNvSpPr txBox="1">
                <a:spLocks/>
              </p:cNvSpPr>
              <p:nvPr/>
            </p:nvSpPr>
            <p:spPr bwMode="auto">
              <a:xfrm>
                <a:off x="3688663" y="1197944"/>
                <a:ext cx="5276435" cy="17440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600" b="1">
                    <a:solidFill>
                      <a:schemeClr val="tx1"/>
                    </a:solidFill>
                    <a:latin typeface="+mn-lt"/>
                    <a:ea typeface="+mn-ea"/>
                    <a:cs typeface="+mn-cs"/>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57150" indent="0" defTabSz="914400">
                  <a:lnSpc>
                    <a:spcPct val="110000"/>
                  </a:lnSpc>
                  <a:spcBef>
                    <a:spcPts val="0"/>
                  </a:spcBef>
                  <a:spcAft>
                    <a:spcPts val="0"/>
                  </a:spcAft>
                  <a:buFont typeface="Wingdings" panose="05000000000000000000" pitchFamily="2" charset="2"/>
                  <a:buNone/>
                </a:pPr>
                <a:r>
                  <a:rPr lang="en-US" altLang="zh-CN" kern="0" dirty="0">
                    <a:latin typeface="Times New Roman" panose="02020603050405020304" pitchFamily="18" charset="0"/>
                    <a:ea typeface="黑体" panose="02010609060101010101" pitchFamily="49" charset="-122"/>
                    <a:cs typeface="Times New Roman" panose="02020603050405020304" pitchFamily="18" charset="0"/>
                  </a:rPr>
                  <a:t>(2) </a:t>
                </a:r>
                <a:r>
                  <a:rPr lang="zh-CN" altLang="zh-CN" kern="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形成规则</a:t>
                </a:r>
                <a:r>
                  <a:rPr lang="pt-BR" altLang="zh-CN" b="0" kern="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b="0" kern="0" dirty="0">
                    <a:latin typeface="Times New Roman" panose="02020603050405020304" pitchFamily="18" charset="0"/>
                    <a:ea typeface="黑体" panose="02010609060101010101" pitchFamily="49" charset="-122"/>
                    <a:cs typeface="Times New Roman" panose="02020603050405020304" pitchFamily="18" charset="0"/>
                  </a:rPr>
                  <a:t>公式定义</a:t>
                </a:r>
                <a:r>
                  <a:rPr lang="pt-BR" altLang="zh-CN" b="0" kern="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b="0" kern="0" dirty="0">
                    <a:latin typeface="Times New Roman" panose="02020603050405020304" pitchFamily="18" charset="0"/>
                    <a:ea typeface="黑体" panose="02010609060101010101" pitchFamily="49" charset="-122"/>
                    <a:cs typeface="Times New Roman" panose="02020603050405020304" pitchFamily="18" charset="0"/>
                  </a:rPr>
                  <a:t>：</a:t>
                </a:r>
              </a:p>
              <a:p>
                <a:pPr defTabSz="914400">
                  <a:lnSpc>
                    <a:spcPct val="110000"/>
                  </a:lnSpc>
                  <a:spcBef>
                    <a:spcPts val="0"/>
                  </a:spcBef>
                  <a:spcAft>
                    <a:spcPts val="0"/>
                  </a:spcAft>
                  <a:buFont typeface="系统字体常规体"/>
                  <a:buChar char="・"/>
                </a:pPr>
                <a:r>
                  <a:rPr lang="zh-CN" altLang="zh-CN" sz="2400" b="0" kern="0" dirty="0">
                    <a:latin typeface="Times New Roman" panose="02020603050405020304" pitchFamily="18" charset="0"/>
                    <a:ea typeface="黑体" panose="02010609060101010101" pitchFamily="49" charset="-122"/>
                    <a:cs typeface="Times New Roman" panose="02020603050405020304" pitchFamily="18" charset="0"/>
                  </a:rPr>
                  <a:t>若</a:t>
                </a:r>
                <a14:m>
                  <m:oMath xmlns:m="http://schemas.openxmlformats.org/officeDocument/2006/math">
                    <m:r>
                      <a:rPr lang="pt-BR" altLang="zh-CN" sz="2400" b="1" i="1" kern="0" dirty="0" smtClean="0">
                        <a:latin typeface="Cambria Math" panose="02040503050406030204" pitchFamily="18" charset="0"/>
                        <a:ea typeface="黑体" panose="02010609060101010101" pitchFamily="49" charset="-122"/>
                        <a:cs typeface="Times New Roman" panose="02020603050405020304" pitchFamily="18" charset="0"/>
                      </a:rPr>
                      <m:t>𝒑</m:t>
                    </m:r>
                  </m:oMath>
                </a14:m>
                <a:r>
                  <a:rPr lang="zh-CN" altLang="zh-CN" sz="2400" b="0" kern="0" dirty="0">
                    <a:latin typeface="Times New Roman" panose="02020603050405020304" pitchFamily="18" charset="0"/>
                    <a:ea typeface="黑体" panose="02010609060101010101" pitchFamily="49" charset="-122"/>
                    <a:cs typeface="Times New Roman" panose="02020603050405020304" pitchFamily="18" charset="0"/>
                  </a:rPr>
                  <a:t>是</a:t>
                </a:r>
                <a:r>
                  <a:rPr lang="zh-CN" altLang="zh-CN" sz="2400" kern="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命题变元</a:t>
                </a:r>
                <a:r>
                  <a:rPr lang="zh-CN" altLang="zh-CN" sz="2400" b="0" kern="0" dirty="0">
                    <a:latin typeface="Times New Roman" panose="02020603050405020304" pitchFamily="18" charset="0"/>
                    <a:ea typeface="黑体" panose="02010609060101010101" pitchFamily="49" charset="-122"/>
                    <a:cs typeface="Times New Roman" panose="02020603050405020304" pitchFamily="18" charset="0"/>
                  </a:rPr>
                  <a:t>，则</a:t>
                </a:r>
                <a14:m>
                  <m:oMath xmlns:m="http://schemas.openxmlformats.org/officeDocument/2006/math">
                    <m:r>
                      <a:rPr lang="pt-BR" altLang="zh-CN" sz="2400" b="1" i="1" kern="0" dirty="0" smtClean="0">
                        <a:latin typeface="Cambria Math" panose="02040503050406030204" pitchFamily="18" charset="0"/>
                        <a:ea typeface="黑体" panose="02010609060101010101" pitchFamily="49" charset="-122"/>
                        <a:cs typeface="Times New Roman" panose="02020603050405020304" pitchFamily="18" charset="0"/>
                      </a:rPr>
                      <m:t>𝒑</m:t>
                    </m:r>
                  </m:oMath>
                </a14:m>
                <a:r>
                  <a:rPr lang="zh-CN" altLang="zh-CN" sz="2400" b="0" kern="0" dirty="0">
                    <a:latin typeface="Times New Roman" panose="02020603050405020304" pitchFamily="18" charset="0"/>
                    <a:ea typeface="黑体" panose="02010609060101010101" pitchFamily="49" charset="-122"/>
                    <a:cs typeface="Times New Roman" panose="02020603050405020304" pitchFamily="18" charset="0"/>
                  </a:rPr>
                  <a:t>是公式；</a:t>
                </a:r>
              </a:p>
              <a:p>
                <a:pPr defTabSz="914400">
                  <a:lnSpc>
                    <a:spcPct val="110000"/>
                  </a:lnSpc>
                  <a:spcBef>
                    <a:spcPts val="0"/>
                  </a:spcBef>
                  <a:spcAft>
                    <a:spcPts val="0"/>
                  </a:spcAft>
                  <a:buFont typeface="系统字体常规体"/>
                  <a:buChar char="・"/>
                </a:pPr>
                <a:r>
                  <a:rPr lang="zh-CN" altLang="zh-CN" sz="2400" b="0" kern="0" dirty="0">
                    <a:latin typeface="Times New Roman" panose="02020603050405020304" pitchFamily="18" charset="0"/>
                    <a:ea typeface="黑体" panose="02010609060101010101" pitchFamily="49" charset="-122"/>
                    <a:cs typeface="Times New Roman" panose="02020603050405020304" pitchFamily="18" charset="0"/>
                  </a:rPr>
                  <a:t>若</a:t>
                </a:r>
                <a14:m>
                  <m:oMath xmlns:m="http://schemas.openxmlformats.org/officeDocument/2006/math">
                    <m:r>
                      <a:rPr lang="pt-BR" altLang="zh-CN" sz="2400" b="1" i="1" kern="0" dirty="0" smtClean="0">
                        <a:latin typeface="Cambria Math" panose="02040503050406030204" pitchFamily="18" charset="0"/>
                        <a:ea typeface="黑体" panose="02010609060101010101" pitchFamily="49" charset="-122"/>
                        <a:cs typeface="Times New Roman" panose="02020603050405020304" pitchFamily="18" charset="0"/>
                      </a:rPr>
                      <m:t>𝑸</m:t>
                    </m:r>
                  </m:oMath>
                </a14:m>
                <a:r>
                  <a:rPr lang="zh-CN" altLang="zh-CN" sz="2400" b="0" kern="0" dirty="0">
                    <a:latin typeface="Times New Roman" panose="02020603050405020304" pitchFamily="18" charset="0"/>
                    <a:ea typeface="黑体" panose="02010609060101010101" pitchFamily="49" charset="-122"/>
                    <a:cs typeface="Times New Roman" panose="02020603050405020304" pitchFamily="18" charset="0"/>
                  </a:rPr>
                  <a:t>是公式，则</a:t>
                </a:r>
                <a14:m>
                  <m:oMath xmlns:m="http://schemas.openxmlformats.org/officeDocument/2006/math">
                    <m:r>
                      <a:rPr lang="pt-BR" altLang="zh-CN" sz="2400" b="1" i="1" kern="0"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sz="2400" b="1" i="1" kern="0"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𝑸</m:t>
                    </m:r>
                  </m:oMath>
                </a14:m>
                <a:r>
                  <a:rPr lang="zh-CN" altLang="zh-CN" sz="2400" b="0" kern="0" dirty="0">
                    <a:latin typeface="Times New Roman" panose="02020603050405020304" pitchFamily="18" charset="0"/>
                    <a:ea typeface="黑体" panose="02010609060101010101" pitchFamily="49" charset="-122"/>
                    <a:cs typeface="Times New Roman" panose="02020603050405020304" pitchFamily="18" charset="0"/>
                  </a:rPr>
                  <a:t>是公式；</a:t>
                </a:r>
              </a:p>
              <a:p>
                <a:pPr defTabSz="914400">
                  <a:lnSpc>
                    <a:spcPct val="110000"/>
                  </a:lnSpc>
                  <a:spcBef>
                    <a:spcPts val="0"/>
                  </a:spcBef>
                  <a:spcAft>
                    <a:spcPts val="0"/>
                  </a:spcAft>
                  <a:buFont typeface="系统字体常规体"/>
                  <a:buChar char="・"/>
                </a:pPr>
                <a:r>
                  <a:rPr lang="zh-CN" altLang="zh-CN" sz="2400" b="0" kern="0" dirty="0">
                    <a:latin typeface="Times New Roman" panose="02020603050405020304" pitchFamily="18" charset="0"/>
                    <a:ea typeface="黑体" panose="02010609060101010101" pitchFamily="49" charset="-122"/>
                    <a:cs typeface="Times New Roman" panose="02020603050405020304" pitchFamily="18" charset="0"/>
                  </a:rPr>
                  <a:t>若</a:t>
                </a:r>
                <a14:m>
                  <m:oMath xmlns:m="http://schemas.openxmlformats.org/officeDocument/2006/math">
                    <m:r>
                      <a:rPr lang="pt-BR" altLang="zh-CN" sz="2400" b="1" i="1" kern="0" dirty="0" smtClean="0">
                        <a:latin typeface="Cambria Math" panose="02040503050406030204" pitchFamily="18" charset="0"/>
                        <a:ea typeface="黑体" panose="02010609060101010101" pitchFamily="49" charset="-122"/>
                        <a:cs typeface="Times New Roman" panose="02020603050405020304" pitchFamily="18" charset="0"/>
                      </a:rPr>
                      <m:t>𝑸</m:t>
                    </m:r>
                    <m:r>
                      <a:rPr lang="pt-BR" altLang="zh-CN" sz="2400" b="1" i="1" kern="0" dirty="0" smtClean="0">
                        <a:latin typeface="Cambria Math" panose="02040503050406030204" pitchFamily="18" charset="0"/>
                        <a:ea typeface="黑体" panose="02010609060101010101" pitchFamily="49" charset="-122"/>
                        <a:cs typeface="Times New Roman" panose="02020603050405020304" pitchFamily="18" charset="0"/>
                      </a:rPr>
                      <m:t>, </m:t>
                    </m:r>
                    <m:r>
                      <a:rPr lang="pt-BR" altLang="zh-CN" sz="2400" b="1" i="1" kern="0" dirty="0" smtClean="0">
                        <a:latin typeface="Cambria Math" panose="02040503050406030204" pitchFamily="18" charset="0"/>
                        <a:ea typeface="黑体" panose="02010609060101010101" pitchFamily="49" charset="-122"/>
                        <a:cs typeface="Times New Roman" panose="02020603050405020304" pitchFamily="18" charset="0"/>
                      </a:rPr>
                      <m:t>𝑹</m:t>
                    </m:r>
                  </m:oMath>
                </a14:m>
                <a:r>
                  <a:rPr lang="zh-CN" altLang="zh-CN" b="0" kern="0" dirty="0">
                    <a:latin typeface="Times New Roman" panose="02020603050405020304" pitchFamily="18" charset="0"/>
                    <a:ea typeface="黑体" panose="02010609060101010101" pitchFamily="49" charset="-122"/>
                    <a:cs typeface="Times New Roman" panose="02020603050405020304" pitchFamily="18" charset="0"/>
                  </a:rPr>
                  <a:t>是公式，则</a:t>
                </a:r>
                <a14:m>
                  <m:oMath xmlns:m="http://schemas.openxmlformats.org/officeDocument/2006/math">
                    <m:r>
                      <a:rPr lang="pt-BR" altLang="zh-CN" b="1" i="1" kern="0"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𝑸</m:t>
                    </m:r>
                    <m:r>
                      <a:rPr lang="pt-BR" altLang="zh-CN" b="1" i="1" kern="0"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b="1" i="1" kern="0"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𝑹</m:t>
                    </m:r>
                  </m:oMath>
                </a14:m>
                <a:r>
                  <a:rPr lang="zh-CN" altLang="zh-CN" b="0" kern="0" dirty="0">
                    <a:latin typeface="Times New Roman" panose="02020603050405020304" pitchFamily="18" charset="0"/>
                    <a:ea typeface="黑体" panose="02010609060101010101" pitchFamily="49" charset="-122"/>
                    <a:cs typeface="Times New Roman" panose="02020603050405020304" pitchFamily="18" charset="0"/>
                  </a:rPr>
                  <a:t>是公式</a:t>
                </a:r>
                <a:endParaRPr lang="en-US" altLang="zh-CN" kern="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 name="内容占位符 2">
                <a:extLst>
                  <a:ext uri="{FF2B5EF4-FFF2-40B4-BE49-F238E27FC236}">
                    <a16:creationId xmlns:a16="http://schemas.microsoft.com/office/drawing/2014/main" id="{54D424D8-DF08-AD44-93C6-C1C6E624EB48}"/>
                  </a:ext>
                </a:extLst>
              </p:cNvPr>
              <p:cNvSpPr txBox="1">
                <a:spLocks noRot="1" noChangeAspect="1" noMove="1" noResize="1" noEditPoints="1" noAdjustHandles="1" noChangeArrowheads="1" noChangeShapeType="1" noTextEdit="1"/>
              </p:cNvSpPr>
              <p:nvPr/>
            </p:nvSpPr>
            <p:spPr bwMode="auto">
              <a:xfrm>
                <a:off x="3688663" y="1197944"/>
                <a:ext cx="5276435" cy="1744041"/>
              </a:xfrm>
              <a:prstGeom prst="rect">
                <a:avLst/>
              </a:prstGeom>
              <a:blipFill>
                <a:blip r:embed="rId3"/>
                <a:stretch>
                  <a:fillRect l="-2079" t="-3846" b="-87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190718E5-C458-8546-B86D-0219E22F476A}"/>
              </a:ext>
            </a:extLst>
          </p:cNvPr>
          <p:cNvSpPr/>
          <p:nvPr/>
        </p:nvSpPr>
        <p:spPr>
          <a:xfrm>
            <a:off x="4402070" y="3174409"/>
            <a:ext cx="1723549" cy="461665"/>
          </a:xfrm>
          <a:prstGeom prst="rect">
            <a:avLst/>
          </a:prstGeom>
        </p:spPr>
        <p:txBody>
          <a:bodyPr wrap="none">
            <a:spAutoFit/>
          </a:bodyPr>
          <a:lstStyle/>
          <a:p>
            <a:r>
              <a:rPr lang="zh-CN" altLang="zh-CN" sz="2400" b="1" dirty="0">
                <a:solidFill>
                  <a:srgbClr val="C00000"/>
                </a:solidFill>
                <a:latin typeface="黑体" panose="02010609060101010101" pitchFamily="49" charset="-122"/>
                <a:ea typeface="黑体" panose="02010609060101010101" pitchFamily="49" charset="-122"/>
              </a:rPr>
              <a:t>肯定后件律</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F50462D4-37F1-A24E-9A7B-14C7C26D98C4}"/>
              </a:ext>
            </a:extLst>
          </p:cNvPr>
          <p:cNvSpPr/>
          <p:nvPr/>
        </p:nvSpPr>
        <p:spPr>
          <a:xfrm>
            <a:off x="7852293" y="3315851"/>
            <a:ext cx="1112805" cy="830997"/>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蕴含词</a:t>
            </a:r>
            <a:endParaRPr lang="en-US" altLang="zh-CN" sz="2400" b="1" dirty="0">
              <a:solidFill>
                <a:srgbClr val="C00000"/>
              </a:solidFill>
              <a:latin typeface="黑体" panose="02010609060101010101" pitchFamily="49" charset="-122"/>
              <a:ea typeface="黑体" panose="02010609060101010101" pitchFamily="49" charset="-122"/>
            </a:endParaRPr>
          </a:p>
          <a:p>
            <a:r>
              <a:rPr lang="zh-CN" altLang="en-US" sz="2400" b="1" dirty="0">
                <a:solidFill>
                  <a:srgbClr val="C00000"/>
                </a:solidFill>
                <a:latin typeface="黑体" panose="02010609060101010101" pitchFamily="49" charset="-122"/>
                <a:ea typeface="黑体" panose="02010609060101010101" pitchFamily="49" charset="-122"/>
              </a:rPr>
              <a:t>分配律</a:t>
            </a:r>
          </a:p>
        </p:txBody>
      </p:sp>
      <p:sp>
        <p:nvSpPr>
          <p:cNvPr id="7" name="矩形 6">
            <a:extLst>
              <a:ext uri="{FF2B5EF4-FFF2-40B4-BE49-F238E27FC236}">
                <a16:creationId xmlns:a16="http://schemas.microsoft.com/office/drawing/2014/main" id="{75FD420B-3400-2442-8571-7381260D930F}"/>
              </a:ext>
            </a:extLst>
          </p:cNvPr>
          <p:cNvSpPr/>
          <p:nvPr/>
        </p:nvSpPr>
        <p:spPr>
          <a:xfrm>
            <a:off x="6195736" y="3949883"/>
            <a:ext cx="1107996"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换位律</a:t>
            </a:r>
          </a:p>
        </p:txBody>
      </p:sp>
    </p:spTree>
    <p:extLst>
      <p:ext uri="{BB962C8B-B14F-4D97-AF65-F5344CB8AC3E}">
        <p14:creationId xmlns:p14="http://schemas.microsoft.com/office/powerpoint/2010/main" val="365748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4" name="Rectangle 2">
                <a:extLst>
                  <a:ext uri="{FF2B5EF4-FFF2-40B4-BE49-F238E27FC236}">
                    <a16:creationId xmlns:a16="http://schemas.microsoft.com/office/drawing/2014/main" id="{9043D59B-492C-41A5-B178-7759490DC7EA}"/>
                  </a:ext>
                </a:extLst>
              </p:cNvPr>
              <p:cNvSpPr>
                <a:spLocks noGrp="1" noChangeArrowheads="1"/>
              </p:cNvSpPr>
              <p:nvPr>
                <p:ph type="body" sz="half" idx="1"/>
              </p:nvPr>
            </p:nvSpPr>
            <p:spPr>
              <a:xfrm>
                <a:off x="194733" y="1961190"/>
                <a:ext cx="8848783" cy="4618620"/>
              </a:xfrm>
              <a:solidFill>
                <a:schemeClr val="bg1"/>
              </a:solidFill>
            </p:spPr>
            <p:txBody>
              <a:bodyPr/>
              <a:lstStyle/>
              <a:p>
                <a:pPr marL="0" indent="0" eaLnBrk="1" hangingPunct="1">
                  <a:lnSpc>
                    <a:spcPct val="110000"/>
                  </a:lnSpc>
                  <a:spcBef>
                    <a:spcPts val="0"/>
                  </a:spcBef>
                  <a:spcAft>
                    <a:spcPts val="0"/>
                  </a:spcAft>
                  <a:buNone/>
                  <a:tabLst>
                    <a:tab pos="1787525" algn="l"/>
                  </a:tabLst>
                  <a:defRPr/>
                </a:pPr>
                <a:r>
                  <a:rPr lang="zh-CN" altLang="en-US" dirty="0">
                    <a:sym typeface="Symbol" panose="05050102010706020507" pitchFamily="18" charset="2"/>
                  </a:rPr>
                  <a:t>证明：</a:t>
                </a:r>
                <a:r>
                  <a:rPr lang="en-US" altLang="zh-CN" b="0" dirty="0">
                    <a:sym typeface="Wingdings" pitchFamily="2" charset="2"/>
                  </a:rPr>
                  <a:t>(</a:t>
                </a:r>
                <a:r>
                  <a:rPr lang="zh-CN" altLang="en-US" b="0" dirty="0">
                    <a:sym typeface="Wingdings" pitchFamily="2" charset="2"/>
                  </a:rPr>
                  <a:t>续</a:t>
                </a:r>
                <a:r>
                  <a:rPr lang="en-US" altLang="zh-CN" b="0" dirty="0">
                    <a:sym typeface="Wingdings" pitchFamily="2" charset="2"/>
                  </a:rPr>
                  <a:t>)</a:t>
                </a:r>
                <a:r>
                  <a:rPr lang="zh-CN" altLang="en-US" b="0" dirty="0">
                    <a:sym typeface="Wingdings" pitchFamily="2" charset="2"/>
                  </a:rPr>
                  <a:t> </a:t>
                </a:r>
                <a:r>
                  <a:rPr lang="en-US" altLang="zh-CN" b="0" dirty="0">
                    <a:sym typeface="Symbol" panose="05050102010706020507" pitchFamily="18" charset="2"/>
                  </a:rPr>
                  <a:t>(4)</a:t>
                </a:r>
                <a:r>
                  <a:rPr lang="zh-CN" altLang="en-US" b="1" dirty="0">
                    <a:solidFill>
                      <a:srgbClr val="0070C0"/>
                    </a:solidFill>
                    <a:sym typeface="Symbol" panose="05050102010706020507" pitchFamily="18" charset="2"/>
                  </a:rPr>
                  <a:t>若</a:t>
                </a:r>
                <a14:m>
                  <m:oMath xmlns:m="http://schemas.openxmlformats.org/officeDocument/2006/math">
                    <m:sSub>
                      <m:sSubPr>
                        <m:ctrlPr>
                          <a:rPr lang="en-US" altLang="zh-CN" b="1" i="1" dirty="0" smtClean="0">
                            <a:solidFill>
                              <a:srgbClr val="0070C0"/>
                            </a:solidFill>
                            <a:latin typeface="Cambria Math" panose="02040503050406030204" pitchFamily="18" charset="0"/>
                            <a:sym typeface="Symbol" panose="05050102010706020507" pitchFamily="18" charset="2"/>
                          </a:rPr>
                        </m:ctrlPr>
                      </m:sSubPr>
                      <m:e>
                        <m:r>
                          <a:rPr lang="en-US" altLang="zh-CN" b="1" i="1" dirty="0" smtClean="0">
                            <a:solidFill>
                              <a:srgbClr val="0070C0"/>
                            </a:solidFill>
                            <a:latin typeface="Cambria Math" panose="02040503050406030204" pitchFamily="18" charset="0"/>
                            <a:sym typeface="Symbol" panose="05050102010706020507" pitchFamily="18" charset="2"/>
                          </a:rPr>
                          <m:t>𝑨</m:t>
                        </m:r>
                      </m:e>
                      <m:sub>
                        <m:r>
                          <a:rPr lang="en-US" altLang="zh-CN" b="1" i="1" dirty="0" smtClean="0">
                            <a:solidFill>
                              <a:srgbClr val="0070C0"/>
                            </a:solidFill>
                            <a:latin typeface="Cambria Math" panose="02040503050406030204" pitchFamily="18" charset="0"/>
                            <a:sym typeface="Symbol" panose="05050102010706020507" pitchFamily="18" charset="2"/>
                          </a:rPr>
                          <m:t>𝒊</m:t>
                        </m:r>
                      </m:sub>
                    </m:sSub>
                  </m:oMath>
                </a14:m>
                <a:r>
                  <a:rPr lang="zh-CN" altLang="en-US" b="1" dirty="0">
                    <a:solidFill>
                      <a:srgbClr val="0070C0"/>
                    </a:solidFill>
                    <a:sym typeface="Symbol" panose="05050102010706020507" pitchFamily="18" charset="2"/>
                  </a:rPr>
                  <a:t>由</a:t>
                </a:r>
                <a14:m>
                  <m:oMath xmlns:m="http://schemas.openxmlformats.org/officeDocument/2006/math">
                    <m:sSub>
                      <m:sSubPr>
                        <m:ctrlPr>
                          <a:rPr lang="en-US" altLang="zh-CN" b="1" i="1" dirty="0" smtClean="0">
                            <a:solidFill>
                              <a:srgbClr val="0070C0"/>
                            </a:solidFill>
                            <a:latin typeface="Cambria Math" panose="02040503050406030204" pitchFamily="18" charset="0"/>
                            <a:sym typeface="Symbol" panose="05050102010706020507" pitchFamily="18" charset="2"/>
                          </a:rPr>
                        </m:ctrlPr>
                      </m:sSubPr>
                      <m:e>
                        <m:r>
                          <a:rPr lang="en-US" altLang="zh-CN" b="1" i="1" dirty="0" smtClean="0">
                            <a:solidFill>
                              <a:srgbClr val="0070C0"/>
                            </a:solidFill>
                            <a:latin typeface="Cambria Math" panose="02040503050406030204" pitchFamily="18" charset="0"/>
                            <a:sym typeface="Symbol" panose="05050102010706020507" pitchFamily="18" charset="2"/>
                          </a:rPr>
                          <m:t>𝑨</m:t>
                        </m:r>
                      </m:e>
                      <m:sub>
                        <m:r>
                          <a:rPr lang="en-US" altLang="zh-CN" b="1" i="1" dirty="0" smtClean="0">
                            <a:solidFill>
                              <a:srgbClr val="0070C0"/>
                            </a:solidFill>
                            <a:latin typeface="Cambria Math" panose="02040503050406030204" pitchFamily="18" charset="0"/>
                            <a:sym typeface="Symbol" panose="05050102010706020507" pitchFamily="18" charset="2"/>
                          </a:rPr>
                          <m:t>𝒋</m:t>
                        </m:r>
                      </m:sub>
                    </m:sSub>
                  </m:oMath>
                </a14:m>
                <a:r>
                  <a:rPr lang="zh-CN" altLang="en-US" b="1" dirty="0">
                    <a:solidFill>
                      <a:srgbClr val="0070C0"/>
                    </a:solidFill>
                    <a:sym typeface="Symbol" panose="05050102010706020507" pitchFamily="18" charset="2"/>
                  </a:rPr>
                  <a:t>用</a:t>
                </a:r>
                <a:r>
                  <a:rPr lang="en-US" altLang="zh-CN" b="1" dirty="0">
                    <a:solidFill>
                      <a:srgbClr val="0070C0"/>
                    </a:solidFill>
                    <a:sym typeface="Symbol" panose="05050102010706020507" pitchFamily="18" charset="2"/>
                  </a:rPr>
                  <a:t>UG</a:t>
                </a:r>
                <a:r>
                  <a:rPr lang="zh-CN" altLang="en-US" b="1" dirty="0">
                    <a:solidFill>
                      <a:srgbClr val="0070C0"/>
                    </a:solidFill>
                    <a:sym typeface="Symbol" panose="05050102010706020507" pitchFamily="18" charset="2"/>
                  </a:rPr>
                  <a:t>规则推出，</a:t>
                </a:r>
                <a:r>
                  <a:rPr lang="zh-CN" altLang="en-US" b="0" dirty="0">
                    <a:sym typeface="Symbol" panose="05050102010706020507" pitchFamily="18" charset="2"/>
                  </a:rPr>
                  <a:t>其中</a:t>
                </a:r>
                <a14:m>
                  <m:oMath xmlns:m="http://schemas.openxmlformats.org/officeDocument/2006/math">
                    <m:r>
                      <a:rPr lang="en-US" altLang="zh-CN" b="1" i="1" dirty="0" smtClean="0">
                        <a:latin typeface="Cambria Math" panose="02040503050406030204" pitchFamily="18" charset="0"/>
                        <a:sym typeface="Symbol" panose="05050102010706020507" pitchFamily="18" charset="2"/>
                      </a:rPr>
                      <m:t>𝒋</m:t>
                    </m:r>
                    <m:r>
                      <a:rPr lang="en-US" altLang="zh-CN" b="1" i="1" dirty="0">
                        <a:latin typeface="Cambria Math" panose="02040503050406030204" pitchFamily="18" charset="0"/>
                        <a:sym typeface="Symbol" panose="05050102010706020507" pitchFamily="18" charset="2"/>
                      </a:rPr>
                      <m:t>&lt;</m:t>
                    </m:r>
                    <m:r>
                      <a:rPr lang="en-US" altLang="zh-CN" b="1" i="1" dirty="0" err="1">
                        <a:latin typeface="Cambria Math" panose="02040503050406030204" pitchFamily="18" charset="0"/>
                        <a:sym typeface="Symbol" panose="05050102010706020507" pitchFamily="18" charset="2"/>
                      </a:rPr>
                      <m:t>𝒊</m:t>
                    </m:r>
                  </m:oMath>
                </a14:m>
                <a:r>
                  <a:rPr lang="zh-CN" altLang="en-US" b="0" dirty="0">
                    <a:sym typeface="Symbol" panose="05050102010706020507" pitchFamily="18" charset="2"/>
                  </a:rPr>
                  <a:t>，</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𝒊</m:t>
                        </m:r>
                      </m:sub>
                    </m:sSub>
                  </m:oMath>
                </a14:m>
                <a:r>
                  <a:rPr lang="en-US" altLang="zh-CN" b="0" i="1" baseline="-25000" dirty="0"/>
                  <a:t> </a:t>
                </a:r>
                <a:r>
                  <a:rPr lang="zh-CN" altLang="en-US" b="0" dirty="0">
                    <a:sym typeface="Symbol" panose="05050102010706020507" pitchFamily="18" charset="2"/>
                  </a:rPr>
                  <a:t>为</a:t>
                </a:r>
                <a14:m>
                  <m:oMath xmlns:m="http://schemas.openxmlformats.org/officeDocument/2006/math">
                    <m:r>
                      <a:rPr lang="en-US" altLang="zh-CN" b="1" i="1" dirty="0" smtClean="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err="1">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𝒋</m:t>
                        </m:r>
                      </m:sub>
                    </m:sSub>
                  </m:oMath>
                </a14:m>
                <a:r>
                  <a:rPr lang="zh-CN" altLang="en-US" b="0" dirty="0">
                    <a:sym typeface="Symbol" panose="05050102010706020507" pitchFamily="18" charset="2"/>
                  </a:rPr>
                  <a:t>．</a:t>
                </a:r>
                <a:endParaRPr lang="en-US" altLang="zh-CN" b="0" dirty="0">
                  <a:sym typeface="Symbol" panose="05050102010706020507" pitchFamily="18" charset="2"/>
                </a:endParaRPr>
              </a:p>
              <a:p>
                <a:pPr marL="0" indent="0" eaLnBrk="1" hangingPunct="1">
                  <a:lnSpc>
                    <a:spcPct val="110000"/>
                  </a:lnSpc>
                  <a:spcBef>
                    <a:spcPts val="0"/>
                  </a:spcBef>
                  <a:spcAft>
                    <a:spcPts val="0"/>
                  </a:spcAft>
                  <a:buNone/>
                  <a:tabLst>
                    <a:tab pos="1787525" algn="l"/>
                  </a:tabLst>
                  <a:defRPr/>
                </a:pPr>
                <a:r>
                  <a:rPr lang="zh-CN" altLang="en-US" b="0" dirty="0">
                    <a:sym typeface="Symbol" panose="05050102010706020507" pitchFamily="18" charset="2"/>
                  </a:rPr>
                  <a:t>由归纳假设知，</a:t>
                </a:r>
                <a14:m>
                  <m:oMath xmlns:m="http://schemas.openxmlformats.org/officeDocument/2006/math">
                    <m:r>
                      <a:rPr lang="zh-CN" altLang="en-US" b="1" i="0" dirty="0" smtClean="0">
                        <a:latin typeface="Cambria Math" panose="02040503050406030204" pitchFamily="18" charset="0"/>
                        <a:sym typeface="Symbol" panose="05050102010706020507" pitchFamily="18" charset="2"/>
                      </a:rPr>
                      <m:t>𝚪</m:t>
                    </m:r>
                    <m:r>
                      <a:rPr lang="zh-CN" altLang="en-US"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err="1">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𝒋</m:t>
                        </m:r>
                      </m:sub>
                    </m:sSub>
                  </m:oMath>
                </a14:m>
                <a:r>
                  <a:rPr lang="zh-CN" altLang="en-US" b="0" dirty="0">
                    <a:sym typeface="Symbol" panose="05050102010706020507" pitchFamily="18" charset="2"/>
                  </a:rPr>
                  <a:t>．由</a:t>
                </a:r>
                <a:r>
                  <a:rPr lang="en-US" altLang="zh-CN" dirty="0">
                    <a:sym typeface="Symbol" panose="05050102010706020507" pitchFamily="18" charset="2"/>
                  </a:rPr>
                  <a:t>UG</a:t>
                </a:r>
                <a:r>
                  <a:rPr lang="zh-CN" altLang="en-US" b="0" dirty="0">
                    <a:sym typeface="Symbol" panose="05050102010706020507" pitchFamily="18" charset="2"/>
                  </a:rPr>
                  <a:t>规则得出</a:t>
                </a:r>
                <a:endParaRPr lang="en-US" altLang="zh-CN" b="0" dirty="0">
                  <a:sym typeface="Symbol" panose="05050102010706020507" pitchFamily="18" charset="2"/>
                </a:endParaRPr>
              </a:p>
              <a:p>
                <a:pPr marL="0" indent="0" eaLnBrk="1" hangingPunct="1">
                  <a:lnSpc>
                    <a:spcPct val="110000"/>
                  </a:lnSpc>
                  <a:spcBef>
                    <a:spcPts val="0"/>
                  </a:spcBef>
                  <a:spcAft>
                    <a:spcPts val="0"/>
                  </a:spcAft>
                  <a:buNone/>
                  <a:tabLst>
                    <a:tab pos="1787525" algn="l"/>
                  </a:tabLst>
                  <a:defRPr/>
                </a:pPr>
                <a:r>
                  <a:rPr lang="en-US" altLang="zh-CN" b="0" dirty="0">
                    <a:sym typeface="Symbol" panose="05050102010706020507" pitchFamily="18" charset="2"/>
                  </a:rPr>
                  <a:t>                         </a:t>
                </a:r>
                <a14:m>
                  <m:oMath xmlns:m="http://schemas.openxmlformats.org/officeDocument/2006/math">
                    <m:r>
                      <a:rPr lang="zh-CN" altLang="en-US" b="1" i="0" dirty="0" smtClean="0">
                        <a:latin typeface="Cambria Math" panose="02040503050406030204" pitchFamily="18" charset="0"/>
                        <a:sym typeface="Symbol" panose="05050102010706020507" pitchFamily="18" charset="2"/>
                      </a:rPr>
                      <m:t>𝚪</m:t>
                    </m:r>
                    <m:r>
                      <a:rPr lang="zh-CN" altLang="en-US"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err="1">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𝒋</m:t>
                        </m:r>
                      </m:sub>
                    </m:sSub>
                    <m:r>
                      <a:rPr lang="en-US" altLang="zh-CN" b="1" i="1" dirty="0">
                        <a:latin typeface="Cambria Math" panose="02040503050406030204" pitchFamily="18" charset="0"/>
                        <a:sym typeface="Symbol" panose="05050102010706020507" pitchFamily="18" charset="2"/>
                      </a:rPr>
                      <m:t>)</m:t>
                    </m:r>
                  </m:oMath>
                </a14:m>
                <a:endParaRPr lang="en-US" altLang="zh-CN" dirty="0">
                  <a:sym typeface="Symbol" panose="05050102010706020507" pitchFamily="18" charset="2"/>
                </a:endParaRPr>
              </a:p>
              <a:p>
                <a:pPr marL="0" indent="0" eaLnBrk="1" hangingPunct="1">
                  <a:lnSpc>
                    <a:spcPct val="110000"/>
                  </a:lnSpc>
                  <a:spcBef>
                    <a:spcPts val="0"/>
                  </a:spcBef>
                  <a:spcAft>
                    <a:spcPts val="0"/>
                  </a:spcAft>
                  <a:buNone/>
                  <a:tabLst>
                    <a:tab pos="1787525" algn="l"/>
                  </a:tabLst>
                  <a:defRPr/>
                </a:pPr>
                <a:r>
                  <a:rPr lang="zh-CN" altLang="en-US" b="1" dirty="0">
                    <a:solidFill>
                      <a:srgbClr val="0070C0"/>
                    </a:solidFill>
                    <a:sym typeface="Symbol" panose="05050102010706020507" pitchFamily="18" charset="2"/>
                  </a:rPr>
                  <a:t>因</a:t>
                </a:r>
                <a14:m>
                  <m:oMath xmlns:m="http://schemas.openxmlformats.org/officeDocument/2006/math">
                    <m:r>
                      <a:rPr lang="en-US" altLang="zh-CN" i="1" dirty="0">
                        <a:solidFill>
                          <a:srgbClr val="0070C0"/>
                        </a:solidFill>
                        <a:latin typeface="Cambria Math" panose="02040503050406030204" pitchFamily="18" charset="0"/>
                        <a:sym typeface="Symbol" panose="05050102010706020507" pitchFamily="18" charset="2"/>
                      </a:rPr>
                      <m:t>𝑸</m:t>
                    </m:r>
                  </m:oMath>
                </a14:m>
                <a:r>
                  <a:rPr lang="zh-CN" altLang="en-US" b="1" dirty="0">
                    <a:solidFill>
                      <a:srgbClr val="0070C0"/>
                    </a:solidFill>
                    <a:sym typeface="Symbol" panose="05050102010706020507" pitchFamily="18" charset="2"/>
                  </a:rPr>
                  <a:t>是语句</a:t>
                </a:r>
                <a:r>
                  <a:rPr lang="zh-CN" altLang="en-US" b="0" dirty="0">
                    <a:sym typeface="Symbol" panose="05050102010706020507" pitchFamily="18" charset="2"/>
                  </a:rPr>
                  <a:t>，</a:t>
                </a:r>
                <a14:m>
                  <m:oMath xmlns:m="http://schemas.openxmlformats.org/officeDocument/2006/math">
                    <m:r>
                      <a:rPr lang="en-US" altLang="zh-CN" b="1" i="1" dirty="0" smtClean="0">
                        <a:latin typeface="Cambria Math" panose="02040503050406030204" pitchFamily="18" charset="0"/>
                        <a:sym typeface="Symbol" panose="05050102010706020507" pitchFamily="18" charset="2"/>
                      </a:rPr>
                      <m:t>𝒙</m:t>
                    </m:r>
                  </m:oMath>
                </a14:m>
                <a:r>
                  <a:rPr lang="zh-CN" altLang="en-US" b="0" dirty="0">
                    <a:sym typeface="Symbol" panose="05050102010706020507" pitchFamily="18" charset="2"/>
                  </a:rPr>
                  <a:t>不是</a:t>
                </a:r>
                <a14:m>
                  <m:oMath xmlns:m="http://schemas.openxmlformats.org/officeDocument/2006/math">
                    <m:r>
                      <a:rPr lang="en-US" altLang="zh-CN" i="1" dirty="0">
                        <a:latin typeface="Cambria Math" panose="02040503050406030204" pitchFamily="18" charset="0"/>
                        <a:sym typeface="Symbol" panose="05050102010706020507" pitchFamily="18" charset="2"/>
                      </a:rPr>
                      <m:t>𝑸</m:t>
                    </m:r>
                  </m:oMath>
                </a14:m>
                <a:r>
                  <a:rPr lang="zh-CN" altLang="en-US" b="0" dirty="0">
                    <a:sym typeface="Symbol" panose="05050102010706020507" pitchFamily="18" charset="2"/>
                  </a:rPr>
                  <a:t>的自由变元，由公理</a:t>
                </a:r>
                <a:r>
                  <a:rPr lang="en-US" altLang="zh-CN" b="0" dirty="0">
                    <a:latin typeface="Kunstler Script" pitchFamily="66" charset="0"/>
                  </a:rPr>
                  <a:t>A </a:t>
                </a:r>
                <a:r>
                  <a:rPr lang="en-US" altLang="zh-CN" b="0" kern="1200" baseline="-25000" dirty="0">
                    <a:sym typeface="Symbol" panose="05050102010706020507" pitchFamily="18" charset="2"/>
                  </a:rPr>
                  <a:t>5</a:t>
                </a:r>
                <a:r>
                  <a:rPr lang="en-US" altLang="zh-CN" b="0" dirty="0">
                    <a:sym typeface="Symbol" panose="05050102010706020507" pitchFamily="18" charset="2"/>
                  </a:rPr>
                  <a:t>,</a:t>
                </a:r>
                <a:r>
                  <a:rPr lang="zh-CN" altLang="en-US" b="0" dirty="0">
                    <a:sym typeface="Symbol" panose="05050102010706020507" pitchFamily="18" charset="2"/>
                  </a:rPr>
                  <a:t> </a:t>
                </a:r>
                <a:br>
                  <a:rPr lang="zh-CN" altLang="en-US" b="0" dirty="0">
                    <a:sym typeface="Symbol" panose="05050102010706020507" pitchFamily="18" charset="2"/>
                  </a:rPr>
                </a:br>
                <a:r>
                  <a:rPr lang="zh-CN" altLang="en-US" b="0" dirty="0">
                    <a:sym typeface="Symbol" panose="05050102010706020507" pitchFamily="18" charset="2"/>
                  </a:rPr>
                  <a:t>	 </a:t>
                </a:r>
                <a14:m>
                  <m:oMath xmlns:m="http://schemas.openxmlformats.org/officeDocument/2006/math">
                    <m:r>
                      <a:rPr lang="zh-CN" altLang="en-US" b="1" i="0" dirty="0" smtClean="0">
                        <a:latin typeface="Cambria Math" panose="02040503050406030204" pitchFamily="18" charset="0"/>
                        <a:sym typeface="Symbol" panose="05050102010706020507" pitchFamily="18" charset="2"/>
                      </a:rPr>
                      <m:t>𝚪</m:t>
                    </m:r>
                    <m:r>
                      <a:rPr lang="zh-CN" altLang="en-US"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err="1">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𝒋</m:t>
                        </m:r>
                      </m:sub>
                    </m:sSub>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err="1">
                            <a:latin typeface="Cambria Math" panose="02040503050406030204" pitchFamily="18" charset="0"/>
                            <a:sym typeface="Symbol" panose="05050102010706020507" pitchFamily="18" charset="2"/>
                          </a:rPr>
                          <m:t>𝑸</m:t>
                        </m:r>
                      </m:e>
                      <m:sub>
                        <m:r>
                          <a:rPr lang="en-US" altLang="zh-CN" b="1" i="1" dirty="0" smtClean="0">
                            <a:latin typeface="Cambria Math" panose="02040503050406030204" pitchFamily="18" charset="0"/>
                            <a:sym typeface="Symbol" panose="05050102010706020507" pitchFamily="18" charset="2"/>
                          </a:rPr>
                          <m:t>𝒋</m:t>
                        </m:r>
                      </m:sub>
                    </m:sSub>
                    <m:r>
                      <a:rPr lang="en-US" altLang="zh-CN" b="1" i="1" dirty="0">
                        <a:latin typeface="Cambria Math" panose="02040503050406030204" pitchFamily="18" charset="0"/>
                        <a:sym typeface="Symbol" panose="05050102010706020507" pitchFamily="18" charset="2"/>
                      </a:rPr>
                      <m:t>)</m:t>
                    </m:r>
                  </m:oMath>
                </a14:m>
                <a:r>
                  <a:rPr lang="en-US" altLang="zh-CN" b="0" dirty="0">
                    <a:sym typeface="Symbol" panose="05050102010706020507" pitchFamily="18" charset="2"/>
                  </a:rPr>
                  <a:t> </a:t>
                </a:r>
              </a:p>
              <a:p>
                <a:pPr marL="0" indent="0" eaLnBrk="1" hangingPunct="1">
                  <a:lnSpc>
                    <a:spcPct val="110000"/>
                  </a:lnSpc>
                  <a:spcBef>
                    <a:spcPts val="0"/>
                  </a:spcBef>
                  <a:spcAft>
                    <a:spcPts val="0"/>
                  </a:spcAft>
                  <a:buNone/>
                  <a:tabLst>
                    <a:tab pos="1787525" algn="l"/>
                  </a:tabLst>
                  <a:defRPr/>
                </a:pPr>
                <a:r>
                  <a:rPr lang="zh-CN" altLang="en-US" b="0" dirty="0">
                    <a:sym typeface="Symbol" panose="05050102010706020507" pitchFamily="18" charset="2"/>
                  </a:rPr>
                  <a:t>再用</a:t>
                </a:r>
                <a:r>
                  <a:rPr lang="en-US" altLang="zh-CN" dirty="0">
                    <a:sym typeface="Symbol" panose="05050102010706020507" pitchFamily="18" charset="2"/>
                  </a:rPr>
                  <a:t>MP</a:t>
                </a:r>
                <a:r>
                  <a:rPr lang="zh-CN" altLang="en-US" b="0" dirty="0">
                    <a:sym typeface="Symbol" panose="05050102010706020507" pitchFamily="18" charset="2"/>
                  </a:rPr>
                  <a:t>规则得出 </a:t>
                </a:r>
                <a:endParaRPr lang="en-US" altLang="zh-CN" b="0" dirty="0">
                  <a:sym typeface="Symbol" panose="05050102010706020507" pitchFamily="18" charset="2"/>
                </a:endParaRPr>
              </a:p>
              <a:p>
                <a:pPr marL="0" indent="0" eaLnBrk="1" hangingPunct="1">
                  <a:lnSpc>
                    <a:spcPct val="110000"/>
                  </a:lnSpc>
                  <a:spcBef>
                    <a:spcPts val="0"/>
                  </a:spcBef>
                  <a:spcAft>
                    <a:spcPts val="0"/>
                  </a:spcAft>
                  <a:buNone/>
                  <a:tabLst>
                    <a:tab pos="1787525" algn="l"/>
                  </a:tabLst>
                  <a:defRPr/>
                </a:pPr>
                <a:r>
                  <a:rPr lang="zh-CN" altLang="en-US" b="0" i="1" dirty="0">
                    <a:sym typeface="Symbol" panose="05050102010706020507" pitchFamily="18" charset="2"/>
                  </a:rPr>
                  <a:t>                        </a:t>
                </a:r>
                <a14:m>
                  <m:oMath xmlns:m="http://schemas.openxmlformats.org/officeDocument/2006/math">
                    <m:r>
                      <a:rPr lang="zh-CN" altLang="en-US" b="1" i="0" dirty="0" smtClean="0">
                        <a:latin typeface="Cambria Math" panose="02040503050406030204" pitchFamily="18" charset="0"/>
                        <a:sym typeface="Symbol" panose="05050102010706020507" pitchFamily="18" charset="2"/>
                      </a:rPr>
                      <m:t>𝚪</m:t>
                    </m:r>
                    <m:r>
                      <a:rPr lang="zh-CN" altLang="en-US"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err="1">
                            <a:latin typeface="Cambria Math" panose="02040503050406030204" pitchFamily="18" charset="0"/>
                            <a:sym typeface="Symbol" panose="05050102010706020507" pitchFamily="18" charset="2"/>
                          </a:rPr>
                          <m:t>𝑸</m:t>
                        </m:r>
                      </m:e>
                      <m:sub>
                        <m:r>
                          <a:rPr lang="en-US" altLang="zh-CN" b="1" i="1" dirty="0" smtClean="0">
                            <a:latin typeface="Cambria Math" panose="02040503050406030204" pitchFamily="18" charset="0"/>
                            <a:sym typeface="Symbol" panose="05050102010706020507" pitchFamily="18" charset="2"/>
                          </a:rPr>
                          <m:t>𝒋</m:t>
                        </m:r>
                      </m:sub>
                    </m:sSub>
                  </m:oMath>
                </a14:m>
                <a:r>
                  <a:rPr lang="zh-CN" altLang="en-US" b="0" dirty="0">
                    <a:sym typeface="Symbol" panose="05050102010706020507" pitchFamily="18" charset="2"/>
                  </a:rPr>
                  <a:t>，此即为</a:t>
                </a:r>
                <a14:m>
                  <m:oMath xmlns:m="http://schemas.openxmlformats.org/officeDocument/2006/math">
                    <m:r>
                      <a:rPr lang="zh-CN" altLang="en-US" b="1" i="0" dirty="0" smtClean="0">
                        <a:latin typeface="Cambria Math" panose="02040503050406030204" pitchFamily="18" charset="0"/>
                        <a:sym typeface="Symbol" panose="05050102010706020507" pitchFamily="18" charset="2"/>
                      </a:rPr>
                      <m:t>𝚪</m:t>
                    </m:r>
                    <m:r>
                      <a:rPr lang="zh-CN" altLang="en-US"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a:latin typeface="Cambria Math" panose="02040503050406030204" pitchFamily="18" charset="0"/>
                            <a:sym typeface="Symbol" panose="05050102010706020507" pitchFamily="18" charset="2"/>
                          </a:rPr>
                          <m:t>𝑸</m:t>
                        </m:r>
                      </m:e>
                      <m:sub>
                        <m:r>
                          <a:rPr lang="en-US" altLang="zh-CN" b="1" i="1" dirty="0" smtClean="0">
                            <a:latin typeface="Cambria Math" panose="02040503050406030204" pitchFamily="18" charset="0"/>
                            <a:sym typeface="Symbol" panose="05050102010706020507" pitchFamily="18" charset="2"/>
                          </a:rPr>
                          <m:t>𝒊</m:t>
                        </m:r>
                      </m:sub>
                    </m:sSub>
                  </m:oMath>
                </a14:m>
                <a:r>
                  <a:rPr lang="zh-CN" altLang="en-US" b="0" dirty="0">
                    <a:sym typeface="Symbol" panose="05050102010706020507" pitchFamily="18" charset="2"/>
                  </a:rPr>
                  <a:t>． </a:t>
                </a:r>
              </a:p>
              <a:p>
                <a:pPr marL="0" indent="0" eaLnBrk="1" hangingPunct="1">
                  <a:lnSpc>
                    <a:spcPct val="110000"/>
                  </a:lnSpc>
                  <a:spcBef>
                    <a:spcPts val="0"/>
                  </a:spcBef>
                  <a:spcAft>
                    <a:spcPts val="0"/>
                  </a:spcAft>
                  <a:buNone/>
                  <a:tabLst>
                    <a:tab pos="1787525" algn="l"/>
                  </a:tabLst>
                  <a:defRPr/>
                </a:pPr>
                <a:r>
                  <a:rPr lang="zh-CN" altLang="en-US" b="0" dirty="0">
                    <a:sym typeface="Symbol" panose="05050102010706020507" pitchFamily="18" charset="2"/>
                  </a:rPr>
                  <a:t>       因此，</a:t>
                </a:r>
                <a14:m>
                  <m:oMath xmlns:m="http://schemas.openxmlformats.org/officeDocument/2006/math">
                    <m:r>
                      <a:rPr lang="zh-CN" altLang="en-US" b="1" i="0" dirty="0" smtClean="0">
                        <a:latin typeface="Cambria Math" panose="02040503050406030204" pitchFamily="18" charset="0"/>
                        <a:sym typeface="Symbol" panose="05050102010706020507" pitchFamily="18" charset="2"/>
                      </a:rPr>
                      <m:t>𝚪</m:t>
                    </m:r>
                    <m:r>
                      <a:rPr lang="zh-CN" altLang="en-US"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err="1">
                            <a:latin typeface="Cambria Math" panose="02040503050406030204" pitchFamily="18" charset="0"/>
                            <a:sym typeface="Symbol" panose="05050102010706020507" pitchFamily="18" charset="2"/>
                          </a:rPr>
                          <m:t>𝑸</m:t>
                        </m:r>
                      </m:e>
                      <m:sub>
                        <m:r>
                          <a:rPr lang="en-US" altLang="zh-CN" b="1" i="1" dirty="0" smtClean="0">
                            <a:latin typeface="Cambria Math" panose="02040503050406030204" pitchFamily="18" charset="0"/>
                            <a:sym typeface="Symbol" panose="05050102010706020507" pitchFamily="18" charset="2"/>
                          </a:rPr>
                          <m:t>𝒏</m:t>
                        </m:r>
                      </m:sub>
                    </m:sSub>
                  </m:oMath>
                </a14:m>
                <a:r>
                  <a:rPr lang="zh-CN" altLang="en-US" b="0" dirty="0">
                    <a:sym typeface="Symbol" panose="05050102010706020507" pitchFamily="18" charset="2"/>
                  </a:rPr>
                  <a:t>，即</a:t>
                </a:r>
                <a14:m>
                  <m:oMath xmlns:m="http://schemas.openxmlformats.org/officeDocument/2006/math">
                    <m:r>
                      <a:rPr lang="zh-CN" altLang="en-US" b="1" i="0" dirty="0" smtClean="0">
                        <a:latin typeface="Cambria Math" panose="02040503050406030204" pitchFamily="18" charset="0"/>
                        <a:sym typeface="Symbol" panose="05050102010706020507" pitchFamily="18" charset="2"/>
                      </a:rPr>
                      <m:t>𝚪</m:t>
                    </m:r>
                    <m:r>
                      <a:rPr lang="zh-CN" altLang="en-US"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𝑹</m:t>
                    </m:r>
                  </m:oMath>
                </a14:m>
                <a:r>
                  <a:rPr lang="en-US" altLang="zh-CN" b="0" i="1" dirty="0">
                    <a:sym typeface="Symbol" panose="05050102010706020507" pitchFamily="18" charset="2"/>
                  </a:rPr>
                  <a:t>.</a:t>
                </a:r>
                <a:r>
                  <a:rPr lang="zh-CN" altLang="en-US" b="0" i="1" dirty="0">
                    <a:sym typeface="Symbol" panose="05050102010706020507" pitchFamily="18" charset="2"/>
                  </a:rPr>
                  <a:t> </a:t>
                </a:r>
                <a:r>
                  <a:rPr lang="en-US" altLang="zh-CN" b="0" dirty="0"/>
                  <a:t> </a:t>
                </a:r>
                <a:endParaRPr lang="zh-CN" altLang="en-US" b="0" dirty="0">
                  <a:sym typeface="Symbol" panose="05050102010706020507" pitchFamily="18" charset="2"/>
                </a:endParaRPr>
              </a:p>
            </p:txBody>
          </p:sp>
        </mc:Choice>
        <mc:Fallback xmlns="">
          <p:sp>
            <p:nvSpPr>
              <p:cNvPr id="54274" name="Rectangle 2">
                <a:extLst>
                  <a:ext uri="{FF2B5EF4-FFF2-40B4-BE49-F238E27FC236}">
                    <a16:creationId xmlns:a16="http://schemas.microsoft.com/office/drawing/2014/main" id="{9043D59B-492C-41A5-B178-7759490DC7EA}"/>
                  </a:ext>
                </a:extLst>
              </p:cNvPr>
              <p:cNvSpPr>
                <a:spLocks noGrp="1" noRot="1" noChangeAspect="1" noMove="1" noResize="1" noEditPoints="1" noAdjustHandles="1" noChangeArrowheads="1" noChangeShapeType="1" noTextEdit="1"/>
              </p:cNvSpPr>
              <p:nvPr>
                <p:ph type="body" sz="half" idx="1"/>
              </p:nvPr>
            </p:nvSpPr>
            <p:spPr>
              <a:xfrm>
                <a:off x="194733" y="1961190"/>
                <a:ext cx="8848783" cy="4618620"/>
              </a:xfrm>
              <a:blipFill>
                <a:blip r:embed="rId2"/>
                <a:stretch>
                  <a:fillRect l="-1446" t="-1189" b="-23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CF4C502-3E9F-2644-9666-1FD95F4B9E57}"/>
                  </a:ext>
                </a:extLst>
              </p:cNvPr>
              <p:cNvSpPr txBox="1">
                <a:spLocks noChangeArrowheads="1"/>
              </p:cNvSpPr>
              <p:nvPr/>
            </p:nvSpPr>
            <p:spPr bwMode="auto">
              <a:xfrm>
                <a:off x="355600" y="846672"/>
                <a:ext cx="8449733" cy="1066795"/>
              </a:xfrm>
              <a:prstGeom prst="rect">
                <a:avLst/>
              </a:prstGeom>
              <a:noFill/>
              <a:ln w="19050">
                <a:noFill/>
                <a:miter lim="800000"/>
                <a:headEnd/>
                <a:tailEnd/>
              </a:ln>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eaLnBrk="1" hangingPunct="1">
                  <a:buNone/>
                  <a:defRPr/>
                </a:pPr>
                <a:r>
                  <a:rPr lang="zh-CN" altLang="en-US" kern="0" dirty="0">
                    <a:solidFill>
                      <a:srgbClr val="0070C0"/>
                    </a:solidFill>
                    <a:ea typeface="黑体" panose="02010609060101010101" pitchFamily="49" charset="-122"/>
                  </a:rPr>
                  <a:t>定理</a:t>
                </a:r>
                <a:r>
                  <a:rPr lang="en-US" altLang="zh-CN" kern="0" dirty="0">
                    <a:solidFill>
                      <a:srgbClr val="0070C0"/>
                    </a:solidFill>
                    <a:ea typeface="黑体" panose="02010609060101010101" pitchFamily="49" charset="-122"/>
                  </a:rPr>
                  <a:t>4.3.3</a:t>
                </a:r>
                <a:r>
                  <a:rPr lang="en-US" altLang="zh-CN" kern="0" dirty="0">
                    <a:solidFill>
                      <a:srgbClr val="0070C0"/>
                    </a:solidFill>
                    <a:latin typeface="黑体" panose="02010609060101010101" pitchFamily="49" charset="-122"/>
                    <a:ea typeface="黑体" panose="02010609060101010101" pitchFamily="49" charset="-122"/>
                  </a:rPr>
                  <a:t> </a:t>
                </a:r>
                <a:r>
                  <a:rPr lang="zh-CN" altLang="en-US" b="0" kern="0" dirty="0">
                    <a:ea typeface="黑体" panose="02010609060101010101" pitchFamily="49" charset="-122"/>
                  </a:rPr>
                  <a:t>若</a:t>
                </a:r>
                <a14:m>
                  <m:oMath xmlns:m="http://schemas.openxmlformats.org/officeDocument/2006/math">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𝑸</m:t>
                    </m:r>
                  </m:oMath>
                </a14:m>
                <a:r>
                  <a:rPr lang="zh-CN" altLang="en-US" b="0" kern="0" dirty="0">
                    <a:ea typeface="黑体" panose="02010609060101010101" pitchFamily="49" charset="-122"/>
                  </a:rPr>
                  <a:t>是</a:t>
                </a:r>
                <a:r>
                  <a:rPr lang="zh-CN" altLang="en-US" kern="0" dirty="0">
                    <a:solidFill>
                      <a:srgbClr val="0070C0"/>
                    </a:solidFill>
                    <a:ea typeface="黑体" panose="02010609060101010101" pitchFamily="49" charset="-122"/>
                  </a:rPr>
                  <a:t>语句</a:t>
                </a:r>
                <a:r>
                  <a:rPr lang="zh-CN" altLang="en-US" kern="0" dirty="0">
                    <a:ea typeface="黑体" panose="02010609060101010101" pitchFamily="49" charset="-122"/>
                  </a:rPr>
                  <a:t>，</a:t>
                </a:r>
                <a:r>
                  <a:rPr lang="zh-CN" altLang="en-US" b="0" kern="0" dirty="0">
                    <a:ea typeface="黑体" panose="02010609060101010101" pitchFamily="49" charset="-122"/>
                  </a:rPr>
                  <a:t>则</a:t>
                </a:r>
              </a:p>
              <a:p>
                <a:pPr marL="0" indent="0" algn="ctr" defTabSz="914400" eaLnBrk="1" hangingPunct="1">
                  <a:buFont typeface="Wingdings" pitchFamily="2" charset="2"/>
                  <a:buNone/>
                  <a:defRPr/>
                </a:pP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b="0" kern="0" dirty="0">
                    <a:ea typeface="黑体" panose="02010609060101010101" pitchFamily="49" charset="-122"/>
                  </a:rPr>
                  <a:t>当且仅当</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kern="0" dirty="0">
                    <a:ea typeface="黑体" panose="02010609060101010101" pitchFamily="49" charset="-122"/>
                  </a:rPr>
                  <a:t>．</a:t>
                </a:r>
              </a:p>
            </p:txBody>
          </p:sp>
        </mc:Choice>
        <mc:Fallback xmlns="">
          <p:sp>
            <p:nvSpPr>
              <p:cNvPr id="3" name="Rectangle 2">
                <a:extLst>
                  <a:ext uri="{FF2B5EF4-FFF2-40B4-BE49-F238E27FC236}">
                    <a16:creationId xmlns:a16="http://schemas.microsoft.com/office/drawing/2014/main" id="{3CF4C502-3E9F-2644-9666-1FD95F4B9E57}"/>
                  </a:ext>
                </a:extLst>
              </p:cNvPr>
              <p:cNvSpPr txBox="1">
                <a:spLocks noRot="1" noChangeAspect="1" noMove="1" noResize="1" noEditPoints="1" noAdjustHandles="1" noChangeArrowheads="1" noChangeShapeType="1" noTextEdit="1"/>
              </p:cNvSpPr>
              <p:nvPr/>
            </p:nvSpPr>
            <p:spPr bwMode="auto">
              <a:xfrm>
                <a:off x="355600" y="846672"/>
                <a:ext cx="8449733" cy="1066795"/>
              </a:xfrm>
              <a:prstGeom prst="rect">
                <a:avLst/>
              </a:prstGeom>
              <a:blipFill>
                <a:blip r:embed="rId3"/>
                <a:stretch>
                  <a:fillRect l="-1443" t="-4571" b="-14286"/>
                </a:stretch>
              </a:blipFill>
              <a:ln w="19050">
                <a:no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AF8F870-14B9-2146-9032-F674B79EF979}"/>
                  </a:ext>
                </a:extLst>
              </p:cNvPr>
              <p:cNvSpPr/>
              <p:nvPr/>
            </p:nvSpPr>
            <p:spPr>
              <a:xfrm>
                <a:off x="5025609" y="3586225"/>
                <a:ext cx="2399311" cy="564001"/>
              </a:xfrm>
              <a:prstGeom prst="rect">
                <a:avLst/>
              </a:prstGeom>
            </p:spPr>
            <p:txBody>
              <a:bodyPr wrap="none">
                <a:spAutoFit/>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14:m>
                  <m:oMath xmlns:m="http://schemas.openxmlformats.org/officeDocument/2006/math">
                    <m:sSub>
                      <m:sSubPr>
                        <m:ctrlPr>
                          <a:rPr lang="en-US"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𝑨</m:t>
                        </m:r>
                      </m:e>
                      <m:sub>
                        <m:r>
                          <a:rPr lang="en-US"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𝒊</m:t>
                        </m:r>
                      </m:sub>
                    </m:sSub>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为</a:t>
                </a:r>
                <a14:m>
                  <m:oMath xmlns:m="http://schemas.openxmlformats.org/officeDocument/2006/math">
                    <m:r>
                      <a:rPr lang="en-US"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𝒙</m:t>
                    </m:r>
                    <m:sSub>
                      <m:sSubPr>
                        <m:ctrlPr>
                          <a:rPr lang="en-US"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800" b="1" i="1" dirty="0" err="1">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𝑨</m:t>
                        </m:r>
                      </m:e>
                      <m:sub>
                        <m:r>
                          <a:rPr lang="en-US"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𝒋</m:t>
                        </m:r>
                      </m:sub>
                    </m:sSub>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2" name="矩形 1">
                <a:extLst>
                  <a:ext uri="{FF2B5EF4-FFF2-40B4-BE49-F238E27FC236}">
                    <a16:creationId xmlns:a16="http://schemas.microsoft.com/office/drawing/2014/main" id="{CAF8F870-14B9-2146-9032-F674B79EF979}"/>
                  </a:ext>
                </a:extLst>
              </p:cNvPr>
              <p:cNvSpPr>
                <a:spLocks noRot="1" noChangeAspect="1" noMove="1" noResize="1" noEditPoints="1" noAdjustHandles="1" noChangeArrowheads="1" noChangeShapeType="1" noTextEdit="1"/>
              </p:cNvSpPr>
              <p:nvPr/>
            </p:nvSpPr>
            <p:spPr>
              <a:xfrm>
                <a:off x="5025609" y="3586225"/>
                <a:ext cx="2399311" cy="564001"/>
              </a:xfrm>
              <a:prstGeom prst="rect">
                <a:avLst/>
              </a:prstGeom>
              <a:blipFill>
                <a:blip r:embed="rId4"/>
                <a:stretch>
                  <a:fillRect l="-5076" t="-13978" r="-4315" b="-18280"/>
                </a:stretch>
              </a:blipFill>
            </p:spPr>
            <p:txBody>
              <a:bodyPr/>
              <a:lstStyle/>
              <a:p>
                <a:r>
                  <a:rPr lang="zh-CN" altLang="en-US">
                    <a:noFill/>
                  </a:rPr>
                  <a:t> </a:t>
                </a:r>
              </a:p>
            </p:txBody>
          </p:sp>
        </mc:Fallback>
      </mc:AlternateContent>
      <p:sp>
        <p:nvSpPr>
          <p:cNvPr id="5" name="标题 1">
            <a:extLst>
              <a:ext uri="{FF2B5EF4-FFF2-40B4-BE49-F238E27FC236}">
                <a16:creationId xmlns:a16="http://schemas.microsoft.com/office/drawing/2014/main" id="{6C572886-BD5E-1B4C-8AA9-C41902F41B69}"/>
              </a:ext>
            </a:extLst>
          </p:cNvPr>
          <p:cNvSpPr>
            <a:spLocks noGrp="1"/>
          </p:cNvSpPr>
          <p:nvPr>
            <p:ph type="title"/>
          </p:nvPr>
        </p:nvSpPr>
        <p:spPr>
          <a:xfrm>
            <a:off x="1176338" y="195263"/>
            <a:ext cx="7446962" cy="533400"/>
          </a:xfrm>
        </p:spPr>
        <p:txBody>
          <a:bodyPr/>
          <a:lstStyle/>
          <a:p>
            <a:r>
              <a:rPr kumimoji="1" lang="zh-CN" altLang="en-US" dirty="0"/>
              <a:t>演绎定理</a:t>
            </a:r>
          </a:p>
        </p:txBody>
      </p:sp>
    </p:spTree>
    <p:extLst>
      <p:ext uri="{BB962C8B-B14F-4D97-AF65-F5344CB8AC3E}">
        <p14:creationId xmlns:p14="http://schemas.microsoft.com/office/powerpoint/2010/main" val="38176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27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4" name="Rectangle 2">
                <a:extLst>
                  <a:ext uri="{FF2B5EF4-FFF2-40B4-BE49-F238E27FC236}">
                    <a16:creationId xmlns:a16="http://schemas.microsoft.com/office/drawing/2014/main" id="{9043D59B-492C-41A5-B178-7759490DC7EA}"/>
                  </a:ext>
                </a:extLst>
              </p:cNvPr>
              <p:cNvSpPr>
                <a:spLocks noGrp="1" noChangeArrowheads="1"/>
              </p:cNvSpPr>
              <p:nvPr>
                <p:ph type="body" sz="half" idx="1"/>
              </p:nvPr>
            </p:nvSpPr>
            <p:spPr>
              <a:xfrm>
                <a:off x="355600" y="2242086"/>
                <a:ext cx="8101542" cy="3166533"/>
              </a:xfrm>
            </p:spPr>
            <p:txBody>
              <a:bodyPr/>
              <a:lstStyle/>
              <a:p>
                <a:pPr marL="0" indent="0" eaLnBrk="1" hangingPunct="1">
                  <a:lnSpc>
                    <a:spcPct val="120000"/>
                  </a:lnSpc>
                  <a:spcBef>
                    <a:spcPct val="10000"/>
                  </a:spcBef>
                  <a:buNone/>
                  <a:tabLst>
                    <a:tab pos="1787525" algn="l"/>
                  </a:tabLst>
                  <a:defRPr/>
                </a:pPr>
                <a:r>
                  <a:rPr lang="zh-CN" altLang="en-US" dirty="0"/>
                  <a:t>证明</a:t>
                </a:r>
                <a:r>
                  <a:rPr lang="en-US" altLang="zh-CN" dirty="0"/>
                  <a:t>:  </a:t>
                </a:r>
                <a:r>
                  <a:rPr lang="en-US" altLang="zh-CN" b="0" dirty="0"/>
                  <a:t>(</a:t>
                </a:r>
                <a:r>
                  <a:rPr lang="zh-CN" altLang="en-US" b="0" dirty="0"/>
                  <a:t>续</a:t>
                </a:r>
                <a:r>
                  <a:rPr lang="en-US" altLang="zh-CN" b="0" dirty="0"/>
                  <a:t>)</a:t>
                </a:r>
                <a:r>
                  <a:rPr lang="zh-CN" altLang="en-US" b="0" dirty="0"/>
                  <a:t> </a:t>
                </a:r>
                <a:r>
                  <a:rPr lang="en-US" altLang="zh-CN" b="0" dirty="0"/>
                  <a:t>(</a:t>
                </a:r>
                <a:r>
                  <a:rPr lang="zh-CN" altLang="en-US" b="0" dirty="0"/>
                  <a:t>充分</a:t>
                </a:r>
                <a:r>
                  <a:rPr lang="zh-CN" altLang="en-US" b="0" dirty="0">
                    <a:sym typeface="Symbol" panose="05050102010706020507" pitchFamily="18" charset="2"/>
                  </a:rPr>
                  <a:t>性</a:t>
                </a:r>
                <a:r>
                  <a:rPr lang="en-US" altLang="zh-CN" b="0" dirty="0"/>
                  <a:t>) </a:t>
                </a:r>
                <a:r>
                  <a:rPr lang="zh-CN" altLang="en-US" b="0" dirty="0"/>
                  <a:t>已知</a:t>
                </a:r>
                <a14:m>
                  <m:oMath xmlns:m="http://schemas.openxmlformats.org/officeDocument/2006/math">
                    <m:r>
                      <a:rPr lang="zh-CN" altLang="en-US" b="1" i="0" dirty="0" smtClean="0">
                        <a:latin typeface="Cambria Math" panose="02040503050406030204" pitchFamily="18" charset="0"/>
                        <a:sym typeface="Symbol" panose="05050102010706020507" pitchFamily="18" charset="2"/>
                      </a:rPr>
                      <m:t>𝚪</m:t>
                    </m:r>
                    <m:r>
                      <a:rPr lang="zh-CN" altLang="en-US"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𝑹</m:t>
                    </m:r>
                  </m:oMath>
                </a14:m>
                <a:r>
                  <a:rPr lang="zh-CN" altLang="en-US" b="0" dirty="0">
                    <a:sym typeface="Symbol" panose="05050102010706020507" pitchFamily="18" charset="2"/>
                  </a:rPr>
                  <a:t>，</a:t>
                </a:r>
                <a:endParaRPr lang="en-US" altLang="zh-CN" b="0" dirty="0">
                  <a:sym typeface="Symbol" panose="05050102010706020507" pitchFamily="18" charset="2"/>
                </a:endParaRPr>
              </a:p>
              <a:p>
                <a:pPr marL="0" indent="0" eaLnBrk="1" hangingPunct="1">
                  <a:lnSpc>
                    <a:spcPct val="120000"/>
                  </a:lnSpc>
                  <a:spcBef>
                    <a:spcPct val="10000"/>
                  </a:spcBef>
                  <a:buNone/>
                  <a:tabLst>
                    <a:tab pos="1787525" algn="l"/>
                  </a:tabLst>
                  <a:defRPr/>
                </a:pPr>
                <a:r>
                  <a:rPr lang="en-US" altLang="zh-CN" b="0" dirty="0">
                    <a:sym typeface="Symbol" panose="05050102010706020507" pitchFamily="18" charset="2"/>
                  </a:rPr>
                  <a:t>         </a:t>
                </a:r>
                <a:r>
                  <a:rPr lang="zh-CN" altLang="en-US" b="0" dirty="0">
                    <a:sym typeface="Symbol" panose="05050102010706020507" pitchFamily="18" charset="2"/>
                  </a:rPr>
                  <a:t>由</a:t>
                </a:r>
                <a14:m>
                  <m:oMath xmlns:m="http://schemas.openxmlformats.org/officeDocument/2006/math">
                    <m:r>
                      <a:rPr lang="zh-CN" altLang="en-US" b="1" i="0" dirty="0" smtClean="0">
                        <a:latin typeface="Cambria Math" panose="02040503050406030204" pitchFamily="18" charset="0"/>
                        <a:sym typeface="Symbol" panose="05050102010706020507" pitchFamily="18" charset="2"/>
                      </a:rPr>
                      <m:t>𝚪</m:t>
                    </m:r>
                    <m:r>
                      <a:rPr lang="en-US" altLang="zh-CN" b="1" i="1" dirty="0" smtClean="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oMath>
                </a14:m>
                <a:r>
                  <a:rPr lang="zh-CN" altLang="en-US" b="0" dirty="0"/>
                  <a:t>且</a:t>
                </a:r>
                <a14:m>
                  <m:oMath xmlns:m="http://schemas.openxmlformats.org/officeDocument/2006/math">
                    <m:r>
                      <a:rPr lang="zh-CN" altLang="en-US" b="1" i="0" dirty="0" smtClean="0">
                        <a:latin typeface="Cambria Math" panose="02040503050406030204" pitchFamily="18" charset="0"/>
                        <a:sym typeface="Symbol" panose="05050102010706020507" pitchFamily="18" charset="2"/>
                      </a:rPr>
                      <m:t>𝚪</m:t>
                    </m:r>
                    <m:r>
                      <a:rPr lang="en-US" altLang="zh-CN" b="1" i="1" dirty="0" smtClean="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𝑹</m:t>
                    </m:r>
                  </m:oMath>
                </a14:m>
                <a:r>
                  <a:rPr lang="zh-CN" altLang="en-US" b="0" dirty="0"/>
                  <a:t>，</a:t>
                </a:r>
                <a:br>
                  <a:rPr lang="zh-CN" altLang="en-US" b="0" dirty="0"/>
                </a:br>
                <a:r>
                  <a:rPr lang="zh-CN" altLang="en-US" b="0" dirty="0"/>
                  <a:t>  根据</a:t>
                </a:r>
                <a:r>
                  <a:rPr lang="en-US" altLang="zh-CN" dirty="0"/>
                  <a:t>MP</a:t>
                </a:r>
                <a:r>
                  <a:rPr lang="zh-CN" altLang="en-US" b="0" dirty="0"/>
                  <a:t>规则，得到</a:t>
                </a:r>
                <a14:m>
                  <m:oMath xmlns:m="http://schemas.openxmlformats.org/officeDocument/2006/math">
                    <m:r>
                      <a:rPr lang="zh-CN" altLang="en-US" dirty="0">
                        <a:latin typeface="Cambria Math" panose="02040503050406030204" pitchFamily="18" charset="0"/>
                        <a:sym typeface="Symbol" panose="05050102010706020507" pitchFamily="18" charset="2"/>
                      </a:rPr>
                      <m:t>𝚪</m:t>
                    </m:r>
                    <m:r>
                      <a:rPr lang="en-US" altLang="zh-CN" i="1" dirty="0">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sym typeface="Symbol" panose="05050102010706020507" pitchFamily="18" charset="2"/>
                      </a:rPr>
                      <m:t>𝑸</m:t>
                    </m:r>
                    <m:r>
                      <a:rPr lang="en-US" altLang="zh-CN" i="1" dirty="0">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sym typeface="Symbol" panose="05050102010706020507" pitchFamily="18" charset="2"/>
                      </a:rPr>
                      <m:t>𝑹</m:t>
                    </m:r>
                  </m:oMath>
                </a14:m>
                <a:r>
                  <a:rPr lang="zh-CN" altLang="en-US" b="0" dirty="0"/>
                  <a:t>．</a:t>
                </a:r>
              </a:p>
            </p:txBody>
          </p:sp>
        </mc:Choice>
        <mc:Fallback xmlns="">
          <p:sp>
            <p:nvSpPr>
              <p:cNvPr id="54274" name="Rectangle 2">
                <a:extLst>
                  <a:ext uri="{FF2B5EF4-FFF2-40B4-BE49-F238E27FC236}">
                    <a16:creationId xmlns:a16="http://schemas.microsoft.com/office/drawing/2014/main" id="{9043D59B-492C-41A5-B178-7759490DC7EA}"/>
                  </a:ext>
                </a:extLst>
              </p:cNvPr>
              <p:cNvSpPr>
                <a:spLocks noGrp="1" noRot="1" noChangeAspect="1" noMove="1" noResize="1" noEditPoints="1" noAdjustHandles="1" noChangeArrowheads="1" noChangeShapeType="1" noTextEdit="1"/>
              </p:cNvSpPr>
              <p:nvPr>
                <p:ph type="body" sz="half" idx="1"/>
              </p:nvPr>
            </p:nvSpPr>
            <p:spPr>
              <a:xfrm>
                <a:off x="355600" y="2242086"/>
                <a:ext cx="8101542" cy="3166533"/>
              </a:xfrm>
              <a:blipFill>
                <a:blip r:embed="rId2"/>
                <a:stretch>
                  <a:fillRect l="-1505" t="-15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3478A9D-47AF-1B42-B6AC-E2BED5BF1C5F}"/>
                  </a:ext>
                </a:extLst>
              </p:cNvPr>
              <p:cNvSpPr txBox="1">
                <a:spLocks noChangeArrowheads="1"/>
              </p:cNvSpPr>
              <p:nvPr/>
            </p:nvSpPr>
            <p:spPr bwMode="auto">
              <a:xfrm>
                <a:off x="355600" y="846672"/>
                <a:ext cx="8449733" cy="1066795"/>
              </a:xfrm>
              <a:prstGeom prst="rect">
                <a:avLst/>
              </a:prstGeom>
              <a:noFill/>
              <a:ln w="19050">
                <a:noFill/>
                <a:miter lim="800000"/>
                <a:headEnd/>
                <a:tailEnd/>
              </a:ln>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eaLnBrk="1" hangingPunct="1">
                  <a:buNone/>
                  <a:defRPr/>
                </a:pPr>
                <a:r>
                  <a:rPr lang="zh-CN" altLang="en-US" kern="0" dirty="0">
                    <a:solidFill>
                      <a:srgbClr val="0070C0"/>
                    </a:solidFill>
                    <a:ea typeface="黑体" panose="02010609060101010101" pitchFamily="49" charset="-122"/>
                  </a:rPr>
                  <a:t>定理</a:t>
                </a:r>
                <a:r>
                  <a:rPr lang="en-US" altLang="zh-CN" kern="0" dirty="0">
                    <a:solidFill>
                      <a:srgbClr val="0070C0"/>
                    </a:solidFill>
                    <a:ea typeface="黑体" panose="02010609060101010101" pitchFamily="49" charset="-122"/>
                  </a:rPr>
                  <a:t>4.3.3</a:t>
                </a:r>
                <a:r>
                  <a:rPr lang="en-US" altLang="zh-CN" kern="0" dirty="0">
                    <a:solidFill>
                      <a:srgbClr val="0070C0"/>
                    </a:solidFill>
                    <a:latin typeface="黑体" panose="02010609060101010101" pitchFamily="49" charset="-122"/>
                    <a:ea typeface="黑体" panose="02010609060101010101" pitchFamily="49" charset="-122"/>
                  </a:rPr>
                  <a:t> </a:t>
                </a:r>
                <a:r>
                  <a:rPr lang="zh-CN" altLang="en-US" b="0" kern="0" dirty="0">
                    <a:ea typeface="黑体" panose="02010609060101010101" pitchFamily="49" charset="-122"/>
                  </a:rPr>
                  <a:t>若</a:t>
                </a:r>
                <a14:m>
                  <m:oMath xmlns:m="http://schemas.openxmlformats.org/officeDocument/2006/math">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𝑸</m:t>
                    </m:r>
                  </m:oMath>
                </a14:m>
                <a:r>
                  <a:rPr lang="zh-CN" altLang="en-US" b="0" kern="0" dirty="0">
                    <a:ea typeface="黑体" panose="02010609060101010101" pitchFamily="49" charset="-122"/>
                  </a:rPr>
                  <a:t>是</a:t>
                </a:r>
                <a:r>
                  <a:rPr lang="zh-CN" altLang="en-US" kern="0" dirty="0">
                    <a:solidFill>
                      <a:srgbClr val="0070C0"/>
                    </a:solidFill>
                    <a:ea typeface="黑体" panose="02010609060101010101" pitchFamily="49" charset="-122"/>
                  </a:rPr>
                  <a:t>语句</a:t>
                </a:r>
                <a:r>
                  <a:rPr lang="zh-CN" altLang="en-US" kern="0" dirty="0">
                    <a:ea typeface="黑体" panose="02010609060101010101" pitchFamily="49" charset="-122"/>
                  </a:rPr>
                  <a:t>，</a:t>
                </a:r>
                <a:r>
                  <a:rPr lang="zh-CN" altLang="en-US" b="0" kern="0" dirty="0">
                    <a:ea typeface="黑体" panose="02010609060101010101" pitchFamily="49" charset="-122"/>
                  </a:rPr>
                  <a:t>则</a:t>
                </a:r>
              </a:p>
              <a:p>
                <a:pPr marL="0" indent="0" algn="ctr" defTabSz="914400" eaLnBrk="1" hangingPunct="1">
                  <a:buFont typeface="Wingdings" pitchFamily="2" charset="2"/>
                  <a:buNone/>
                  <a:defRPr/>
                </a:pP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b="0" kern="0" dirty="0">
                    <a:ea typeface="黑体" panose="02010609060101010101" pitchFamily="49" charset="-122"/>
                  </a:rPr>
                  <a:t>当且仅当</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kern="0" dirty="0">
                    <a:ea typeface="黑体" panose="02010609060101010101" pitchFamily="49" charset="-122"/>
                  </a:rPr>
                  <a:t>．</a:t>
                </a:r>
              </a:p>
              <a:p>
                <a:pPr marL="0" indent="0" algn="ctr" defTabSz="914400" eaLnBrk="1" hangingPunct="1">
                  <a:buFont typeface="Wingdings" pitchFamily="2" charset="2"/>
                  <a:buNone/>
                  <a:defRPr/>
                </a:pPr>
                <a:endParaRPr lang="zh-CN" altLang="en-US" kern="0" dirty="0">
                  <a:ea typeface="黑体" panose="02010609060101010101" pitchFamily="49" charset="-122"/>
                </a:endParaRPr>
              </a:p>
            </p:txBody>
          </p:sp>
        </mc:Choice>
        <mc:Fallback xmlns="">
          <p:sp>
            <p:nvSpPr>
              <p:cNvPr id="3" name="Rectangle 2">
                <a:extLst>
                  <a:ext uri="{FF2B5EF4-FFF2-40B4-BE49-F238E27FC236}">
                    <a16:creationId xmlns:a16="http://schemas.microsoft.com/office/drawing/2014/main" id="{C3478A9D-47AF-1B42-B6AC-E2BED5BF1C5F}"/>
                  </a:ext>
                </a:extLst>
              </p:cNvPr>
              <p:cNvSpPr txBox="1">
                <a:spLocks noRot="1" noChangeAspect="1" noMove="1" noResize="1" noEditPoints="1" noAdjustHandles="1" noChangeArrowheads="1" noChangeShapeType="1" noTextEdit="1"/>
              </p:cNvSpPr>
              <p:nvPr/>
            </p:nvSpPr>
            <p:spPr bwMode="auto">
              <a:xfrm>
                <a:off x="355600" y="846672"/>
                <a:ext cx="8449733" cy="1066795"/>
              </a:xfrm>
              <a:prstGeom prst="rect">
                <a:avLst/>
              </a:prstGeom>
              <a:blipFill>
                <a:blip r:embed="rId3"/>
                <a:stretch>
                  <a:fillRect l="-1443" t="-4571" b="-14286"/>
                </a:stretch>
              </a:blipFill>
              <a:ln w="19050">
                <a:no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6C572886-BD5E-1B4C-8AA9-C41902F41B69}"/>
              </a:ext>
            </a:extLst>
          </p:cNvPr>
          <p:cNvSpPr>
            <a:spLocks noGrp="1"/>
          </p:cNvSpPr>
          <p:nvPr>
            <p:ph type="title"/>
          </p:nvPr>
        </p:nvSpPr>
        <p:spPr>
          <a:xfrm>
            <a:off x="1176338" y="195263"/>
            <a:ext cx="7446962" cy="533400"/>
          </a:xfrm>
        </p:spPr>
        <p:txBody>
          <a:bodyPr/>
          <a:lstStyle/>
          <a:p>
            <a:r>
              <a:rPr kumimoji="1" lang="zh-CN" altLang="en-US" dirty="0"/>
              <a:t>演绎定理</a:t>
            </a:r>
          </a:p>
        </p:txBody>
      </p:sp>
    </p:spTree>
    <p:extLst>
      <p:ext uri="{BB962C8B-B14F-4D97-AF65-F5344CB8AC3E}">
        <p14:creationId xmlns:p14="http://schemas.microsoft.com/office/powerpoint/2010/main" val="1795209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8786" name="Rectangle 2">
                <a:extLst>
                  <a:ext uri="{FF2B5EF4-FFF2-40B4-BE49-F238E27FC236}">
                    <a16:creationId xmlns:a16="http://schemas.microsoft.com/office/drawing/2014/main" id="{4317773B-98B6-4348-A67C-B3262716120B}"/>
                  </a:ext>
                </a:extLst>
              </p:cNvPr>
              <p:cNvSpPr>
                <a:spLocks noGrp="1" noChangeArrowheads="1"/>
              </p:cNvSpPr>
              <p:nvPr>
                <p:ph type="body" sz="half" idx="1"/>
              </p:nvPr>
            </p:nvSpPr>
            <p:spPr>
              <a:xfrm>
                <a:off x="182881" y="1905467"/>
                <a:ext cx="8879839" cy="4637573"/>
              </a:xfrm>
            </p:spPr>
            <p:txBody>
              <a:bodyPr/>
              <a:lstStyle/>
              <a:p>
                <a:pPr eaLnBrk="1" hangingPunct="1">
                  <a:lnSpc>
                    <a:spcPct val="120000"/>
                  </a:lnSpc>
                  <a:spcBef>
                    <a:spcPts val="0"/>
                  </a:spcBef>
                  <a:spcAft>
                    <a:spcPts val="0"/>
                  </a:spcAft>
                  <a:tabLst>
                    <a:tab pos="3411538" algn="l"/>
                  </a:tabLst>
                </a:pPr>
                <a:r>
                  <a:rPr lang="zh-CN" altLang="en-US" b="0" dirty="0"/>
                  <a:t>如果要证明</a:t>
                </a:r>
                <a14:m>
                  <m:oMath xmlns:m="http://schemas.openxmlformats.org/officeDocument/2006/math">
                    <m:r>
                      <a:rPr lang="zh-CN" altLang="en-US" dirty="0">
                        <a:latin typeface="Cambria Math" panose="02040503050406030204" pitchFamily="18" charset="0"/>
                        <a:sym typeface="Symbol" panose="05050102010706020507" pitchFamily="18" charset="2"/>
                      </a:rPr>
                      <m:t>𝚪</m:t>
                    </m:r>
                    <m:r>
                      <a:rPr lang="zh-CN" altLang="en-US" i="1" dirty="0">
                        <a:latin typeface="Cambria Math" panose="02040503050406030204" pitchFamily="18" charset="0"/>
                      </a:rPr>
                      <m:t>⊢</m:t>
                    </m:r>
                    <m:r>
                      <a:rPr lang="en-US" altLang="zh-CN" i="1" dirty="0">
                        <a:latin typeface="Cambria Math" panose="02040503050406030204" pitchFamily="18" charset="0"/>
                        <a:sym typeface="Symbol" panose="05050102010706020507" pitchFamily="18" charset="2"/>
                      </a:rPr>
                      <m:t>𝑸</m:t>
                    </m:r>
                    <m:r>
                      <a:rPr lang="en-US" altLang="zh-CN" i="1" dirty="0">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sym typeface="Symbol" panose="05050102010706020507" pitchFamily="18" charset="2"/>
                      </a:rPr>
                      <m:t>𝑹</m:t>
                    </m:r>
                  </m:oMath>
                </a14:m>
                <a:r>
                  <a:rPr lang="zh-CN" altLang="en-US" b="0" dirty="0">
                    <a:sym typeface="Symbol" panose="05050102010706020507" pitchFamily="18" charset="2"/>
                  </a:rPr>
                  <a:t>，只有</a:t>
                </a:r>
                <a:r>
                  <a:rPr lang="zh-CN" altLang="en-US" b="1" dirty="0">
                    <a:solidFill>
                      <a:srgbClr val="0070C0"/>
                    </a:solidFill>
                  </a:rPr>
                  <a:t>当</a:t>
                </a:r>
                <a14:m>
                  <m:oMath xmlns:m="http://schemas.openxmlformats.org/officeDocument/2006/math">
                    <m:r>
                      <a:rPr lang="en-US" altLang="zh-CN" b="1" i="1" dirty="0" smtClean="0">
                        <a:solidFill>
                          <a:srgbClr val="0070C0"/>
                        </a:solidFill>
                        <a:latin typeface="Cambria Math" panose="02040503050406030204" pitchFamily="18" charset="0"/>
                        <a:sym typeface="Symbol" panose="05050102010706020507" pitchFamily="18" charset="2"/>
                      </a:rPr>
                      <m:t>𝑸</m:t>
                    </m:r>
                  </m:oMath>
                </a14:m>
                <a:r>
                  <a:rPr lang="zh-CN" altLang="en-US" b="1" dirty="0">
                    <a:solidFill>
                      <a:srgbClr val="0070C0"/>
                    </a:solidFill>
                  </a:rPr>
                  <a:t>是语句时，才能使用演绎定理</a:t>
                </a:r>
                <a:r>
                  <a:rPr lang="zh-CN" altLang="en-US" b="0" dirty="0"/>
                  <a:t>将</a:t>
                </a:r>
                <a14:m>
                  <m:oMath xmlns:m="http://schemas.openxmlformats.org/officeDocument/2006/math">
                    <m:r>
                      <a:rPr lang="en-US" altLang="zh-CN" i="1" dirty="0">
                        <a:latin typeface="Cambria Math" panose="02040503050406030204" pitchFamily="18" charset="0"/>
                        <a:sym typeface="Symbol" panose="05050102010706020507" pitchFamily="18" charset="2"/>
                      </a:rPr>
                      <m:t>𝑸</m:t>
                    </m:r>
                  </m:oMath>
                </a14:m>
                <a:r>
                  <a:rPr lang="zh-CN" altLang="en-US" b="0" dirty="0"/>
                  <a:t>移至左边去证明</a:t>
                </a:r>
                <a14:m>
                  <m:oMath xmlns:m="http://schemas.openxmlformats.org/officeDocument/2006/math">
                    <m:r>
                      <a:rPr lang="zh-CN" altLang="en-US" dirty="0">
                        <a:latin typeface="Cambria Math" panose="02040503050406030204" pitchFamily="18" charset="0"/>
                        <a:sym typeface="Symbol" panose="05050102010706020507" pitchFamily="18" charset="2"/>
                      </a:rPr>
                      <m:t>𝚪</m:t>
                    </m:r>
                    <m:r>
                      <a:rPr lang="en-US" altLang="zh-CN" i="1" dirty="0">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sym typeface="Symbol" panose="05050102010706020507" pitchFamily="18" charset="2"/>
                      </a:rPr>
                      <m:t>𝑸</m:t>
                    </m:r>
                    <m:r>
                      <a:rPr lang="en-US" altLang="zh-CN" i="1" dirty="0">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sym typeface="Symbol" panose="05050102010706020507" pitchFamily="18" charset="2"/>
                      </a:rPr>
                      <m:t>𝑹</m:t>
                    </m:r>
                  </m:oMath>
                </a14:m>
                <a:r>
                  <a:rPr lang="zh-CN" altLang="en-US" b="1" dirty="0"/>
                  <a:t>．</a:t>
                </a:r>
                <a:endParaRPr lang="en-US" altLang="zh-CN" b="1" dirty="0"/>
              </a:p>
              <a:p>
                <a:pPr marL="0" indent="0" eaLnBrk="1" hangingPunct="1">
                  <a:lnSpc>
                    <a:spcPct val="120000"/>
                  </a:lnSpc>
                  <a:spcBef>
                    <a:spcPts val="0"/>
                  </a:spcBef>
                  <a:spcAft>
                    <a:spcPts val="0"/>
                  </a:spcAft>
                  <a:buNone/>
                  <a:tabLst>
                    <a:tab pos="3411538" algn="l"/>
                  </a:tabLst>
                </a:pPr>
                <a:r>
                  <a:rPr lang="zh-CN" altLang="en-US" b="0" dirty="0"/>
                  <a:t>例</a:t>
                </a:r>
                <a:r>
                  <a:rPr lang="zh-CN" altLang="en-US" dirty="0"/>
                  <a:t>：</a:t>
                </a:r>
                <a14:m>
                  <m:oMath xmlns:m="http://schemas.openxmlformats.org/officeDocument/2006/math">
                    <m:r>
                      <a:rPr lang="en-US" altLang="zh-CN" b="1" i="1" spc="-100" dirty="0" smtClean="0">
                        <a:latin typeface="Cambria Math" panose="02040503050406030204" pitchFamily="18" charset="0"/>
                      </a:rPr>
                      <m:t>⊢</m:t>
                    </m:r>
                    <m:r>
                      <a:rPr lang="en-US" altLang="zh-CN" b="1" i="1" spc="-100" dirty="0">
                        <a:solidFill>
                          <a:srgbClr val="0070C0"/>
                        </a:solidFill>
                        <a:latin typeface="Cambria Math" panose="02040503050406030204" pitchFamily="18" charset="0"/>
                        <a:sym typeface="Symbol" panose="05050102010706020507" pitchFamily="18" charset="2"/>
                      </a:rPr>
                      <m:t>∀</m:t>
                    </m:r>
                    <m:r>
                      <a:rPr lang="en-US" altLang="zh-CN" b="1" i="1" spc="-100" dirty="0">
                        <a:latin typeface="Cambria Math" panose="02040503050406030204" pitchFamily="18" charset="0"/>
                        <a:sym typeface="Symbol" panose="05050102010706020507" pitchFamily="18" charset="2"/>
                      </a:rPr>
                      <m:t>𝒙</m:t>
                    </m:r>
                    <m:r>
                      <a:rPr lang="en-US" altLang="zh-CN" b="1" i="1" spc="-100" dirty="0">
                        <a:solidFill>
                          <a:srgbClr val="0070C0"/>
                        </a:solidFill>
                        <a:latin typeface="Cambria Math" panose="02040503050406030204" pitchFamily="18" charset="0"/>
                        <a:sym typeface="Symbol" panose="05050102010706020507" pitchFamily="18" charset="2"/>
                      </a:rPr>
                      <m:t>(</m:t>
                    </m:r>
                    <m:r>
                      <a:rPr lang="en-US" altLang="zh-CN" b="1" i="1" spc="-100" dirty="0">
                        <a:solidFill>
                          <a:srgbClr val="0070C0"/>
                        </a:solidFill>
                        <a:latin typeface="Cambria Math" panose="02040503050406030204" pitchFamily="18" charset="0"/>
                        <a:sym typeface="Symbol" panose="05050102010706020507" pitchFamily="18" charset="2"/>
                      </a:rPr>
                      <m:t>𝑸</m:t>
                    </m:r>
                    <m:r>
                      <a:rPr lang="en-US" altLang="zh-CN" b="1" i="1" spc="-100" dirty="0">
                        <a:solidFill>
                          <a:srgbClr val="0070C0"/>
                        </a:solidFill>
                        <a:latin typeface="Cambria Math" panose="02040503050406030204" pitchFamily="18" charset="0"/>
                        <a:sym typeface="Symbol" panose="05050102010706020507" pitchFamily="18" charset="2"/>
                      </a:rPr>
                      <m:t>(</m:t>
                    </m:r>
                    <m:r>
                      <a:rPr lang="en-US" altLang="zh-CN" b="1" i="1" spc="-100" dirty="0">
                        <a:solidFill>
                          <a:srgbClr val="0070C0"/>
                        </a:solidFill>
                        <a:latin typeface="Cambria Math" panose="02040503050406030204" pitchFamily="18" charset="0"/>
                        <a:sym typeface="Symbol" panose="05050102010706020507" pitchFamily="18" charset="2"/>
                      </a:rPr>
                      <m:t>𝒙</m:t>
                    </m:r>
                    <m:r>
                      <a:rPr lang="en-US" altLang="zh-CN" b="1" i="1" spc="-100" dirty="0">
                        <a:solidFill>
                          <a:srgbClr val="0070C0"/>
                        </a:solidFill>
                        <a:latin typeface="Cambria Math" panose="02040503050406030204" pitchFamily="18" charset="0"/>
                        <a:sym typeface="Symbol" panose="05050102010706020507" pitchFamily="18" charset="2"/>
                      </a:rPr>
                      <m:t>, </m:t>
                    </m:r>
                    <m:r>
                      <a:rPr lang="en-US" altLang="zh-CN" b="1" i="1" spc="-100" dirty="0">
                        <a:solidFill>
                          <a:srgbClr val="C00000"/>
                        </a:solidFill>
                        <a:latin typeface="Cambria Math" panose="02040503050406030204" pitchFamily="18" charset="0"/>
                        <a:sym typeface="Symbol" panose="05050102010706020507" pitchFamily="18" charset="2"/>
                      </a:rPr>
                      <m:t>𝒚</m:t>
                    </m:r>
                    <m:r>
                      <a:rPr lang="en-US" altLang="zh-CN" b="1" i="1" spc="-100" dirty="0">
                        <a:solidFill>
                          <a:srgbClr val="0070C0"/>
                        </a:solidFill>
                        <a:latin typeface="Cambria Math" panose="02040503050406030204" pitchFamily="18" charset="0"/>
                        <a:sym typeface="Symbol" panose="05050102010706020507" pitchFamily="18" charset="2"/>
                      </a:rPr>
                      <m:t>)→</m:t>
                    </m:r>
                    <m:r>
                      <a:rPr lang="en-US" altLang="zh-CN" b="1" i="1" spc="-100" dirty="0">
                        <a:solidFill>
                          <a:srgbClr val="0070C0"/>
                        </a:solidFill>
                        <a:latin typeface="Cambria Math" panose="02040503050406030204" pitchFamily="18" charset="0"/>
                        <a:sym typeface="Symbol" panose="05050102010706020507" pitchFamily="18" charset="2"/>
                      </a:rPr>
                      <m:t>𝑹</m:t>
                    </m:r>
                    <m:r>
                      <a:rPr lang="en-US" altLang="zh-CN" b="1" i="1" spc="-100" dirty="0">
                        <a:solidFill>
                          <a:srgbClr val="0070C0"/>
                        </a:solidFill>
                        <a:latin typeface="Cambria Math" panose="02040503050406030204" pitchFamily="18" charset="0"/>
                        <a:sym typeface="Symbol" panose="05050102010706020507" pitchFamily="18" charset="2"/>
                      </a:rPr>
                      <m:t>(</m:t>
                    </m:r>
                    <m:r>
                      <a:rPr lang="en-US" altLang="zh-CN" b="1" i="1" spc="-100" dirty="0">
                        <a:solidFill>
                          <a:srgbClr val="0070C0"/>
                        </a:solidFill>
                        <a:latin typeface="Cambria Math" panose="02040503050406030204" pitchFamily="18" charset="0"/>
                        <a:sym typeface="Symbol" panose="05050102010706020507" pitchFamily="18" charset="2"/>
                      </a:rPr>
                      <m:t>𝒙</m:t>
                    </m:r>
                    <m:r>
                      <a:rPr lang="en-US" altLang="zh-CN" b="1" i="1" spc="-100" dirty="0">
                        <a:solidFill>
                          <a:srgbClr val="0070C0"/>
                        </a:solidFill>
                        <a:latin typeface="Cambria Math" panose="02040503050406030204" pitchFamily="18" charset="0"/>
                        <a:sym typeface="Symbol" panose="05050102010706020507" pitchFamily="18" charset="2"/>
                      </a:rPr>
                      <m:t>, </m:t>
                    </m:r>
                    <m:r>
                      <a:rPr lang="en-US" altLang="zh-CN" b="1" i="1" spc="-100" dirty="0">
                        <a:solidFill>
                          <a:srgbClr val="C00000"/>
                        </a:solidFill>
                        <a:latin typeface="Cambria Math" panose="02040503050406030204" pitchFamily="18" charset="0"/>
                        <a:sym typeface="Symbol" panose="05050102010706020507" pitchFamily="18" charset="2"/>
                      </a:rPr>
                      <m:t>𝒚</m:t>
                    </m:r>
                    <m:r>
                      <a:rPr lang="en-US" altLang="zh-CN" b="1" i="1" spc="-100" dirty="0">
                        <a:solidFill>
                          <a:srgbClr val="0070C0"/>
                        </a:solidFill>
                        <a:latin typeface="Cambria Math" panose="02040503050406030204" pitchFamily="18" charset="0"/>
                        <a:sym typeface="Symbol" panose="05050102010706020507" pitchFamily="18" charset="2"/>
                      </a:rPr>
                      <m:t>))</m:t>
                    </m:r>
                    <m:r>
                      <a:rPr lang="en-US" altLang="zh-CN" b="1" i="1" spc="-100" dirty="0">
                        <a:latin typeface="Cambria Math" panose="02040503050406030204" pitchFamily="18" charset="0"/>
                        <a:sym typeface="Symbol" panose="05050102010706020507" pitchFamily="18" charset="2"/>
                      </a:rPr>
                      <m:t>→(∀</m:t>
                    </m:r>
                    <m:r>
                      <a:rPr lang="en-US" altLang="zh-CN" b="1" i="1" spc="-100" dirty="0">
                        <a:latin typeface="Cambria Math" panose="02040503050406030204" pitchFamily="18" charset="0"/>
                        <a:sym typeface="Symbol" panose="05050102010706020507" pitchFamily="18" charset="2"/>
                      </a:rPr>
                      <m:t>𝒙𝑸</m:t>
                    </m:r>
                    <m:r>
                      <a:rPr lang="en-US" altLang="zh-CN" b="1" i="1" spc="-100" dirty="0">
                        <a:latin typeface="Cambria Math" panose="02040503050406030204" pitchFamily="18" charset="0"/>
                        <a:sym typeface="Symbol" panose="05050102010706020507" pitchFamily="18" charset="2"/>
                      </a:rPr>
                      <m:t>(</m:t>
                    </m:r>
                    <m:r>
                      <a:rPr lang="en-US" altLang="zh-CN" b="1" i="1" spc="-100" dirty="0" err="1">
                        <a:latin typeface="Cambria Math" panose="02040503050406030204" pitchFamily="18" charset="0"/>
                        <a:sym typeface="Symbol" panose="05050102010706020507" pitchFamily="18" charset="2"/>
                      </a:rPr>
                      <m:t>𝒙</m:t>
                    </m:r>
                    <m:r>
                      <a:rPr lang="en-US" altLang="zh-CN" b="1" i="1" spc="-100" dirty="0" err="1">
                        <a:latin typeface="Cambria Math" panose="02040503050406030204" pitchFamily="18" charset="0"/>
                        <a:sym typeface="Symbol" panose="05050102010706020507" pitchFamily="18" charset="2"/>
                      </a:rPr>
                      <m:t>,</m:t>
                    </m:r>
                    <m:r>
                      <a:rPr lang="en-US" altLang="zh-CN" b="1" i="1" spc="-100" dirty="0" err="1">
                        <a:latin typeface="Cambria Math" panose="02040503050406030204" pitchFamily="18" charset="0"/>
                        <a:sym typeface="Symbol" panose="05050102010706020507" pitchFamily="18" charset="2"/>
                      </a:rPr>
                      <m:t>𝒚</m:t>
                    </m:r>
                    <m:r>
                      <a:rPr lang="en-US" altLang="zh-CN" b="1" i="1" spc="-100" dirty="0">
                        <a:latin typeface="Cambria Math" panose="02040503050406030204" pitchFamily="18" charset="0"/>
                        <a:sym typeface="Symbol" panose="05050102010706020507" pitchFamily="18" charset="2"/>
                      </a:rPr>
                      <m:t>)→∀</m:t>
                    </m:r>
                    <m:r>
                      <a:rPr lang="en-US" altLang="zh-CN" b="1" i="1" spc="-100" dirty="0">
                        <a:latin typeface="Cambria Math" panose="02040503050406030204" pitchFamily="18" charset="0"/>
                        <a:sym typeface="Symbol" panose="05050102010706020507" pitchFamily="18" charset="2"/>
                      </a:rPr>
                      <m:t>𝒙𝑹</m:t>
                    </m:r>
                    <m:r>
                      <a:rPr lang="en-US" altLang="zh-CN" b="1" i="1" spc="-100" dirty="0">
                        <a:latin typeface="Cambria Math" panose="02040503050406030204" pitchFamily="18" charset="0"/>
                        <a:sym typeface="Symbol" panose="05050102010706020507" pitchFamily="18" charset="2"/>
                      </a:rPr>
                      <m:t>(</m:t>
                    </m:r>
                    <m:r>
                      <a:rPr lang="en-US" altLang="zh-CN" b="1" i="1" spc="-100" dirty="0" err="1">
                        <a:latin typeface="Cambria Math" panose="02040503050406030204" pitchFamily="18" charset="0"/>
                        <a:sym typeface="Symbol" panose="05050102010706020507" pitchFamily="18" charset="2"/>
                      </a:rPr>
                      <m:t>𝒙</m:t>
                    </m:r>
                    <m:r>
                      <a:rPr lang="en-US" altLang="zh-CN" b="1" i="1" spc="-100" dirty="0" err="1">
                        <a:latin typeface="Cambria Math" panose="02040503050406030204" pitchFamily="18" charset="0"/>
                        <a:sym typeface="Symbol" panose="05050102010706020507" pitchFamily="18" charset="2"/>
                      </a:rPr>
                      <m:t>,</m:t>
                    </m:r>
                    <m:r>
                      <a:rPr lang="en-US" altLang="zh-CN" b="1" i="1" spc="-100" dirty="0" err="1">
                        <a:latin typeface="Cambria Math" panose="02040503050406030204" pitchFamily="18" charset="0"/>
                        <a:sym typeface="Symbol" panose="05050102010706020507" pitchFamily="18" charset="2"/>
                      </a:rPr>
                      <m:t>𝒚</m:t>
                    </m:r>
                    <m:r>
                      <a:rPr lang="en-US" altLang="zh-CN" b="1" i="1" spc="-100" dirty="0">
                        <a:latin typeface="Cambria Math" panose="02040503050406030204" pitchFamily="18" charset="0"/>
                        <a:sym typeface="Symbol" panose="05050102010706020507" pitchFamily="18" charset="2"/>
                      </a:rPr>
                      <m:t>))</m:t>
                    </m:r>
                  </m:oMath>
                </a14:m>
                <a:endParaRPr lang="zh-CN" altLang="en-US" spc="-100" dirty="0"/>
              </a:p>
            </p:txBody>
          </p:sp>
        </mc:Choice>
        <mc:Fallback xmlns="">
          <p:sp>
            <p:nvSpPr>
              <p:cNvPr id="118786" name="Rectangle 2">
                <a:extLst>
                  <a:ext uri="{FF2B5EF4-FFF2-40B4-BE49-F238E27FC236}">
                    <a16:creationId xmlns:a16="http://schemas.microsoft.com/office/drawing/2014/main" id="{4317773B-98B6-4348-A67C-B3262716120B}"/>
                  </a:ext>
                </a:extLst>
              </p:cNvPr>
              <p:cNvSpPr>
                <a:spLocks noGrp="1" noRot="1" noChangeAspect="1" noMove="1" noResize="1" noEditPoints="1" noAdjustHandles="1" noChangeArrowheads="1" noChangeShapeType="1" noTextEdit="1"/>
              </p:cNvSpPr>
              <p:nvPr>
                <p:ph type="body" sz="half" idx="1"/>
              </p:nvPr>
            </p:nvSpPr>
            <p:spPr>
              <a:xfrm>
                <a:off x="182881" y="1905467"/>
                <a:ext cx="8879839" cy="4637573"/>
              </a:xfrm>
              <a:blipFill>
                <a:blip r:embed="rId2"/>
                <a:stretch>
                  <a:fillRect l="-1373" t="-1053" r="-1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90620E8-375B-CF47-93F0-917152341C76}"/>
                  </a:ext>
                </a:extLst>
              </p:cNvPr>
              <p:cNvSpPr txBox="1">
                <a:spLocks noChangeArrowheads="1"/>
              </p:cNvSpPr>
              <p:nvPr/>
            </p:nvSpPr>
            <p:spPr bwMode="auto">
              <a:xfrm>
                <a:off x="355600" y="846672"/>
                <a:ext cx="8449733" cy="1066795"/>
              </a:xfrm>
              <a:prstGeom prst="rect">
                <a:avLst/>
              </a:prstGeom>
              <a:noFill/>
              <a:ln w="19050">
                <a:noFill/>
                <a:miter lim="800000"/>
                <a:headEnd/>
                <a:tailEnd/>
              </a:ln>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eaLnBrk="1" hangingPunct="1">
                  <a:buNone/>
                  <a:defRPr/>
                </a:pPr>
                <a:r>
                  <a:rPr lang="zh-CN" altLang="en-US" kern="0" dirty="0">
                    <a:solidFill>
                      <a:srgbClr val="0070C0"/>
                    </a:solidFill>
                    <a:ea typeface="黑体" panose="02010609060101010101" pitchFamily="49" charset="-122"/>
                  </a:rPr>
                  <a:t>定理</a:t>
                </a:r>
                <a:r>
                  <a:rPr lang="en-US" altLang="zh-CN" kern="0" dirty="0">
                    <a:solidFill>
                      <a:srgbClr val="0070C0"/>
                    </a:solidFill>
                    <a:ea typeface="黑体" panose="02010609060101010101" pitchFamily="49" charset="-122"/>
                  </a:rPr>
                  <a:t>4.3.3</a:t>
                </a:r>
                <a:r>
                  <a:rPr lang="en-US" altLang="zh-CN" kern="0" dirty="0">
                    <a:solidFill>
                      <a:srgbClr val="0070C0"/>
                    </a:solidFill>
                    <a:latin typeface="黑体" panose="02010609060101010101" pitchFamily="49" charset="-122"/>
                    <a:ea typeface="黑体" panose="02010609060101010101" pitchFamily="49" charset="-122"/>
                  </a:rPr>
                  <a:t> </a:t>
                </a:r>
                <a:r>
                  <a:rPr lang="zh-CN" altLang="en-US" b="0" kern="0" dirty="0">
                    <a:ea typeface="黑体" panose="02010609060101010101" pitchFamily="49" charset="-122"/>
                  </a:rPr>
                  <a:t>若</a:t>
                </a:r>
                <a14:m>
                  <m:oMath xmlns:m="http://schemas.openxmlformats.org/officeDocument/2006/math">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𝑸</m:t>
                    </m:r>
                  </m:oMath>
                </a14:m>
                <a:r>
                  <a:rPr lang="zh-CN" altLang="en-US" b="0" kern="0" dirty="0">
                    <a:ea typeface="黑体" panose="02010609060101010101" pitchFamily="49" charset="-122"/>
                  </a:rPr>
                  <a:t>是</a:t>
                </a:r>
                <a:r>
                  <a:rPr lang="zh-CN" altLang="en-US" kern="0" dirty="0">
                    <a:solidFill>
                      <a:srgbClr val="0070C0"/>
                    </a:solidFill>
                    <a:ea typeface="黑体" panose="02010609060101010101" pitchFamily="49" charset="-122"/>
                  </a:rPr>
                  <a:t>语句</a:t>
                </a:r>
                <a:r>
                  <a:rPr lang="zh-CN" altLang="en-US" kern="0" dirty="0">
                    <a:ea typeface="黑体" panose="02010609060101010101" pitchFamily="49" charset="-122"/>
                  </a:rPr>
                  <a:t>，</a:t>
                </a:r>
                <a:r>
                  <a:rPr lang="zh-CN" altLang="en-US" b="0" kern="0" dirty="0">
                    <a:ea typeface="黑体" panose="02010609060101010101" pitchFamily="49" charset="-122"/>
                  </a:rPr>
                  <a:t>则</a:t>
                </a:r>
              </a:p>
              <a:p>
                <a:pPr marL="0" indent="0" algn="ctr" defTabSz="914400" eaLnBrk="1" hangingPunct="1">
                  <a:buFont typeface="Wingdings" pitchFamily="2" charset="2"/>
                  <a:buNone/>
                  <a:defRPr/>
                </a:pP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b="0" kern="0" dirty="0">
                    <a:ea typeface="黑体" panose="02010609060101010101" pitchFamily="49" charset="-122"/>
                  </a:rPr>
                  <a:t>当且仅当</a:t>
                </a:r>
                <a14:m>
                  <m:oMath xmlns:m="http://schemas.openxmlformats.org/officeDocument/2006/math">
                    <m:r>
                      <a:rPr lang="zh-CN" altLang="en-US" b="1" i="0" kern="0" dirty="0" smtClean="0">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a:latin typeface="Cambria Math" panose="02040503050406030204" pitchFamily="18" charset="0"/>
                        <a:ea typeface="黑体" panose="02010609060101010101" pitchFamily="49" charset="-12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sym typeface="Symbol" panose="05050102010706020507" pitchFamily="18" charset="2"/>
                      </a:rPr>
                      <m:t>𝑹</m:t>
                    </m:r>
                  </m:oMath>
                </a14:m>
                <a:r>
                  <a:rPr lang="zh-CN" altLang="en-US" kern="0" dirty="0">
                    <a:ea typeface="黑体" panose="02010609060101010101" pitchFamily="49" charset="-122"/>
                  </a:rPr>
                  <a:t>．</a:t>
                </a:r>
              </a:p>
            </p:txBody>
          </p:sp>
        </mc:Choice>
        <mc:Fallback xmlns="">
          <p:sp>
            <p:nvSpPr>
              <p:cNvPr id="3" name="Rectangle 2">
                <a:extLst>
                  <a:ext uri="{FF2B5EF4-FFF2-40B4-BE49-F238E27FC236}">
                    <a16:creationId xmlns:a16="http://schemas.microsoft.com/office/drawing/2014/main" id="{590620E8-375B-CF47-93F0-917152341C76}"/>
                  </a:ext>
                </a:extLst>
              </p:cNvPr>
              <p:cNvSpPr txBox="1">
                <a:spLocks noRot="1" noChangeAspect="1" noMove="1" noResize="1" noEditPoints="1" noAdjustHandles="1" noChangeArrowheads="1" noChangeShapeType="1" noTextEdit="1"/>
              </p:cNvSpPr>
              <p:nvPr/>
            </p:nvSpPr>
            <p:spPr bwMode="auto">
              <a:xfrm>
                <a:off x="355600" y="846672"/>
                <a:ext cx="8449733" cy="1066795"/>
              </a:xfrm>
              <a:prstGeom prst="rect">
                <a:avLst/>
              </a:prstGeom>
              <a:blipFill>
                <a:blip r:embed="rId3"/>
                <a:stretch>
                  <a:fillRect l="-1443" t="-4571" b="-14286"/>
                </a:stretch>
              </a:blipFill>
              <a:ln w="19050">
                <a:no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6C572886-BD5E-1B4C-8AA9-C41902F41B69}"/>
              </a:ext>
            </a:extLst>
          </p:cNvPr>
          <p:cNvSpPr>
            <a:spLocks noGrp="1"/>
          </p:cNvSpPr>
          <p:nvPr>
            <p:ph type="title"/>
          </p:nvPr>
        </p:nvSpPr>
        <p:spPr>
          <a:xfrm>
            <a:off x="1176338" y="195263"/>
            <a:ext cx="7446962" cy="533400"/>
          </a:xfrm>
        </p:spPr>
        <p:txBody>
          <a:bodyPr/>
          <a:lstStyle/>
          <a:p>
            <a:r>
              <a:rPr kumimoji="1" lang="zh-CN" altLang="en-US" dirty="0"/>
              <a:t>演绎定理</a:t>
            </a:r>
          </a:p>
        </p:txBody>
      </p:sp>
    </p:spTree>
    <p:extLst>
      <p:ext uri="{BB962C8B-B14F-4D97-AF65-F5344CB8AC3E}">
        <p14:creationId xmlns:p14="http://schemas.microsoft.com/office/powerpoint/2010/main" val="3083596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87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78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578" name="Rectangle 3">
                <a:extLst>
                  <a:ext uri="{FF2B5EF4-FFF2-40B4-BE49-F238E27FC236}">
                    <a16:creationId xmlns:a16="http://schemas.microsoft.com/office/drawing/2014/main" id="{4E7D169F-96FD-40BE-8DD9-B474187C46AF}"/>
                  </a:ext>
                </a:extLst>
              </p:cNvPr>
              <p:cNvSpPr>
                <a:spLocks noGrp="1" noChangeArrowheads="1"/>
              </p:cNvSpPr>
              <p:nvPr>
                <p:ph type="body" idx="1"/>
              </p:nvPr>
            </p:nvSpPr>
            <p:spPr>
              <a:xfrm>
                <a:off x="161889" y="981807"/>
                <a:ext cx="8859520" cy="5370611"/>
              </a:xfrm>
              <a:solidFill>
                <a:schemeClr val="bg1"/>
              </a:solidFill>
            </p:spPr>
            <p:txBody>
              <a:bodyPr/>
              <a:lstStyle/>
              <a:p>
                <a:pPr marL="0" indent="0">
                  <a:lnSpc>
                    <a:spcPct val="100000"/>
                  </a:lnSpc>
                  <a:buNone/>
                </a:pPr>
                <a:r>
                  <a:rPr lang="zh-CN" altLang="en-US" sz="2400" dirty="0"/>
                  <a:t>证明</a:t>
                </a:r>
                <a:r>
                  <a:rPr lang="zh-CN" altLang="en-US" sz="2400" b="0" dirty="0"/>
                  <a:t>：由演绎定理知</a:t>
                </a:r>
                <a:r>
                  <a:rPr lang="en-US" altLang="zh-CN" sz="2400" b="0" dirty="0"/>
                  <a:t>, </a:t>
                </a:r>
                <a:r>
                  <a:rPr lang="zh-CN" altLang="zh-CN" sz="2400" b="0" dirty="0"/>
                  <a:t>仅需证</a:t>
                </a:r>
                <a14:m>
                  <m:oMath xmlns:m="http://schemas.openxmlformats.org/officeDocument/2006/math">
                    <m:r>
                      <a:rPr lang="pt-BR" altLang="zh-CN" sz="2400" b="1" i="1" spc="-100" dirty="0" smtClean="0">
                        <a:latin typeface="Cambria Math" panose="02040503050406030204" pitchFamily="18" charset="0"/>
                        <a:sym typeface="Symbol" panose="05050102010706020507" pitchFamily="18" charset="2"/>
                      </a:rPr>
                      <m:t>∀</m:t>
                    </m:r>
                    <m:r>
                      <a:rPr lang="pt-BR" altLang="zh-CN" sz="2400" b="1" i="1" spc="-100" dirty="0">
                        <a:latin typeface="Cambria Math" panose="02040503050406030204" pitchFamily="18" charset="0"/>
                        <a:sym typeface="Symbol" panose="05050102010706020507" pitchFamily="18" charset="2"/>
                      </a:rPr>
                      <m:t>𝒙</m:t>
                    </m:r>
                    <m:r>
                      <a:rPr lang="pt-BR" altLang="zh-CN" sz="2400" b="1" i="1" spc="-100" dirty="0">
                        <a:latin typeface="Cambria Math" panose="02040503050406030204" pitchFamily="18" charset="0"/>
                      </a:rPr>
                      <m:t>(</m:t>
                    </m:r>
                    <m:r>
                      <a:rPr lang="pt-BR" altLang="zh-CN" sz="2400" b="1" i="1" spc="-100" dirty="0">
                        <a:latin typeface="Cambria Math" panose="02040503050406030204" pitchFamily="18" charset="0"/>
                      </a:rPr>
                      <m:t>𝑷</m:t>
                    </m:r>
                    <m:r>
                      <a:rPr lang="pt-BR" altLang="zh-CN" sz="2400" b="1" i="1" spc="-100" dirty="0">
                        <a:latin typeface="Cambria Math" panose="02040503050406030204" pitchFamily="18" charset="0"/>
                      </a:rPr>
                      <m:t>(</m:t>
                    </m:r>
                    <m:r>
                      <a:rPr lang="pt-BR" altLang="zh-CN" sz="2400" b="1" i="1" spc="-100" dirty="0">
                        <a:latin typeface="Cambria Math" panose="02040503050406030204" pitchFamily="18" charset="0"/>
                      </a:rPr>
                      <m:t>𝒙</m:t>
                    </m:r>
                    <m:r>
                      <a:rPr lang="pt-BR" altLang="zh-CN" sz="2400" b="1" i="1" spc="-100" dirty="0">
                        <a:latin typeface="Cambria Math" panose="02040503050406030204" pitchFamily="18" charset="0"/>
                      </a:rPr>
                      <m:t>)∧</m:t>
                    </m:r>
                    <m:r>
                      <a:rPr lang="pt-BR" altLang="zh-CN" sz="2400" b="1" i="1" spc="-100" dirty="0">
                        <a:latin typeface="Cambria Math" panose="02040503050406030204" pitchFamily="18" charset="0"/>
                      </a:rPr>
                      <m:t>𝑸</m:t>
                    </m:r>
                    <m:r>
                      <a:rPr lang="pt-BR" altLang="zh-CN" sz="2400" b="1" i="1" spc="-100" dirty="0">
                        <a:latin typeface="Cambria Math" panose="02040503050406030204" pitchFamily="18" charset="0"/>
                      </a:rPr>
                      <m:t>(</m:t>
                    </m:r>
                    <m:r>
                      <a:rPr lang="pt-BR" altLang="zh-CN" sz="2400" b="1" i="1" spc="-100" dirty="0">
                        <a:latin typeface="Cambria Math" panose="02040503050406030204" pitchFamily="18" charset="0"/>
                      </a:rPr>
                      <m:t>𝒙</m:t>
                    </m:r>
                    <m:r>
                      <a:rPr lang="pt-BR" altLang="zh-CN" sz="2400" b="1" i="1" spc="-100" dirty="0">
                        <a:latin typeface="Cambria Math" panose="02040503050406030204" pitchFamily="18" charset="0"/>
                      </a:rPr>
                      <m:t>))⊢∀</m:t>
                    </m:r>
                    <m:r>
                      <a:rPr lang="pt-BR" altLang="zh-CN" sz="2400" b="1" i="1" spc="-100" dirty="0">
                        <a:latin typeface="Cambria Math" panose="02040503050406030204" pitchFamily="18" charset="0"/>
                        <a:sym typeface="Symbol" panose="05050102010706020507" pitchFamily="18" charset="2"/>
                      </a:rPr>
                      <m:t>𝒙𝑷</m:t>
                    </m:r>
                    <m:r>
                      <a:rPr lang="pt-BR" altLang="zh-CN" sz="2400" b="1" i="1" spc="-100" dirty="0">
                        <a:latin typeface="Cambria Math" panose="02040503050406030204" pitchFamily="18" charset="0"/>
                      </a:rPr>
                      <m:t>(</m:t>
                    </m:r>
                    <m:r>
                      <a:rPr lang="pt-BR" altLang="zh-CN" sz="2400" b="1" i="1" spc="-100" dirty="0">
                        <a:latin typeface="Cambria Math" panose="02040503050406030204" pitchFamily="18" charset="0"/>
                      </a:rPr>
                      <m:t>𝒙</m:t>
                    </m:r>
                    <m:r>
                      <a:rPr lang="pt-BR" altLang="zh-CN" sz="2400" b="1" i="1" spc="-100" dirty="0">
                        <a:latin typeface="Cambria Math" panose="02040503050406030204" pitchFamily="18" charset="0"/>
                      </a:rPr>
                      <m:t>)∧∀</m:t>
                    </m:r>
                    <m:r>
                      <a:rPr lang="pt-BR" altLang="zh-CN" sz="2400" b="1" i="1" spc="-100" dirty="0">
                        <a:latin typeface="Cambria Math" panose="02040503050406030204" pitchFamily="18" charset="0"/>
                        <a:sym typeface="Symbol" panose="05050102010706020507" pitchFamily="18" charset="2"/>
                      </a:rPr>
                      <m:t>𝒙𝑸</m:t>
                    </m:r>
                    <m:r>
                      <a:rPr lang="pt-BR" altLang="zh-CN" sz="2400" b="1" i="1" spc="-100" dirty="0">
                        <a:latin typeface="Cambria Math" panose="02040503050406030204" pitchFamily="18" charset="0"/>
                      </a:rPr>
                      <m:t>(</m:t>
                    </m:r>
                    <m:r>
                      <a:rPr lang="pt-BR" altLang="zh-CN" sz="2400" b="1" i="1" spc="-100" dirty="0">
                        <a:latin typeface="Cambria Math" panose="02040503050406030204" pitchFamily="18" charset="0"/>
                      </a:rPr>
                      <m:t>𝒙</m:t>
                    </m:r>
                    <m:r>
                      <a:rPr lang="pt-BR" altLang="zh-CN" sz="2400" b="1" i="1" spc="-100" dirty="0">
                        <a:latin typeface="Cambria Math" panose="02040503050406030204" pitchFamily="18" charset="0"/>
                      </a:rPr>
                      <m:t>)</m:t>
                    </m:r>
                  </m:oMath>
                </a14:m>
                <a:r>
                  <a:rPr lang="en-US" altLang="zh-CN" sz="2400" b="0" dirty="0"/>
                  <a:t>.</a:t>
                </a:r>
                <a:r>
                  <a:rPr lang="zh-CN" altLang="zh-CN" sz="2400" b="0" dirty="0">
                    <a:solidFill>
                      <a:srgbClr val="0000FF"/>
                    </a:solidFill>
                  </a:rPr>
                  <a:t> </a:t>
                </a:r>
                <a:endParaRPr lang="en-US" altLang="zh-CN" sz="2400" b="0" dirty="0">
                  <a:solidFill>
                    <a:srgbClr val="0000FF"/>
                  </a:solidFill>
                </a:endParaRPr>
              </a:p>
              <a:p>
                <a:pPr marL="0" indent="0">
                  <a:lnSpc>
                    <a:spcPct val="100000"/>
                  </a:lnSpc>
                  <a:spcBef>
                    <a:spcPts val="600"/>
                  </a:spcBef>
                  <a:buNone/>
                </a:pPr>
                <a:r>
                  <a:rPr lang="zh-CN" altLang="zh-CN" sz="2400" b="0" dirty="0"/>
                  <a:t>设</a:t>
                </a:r>
                <a:r>
                  <a:rPr lang="en-US" altLang="zh-CN" sz="2400" b="0" dirty="0"/>
                  <a:t> </a:t>
                </a:r>
                <a14:m>
                  <m:oMath xmlns:m="http://schemas.openxmlformats.org/officeDocument/2006/math">
                    <m:r>
                      <a:rPr lang="zh-CN" altLang="zh-CN" sz="2400" b="1" i="0" dirty="0" smtClean="0">
                        <a:latin typeface="Cambria Math" panose="02040503050406030204" pitchFamily="18" charset="0"/>
                      </a:rPr>
                      <m:t>𝚪</m:t>
                    </m:r>
                    <m:r>
                      <a:rPr lang="pt-BR" altLang="zh-CN" sz="2400" b="1" i="1" dirty="0">
                        <a:latin typeface="Cambria Math" panose="02040503050406030204" pitchFamily="18" charset="0"/>
                      </a:rPr>
                      <m:t>={</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sym typeface="Symbol" panose="05050102010706020507" pitchFamily="18" charset="2"/>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0" dirty="0"/>
                  <a:t>.</a:t>
                </a:r>
              </a:p>
              <a:p>
                <a:pPr marL="0" indent="0">
                  <a:lnSpc>
                    <a:spcPct val="100000"/>
                  </a:lnSpc>
                  <a:spcBef>
                    <a:spcPts val="600"/>
                  </a:spcBef>
                  <a:buNone/>
                </a:pPr>
                <a:r>
                  <a:rPr lang="pt-BR" altLang="zh-CN" sz="2400" b="0" dirty="0">
                    <a:solidFill>
                      <a:srgbClr val="0070C0"/>
                    </a:solidFill>
                  </a:rPr>
                  <a:t>                                                                  </a:t>
                </a:r>
                <a:r>
                  <a:rPr lang="zh-CN" altLang="en-US" sz="2400" b="0" dirty="0">
                    <a:solidFill>
                      <a:srgbClr val="0070C0"/>
                    </a:solidFill>
                  </a:rPr>
                  <a:t>证据：</a:t>
                </a:r>
                <a:endParaRPr lang="zh-CN" altLang="zh-CN" sz="2400" b="0" dirty="0">
                  <a:solidFill>
                    <a:srgbClr val="0070C0"/>
                  </a:solidFill>
                </a:endParaRPr>
              </a:p>
              <a:p>
                <a:pPr marL="0" indent="0">
                  <a:lnSpc>
                    <a:spcPct val="10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a:latin typeface="Cambria Math" panose="02040503050406030204" pitchFamily="18" charset="0"/>
                      </a:rPr>
                      <m:t>=</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sym typeface="Symbol" panose="05050102010706020507" pitchFamily="18" charset="2"/>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m:t>
                    </m:r>
                    <m:r>
                      <a:rPr lang="zh-CN" altLang="zh-CN" sz="2400" b="1" i="0" dirty="0">
                        <a:solidFill>
                          <a:srgbClr val="0070C0"/>
                        </a:solidFill>
                        <a:latin typeface="Cambria Math" panose="02040503050406030204" pitchFamily="18" charset="0"/>
                      </a:rPr>
                      <m:t>𝚪</m:t>
                    </m:r>
                  </m:oMath>
                </a14:m>
                <a:r>
                  <a:rPr lang="pt-BR" altLang="zh-CN" sz="2400" b="1" dirty="0">
                    <a:solidFill>
                      <a:srgbClr val="0070C0"/>
                    </a:solidFill>
                  </a:rPr>
                  <a:t>        </a:t>
                </a:r>
                <a:r>
                  <a:rPr lang="pt-BR" altLang="zh-CN" sz="2400" b="1" i="1" dirty="0">
                    <a:solidFill>
                      <a:srgbClr val="0070C0"/>
                    </a:solidFill>
                  </a:rPr>
                  <a:t> </a:t>
                </a:r>
                <a:endParaRPr lang="zh-CN" altLang="zh-CN" sz="2400" b="1" dirty="0">
                  <a:solidFill>
                    <a:srgbClr val="0070C0"/>
                  </a:solidFill>
                </a:endParaRPr>
              </a:p>
              <a:p>
                <a:pPr marL="0" indent="0">
                  <a:lnSpc>
                    <a:spcPct val="10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pt-BR" altLang="zh-CN" sz="2400" b="1" i="1" dirty="0">
                        <a:latin typeface="Cambria Math" panose="02040503050406030204" pitchFamily="18" charset="0"/>
                      </a:rPr>
                      <m:t>=</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sym typeface="Symbol" panose="05050102010706020507" pitchFamily="18" charset="2"/>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r>
                  <a:rPr lang="pt-BR" altLang="zh-CN" sz="2400" b="1" dirty="0">
                    <a:solidFill>
                      <a:srgbClr val="0070C0"/>
                    </a:solidFill>
                    <a:latin typeface="Kunstler Script" panose="030304020206070D0D06" pitchFamily="66" charset="0"/>
                  </a:rPr>
                  <a:t>A</a:t>
                </a:r>
                <a:r>
                  <a:rPr lang="pt-BR" altLang="zh-CN" sz="2400" b="1" dirty="0">
                    <a:solidFill>
                      <a:srgbClr val="0070C0"/>
                    </a:solidFill>
                  </a:rPr>
                  <a:t> </a:t>
                </a:r>
                <a:r>
                  <a:rPr lang="en-US" altLang="zh-CN" sz="2400" kern="1200" baseline="-25000" dirty="0">
                    <a:solidFill>
                      <a:srgbClr val="0070C0"/>
                    </a:solidFill>
                  </a:rPr>
                  <a:t>4</a:t>
                </a:r>
                <a:endParaRPr lang="zh-CN" altLang="zh-CN" sz="2400" kern="1200" baseline="-25000" dirty="0">
                  <a:solidFill>
                    <a:srgbClr val="0070C0"/>
                  </a:solidFill>
                </a:endParaRPr>
              </a:p>
              <a:p>
                <a:pPr marL="0" indent="0">
                  <a:lnSpc>
                    <a:spcPct val="10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r>
                  <a:rPr lang="zh-CN" altLang="en-US" sz="2400" b="1"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endParaRPr lang="zh-CN" altLang="zh-CN" sz="2400" dirty="0">
                  <a:solidFill>
                    <a:srgbClr val="0070C0"/>
                  </a:solidFill>
                </a:endParaRPr>
              </a:p>
              <a:p>
                <a:pPr marL="0" indent="0">
                  <a:lnSpc>
                    <a:spcPct val="10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14:m>
                  <m:oMath xmlns:m="http://schemas.openxmlformats.org/officeDocument/2006/math">
                    <m:r>
                      <a:rPr lang="zh-CN" altLang="en-US" sz="2400" b="1" i="1" dirty="0" smtClean="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𝑸</m:t>
                    </m:r>
                    <m:r>
                      <a:rPr lang="pt-BR"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sym typeface="Symbol" panose="05050102010706020507" pitchFamily="18" charset="2"/>
                      </a:rPr>
                      <m:t>𝑹</m:t>
                    </m:r>
                    <m:r>
                      <a:rPr lang="pt-BR"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sym typeface="Symbol" panose="05050102010706020507" pitchFamily="18" charset="2"/>
                      </a:rPr>
                      <m:t>𝑸</m:t>
                    </m:r>
                  </m:oMath>
                </a14:m>
                <a:endParaRPr lang="zh-CN" altLang="zh-CN" sz="2400" dirty="0">
                  <a:solidFill>
                    <a:srgbClr val="0070C0"/>
                  </a:solidFill>
                </a:endParaRPr>
              </a:p>
              <a:p>
                <a:pPr marL="0" indent="0">
                  <a:lnSpc>
                    <a:spcPct val="10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endParaRPr lang="zh-CN" altLang="zh-CN" sz="2400" dirty="0">
                  <a:solidFill>
                    <a:srgbClr val="0070C0"/>
                  </a:solidFill>
                </a:endParaRPr>
              </a:p>
              <a:p>
                <a:pPr marL="0" indent="0">
                  <a:lnSpc>
                    <a:spcPct val="10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pt-BR" altLang="zh-CN" sz="2400" b="1" i="1" dirty="0" smtClean="0">
                        <a:latin typeface="Cambria Math" panose="02040503050406030204" pitchFamily="18" charset="0"/>
                      </a:rPr>
                      <m:t>=</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sym typeface="Symbol" panose="05050102010706020507" pitchFamily="18" charset="2"/>
                      </a:rPr>
                      <m:t>𝒙𝑷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r>
                  <a:rPr lang="en-US" altLang="zh-CN" sz="2400" b="1" dirty="0">
                    <a:solidFill>
                      <a:srgbClr val="0070C0"/>
                    </a:solidFill>
                    <a:sym typeface="Symbol" panose="05050102010706020507" pitchFamily="18" charset="2"/>
                  </a:rPr>
                  <a:t>U</a:t>
                </a:r>
                <a:r>
                  <a:rPr lang="pt-BR" altLang="zh-CN" sz="2400" b="1" dirty="0">
                    <a:solidFill>
                      <a:srgbClr val="0070C0"/>
                    </a:solidFill>
                  </a:rPr>
                  <a:t>G</a:t>
                </a:r>
                <a:r>
                  <a:rPr lang="en-US" altLang="zh-CN" sz="2400" dirty="0">
                    <a:solidFill>
                      <a:srgbClr val="0070C0"/>
                    </a:solidFill>
                  </a:rPr>
                  <a:t>(</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r>
                  <a:rPr lang="en-US" altLang="zh-CN" sz="2400" dirty="0">
                    <a:solidFill>
                      <a:srgbClr val="0070C0"/>
                    </a:solidFill>
                  </a:rPr>
                  <a:t>)</a:t>
                </a:r>
                <a:endParaRPr lang="zh-CN" altLang="zh-CN" sz="2400" b="1" dirty="0">
                  <a:solidFill>
                    <a:srgbClr val="0070C0"/>
                  </a:solidFill>
                </a:endParaRPr>
              </a:p>
              <a:p>
                <a:pPr marL="0" indent="0">
                  <a:lnSpc>
                    <a:spcPct val="10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pt-BR" altLang="zh-CN" sz="2400" b="1" i="1" dirty="0" smtClean="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14:m>
                  <m:oMath xmlns:m="http://schemas.openxmlformats.org/officeDocument/2006/math">
                    <m:r>
                      <a:rPr lang="zh-CN" altLang="en-US" sz="2400" b="1" i="1" dirty="0" smtClean="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𝑸</m:t>
                    </m:r>
                    <m:r>
                      <a:rPr lang="pt-BR"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sym typeface="Symbol" panose="05050102010706020507" pitchFamily="18" charset="2"/>
                      </a:rPr>
                      <m:t>𝑹</m:t>
                    </m:r>
                    <m:r>
                      <a:rPr lang="pt-BR"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sym typeface="Symbol" panose="05050102010706020507" pitchFamily="18" charset="2"/>
                      </a:rPr>
                      <m:t>𝑹</m:t>
                    </m:r>
                  </m:oMath>
                </a14:m>
                <a:endParaRPr lang="zh-CN" altLang="zh-CN" sz="2400" dirty="0">
                  <a:solidFill>
                    <a:srgbClr val="0070C0"/>
                  </a:solidFill>
                </a:endParaRPr>
              </a:p>
              <a:p>
                <a:pPr marL="0" indent="0">
                  <a:lnSpc>
                    <a:spcPct val="10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𝟖</m:t>
                        </m:r>
                      </m:sub>
                    </m:sSub>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oMath>
                </a14:m>
                <a:endParaRPr lang="zh-CN" altLang="zh-CN" sz="2400" b="1" dirty="0">
                  <a:solidFill>
                    <a:srgbClr val="0070C0"/>
                  </a:solidFill>
                </a:endParaRPr>
              </a:p>
              <a:p>
                <a:pPr marL="0" indent="0">
                  <a:lnSpc>
                    <a:spcPct val="10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𝟗</m:t>
                        </m:r>
                      </m:sub>
                    </m:sSub>
                    <m:r>
                      <a:rPr lang="pt-BR" altLang="zh-CN" sz="2400" b="1" i="1" dirty="0">
                        <a:latin typeface="Cambria Math" panose="02040503050406030204" pitchFamily="18" charset="0"/>
                      </a:rPr>
                      <m:t>=</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sym typeface="Symbol" panose="05050102010706020507" pitchFamily="18" charset="2"/>
                      </a:rPr>
                      <m:t>𝒙𝑸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r>
                  <a:rPr lang="en-US" altLang="zh-CN" sz="2400" b="1" dirty="0">
                    <a:solidFill>
                      <a:srgbClr val="0070C0"/>
                    </a:solidFill>
                    <a:sym typeface="Symbol" panose="05050102010706020507" pitchFamily="18" charset="2"/>
                  </a:rPr>
                  <a:t>U</a:t>
                </a:r>
                <a:r>
                  <a:rPr lang="pt-BR" altLang="zh-CN" sz="2400" b="1" dirty="0">
                    <a:solidFill>
                      <a:srgbClr val="0070C0"/>
                    </a:solidFill>
                  </a:rPr>
                  <a:t>G</a:t>
                </a:r>
                <a:r>
                  <a:rPr lang="en-US" altLang="zh-CN" sz="2400" b="1" dirty="0">
                    <a:solidFill>
                      <a:srgbClr val="0070C0"/>
                    </a:solidFill>
                  </a:rPr>
                  <a:t>(</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oMath>
                </a14:m>
                <a:r>
                  <a:rPr lang="en-US" altLang="zh-CN" sz="2400" b="1" dirty="0">
                    <a:solidFill>
                      <a:srgbClr val="0070C0"/>
                    </a:solidFill>
                  </a:rPr>
                  <a:t>)</a:t>
                </a:r>
                <a:endParaRPr lang="zh-CN" altLang="zh-CN" sz="2400" b="1" dirty="0">
                  <a:solidFill>
                    <a:srgbClr val="0070C0"/>
                  </a:solidFill>
                </a:endParaRPr>
              </a:p>
              <a:p>
                <a:pPr marL="0" indent="0">
                  <a:lnSpc>
                    <a:spcPct val="10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𝟏𝟎</m:t>
                        </m:r>
                      </m:sub>
                    </m:sSub>
                    <m:r>
                      <a:rPr lang="pt-BR" altLang="zh-CN" sz="2400" b="1" i="1" dirty="0">
                        <a:latin typeface="Cambria Math" panose="02040503050406030204" pitchFamily="18" charset="0"/>
                      </a:rPr>
                      <m:t>=</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sym typeface="Symbol" panose="05050102010706020507" pitchFamily="18" charset="2"/>
                      </a:rPr>
                      <m:t>𝒙𝑷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sym typeface="Symbol" panose="05050102010706020507" pitchFamily="18" charset="2"/>
                      </a:rPr>
                      <m:t>𝒙𝑸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b="1" i="1" dirty="0">
                        <a:solidFill>
                          <a:srgbClr val="0070C0"/>
                        </a:solidFill>
                        <a:latin typeface="Cambria Math" panose="02040503050406030204" pitchFamily="18" charset="0"/>
                      </a:rPr>
                      <m:t>,</m:t>
                    </m:r>
                    <m:r>
                      <a:rPr lang="zh-CN" altLang="en-US" sz="2400" b="1" i="1" dirty="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𝟗</m:t>
                        </m:r>
                      </m:sub>
                    </m:sSub>
                    <m:r>
                      <a:rPr lang="zh-CN" altLang="en-US"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pt-BR" altLang="zh-CN" sz="2400" b="1" i="1" dirty="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𝟗</m:t>
                        </m:r>
                      </m:sub>
                    </m:sSub>
                  </m:oMath>
                </a14:m>
                <a:endParaRPr lang="pt-BR" altLang="zh-CN" sz="2400" i="1" dirty="0">
                  <a:solidFill>
                    <a:srgbClr val="0070C0"/>
                  </a:solidFill>
                </a:endParaRPr>
              </a:p>
              <a:p>
                <a:pPr marL="0" indent="0">
                  <a:lnSpc>
                    <a:spcPct val="100000"/>
                  </a:lnSpc>
                  <a:buNone/>
                </a:pPr>
                <a:r>
                  <a:rPr lang="zh-CN" altLang="zh-CN" sz="2400" b="0" dirty="0"/>
                  <a:t>证毕</a:t>
                </a:r>
              </a:p>
            </p:txBody>
          </p:sp>
        </mc:Choice>
        <mc:Fallback xmlns="">
          <p:sp>
            <p:nvSpPr>
              <p:cNvPr id="24578" name="Rectangle 3">
                <a:extLst>
                  <a:ext uri="{FF2B5EF4-FFF2-40B4-BE49-F238E27FC236}">
                    <a16:creationId xmlns:a16="http://schemas.microsoft.com/office/drawing/2014/main" id="{4E7D169F-96FD-40BE-8DD9-B474187C46AF}"/>
                  </a:ext>
                </a:extLst>
              </p:cNvPr>
              <p:cNvSpPr>
                <a:spLocks noGrp="1" noRot="1" noChangeAspect="1" noMove="1" noResize="1" noEditPoints="1" noAdjustHandles="1" noChangeArrowheads="1" noChangeShapeType="1" noTextEdit="1"/>
              </p:cNvSpPr>
              <p:nvPr>
                <p:ph type="body" idx="1"/>
              </p:nvPr>
            </p:nvSpPr>
            <p:spPr>
              <a:xfrm>
                <a:off x="161889" y="981807"/>
                <a:ext cx="8859520" cy="5370611"/>
              </a:xfrm>
              <a:blipFill>
                <a:blip r:embed="rId2"/>
                <a:stretch>
                  <a:fillRect l="-1101" t="-1249" b="-21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1">
                <a:extLst>
                  <a:ext uri="{FF2B5EF4-FFF2-40B4-BE49-F238E27FC236}">
                    <a16:creationId xmlns:a16="http://schemas.microsoft.com/office/drawing/2014/main" id="{0F5D6B72-81BD-4F25-8AD8-6F79053FF0EB}"/>
                  </a:ext>
                </a:extLst>
              </p:cNvPr>
              <p:cNvSpPr>
                <a:spLocks noGrp="1" noChangeArrowheads="1"/>
              </p:cNvSpPr>
              <p:nvPr>
                <p:ph type="title" idx="4294967295"/>
              </p:nvPr>
            </p:nvSpPr>
            <p:spPr>
              <a:xfrm>
                <a:off x="804515" y="217714"/>
                <a:ext cx="8339485" cy="575734"/>
              </a:xfrm>
            </p:spPr>
            <p:txBody>
              <a:bodyPr/>
              <a:lstStyle/>
              <a:p>
                <a:pPr marL="0" indent="0">
                  <a:buNone/>
                </a:pPr>
                <a:r>
                  <a:rPr lang="zh-CN" altLang="en-US" sz="2800" dirty="0">
                    <a:latin typeface="Times New Roman" panose="02020603050405020304" pitchFamily="18" charset="0"/>
                    <a:cs typeface="Times New Roman" panose="02020603050405020304" pitchFamily="18" charset="0"/>
                  </a:rPr>
                  <a:t>定理</a:t>
                </a:r>
                <a:r>
                  <a:rPr lang="en-US" altLang="zh-CN" sz="2800" dirty="0">
                    <a:latin typeface="Times New Roman" panose="02020603050405020304" pitchFamily="18" charset="0"/>
                    <a:cs typeface="Times New Roman" panose="02020603050405020304" pitchFamily="18" charset="0"/>
                  </a:rPr>
                  <a:t>4.6.18 </a:t>
                </a:r>
                <a14:m>
                  <m:oMath xmlns:m="http://schemas.openxmlformats.org/officeDocument/2006/math">
                    <m:r>
                      <a:rPr lang="zh-CN" altLang="en-US" sz="2800" b="1" i="1" dirty="0" smtClean="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𝒙</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𝒙</m:t>
                    </m:r>
                    <m:r>
                      <a:rPr lang="pt-BR" altLang="zh-CN" sz="2800" b="1" i="1" dirty="0" smtClean="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𝑸</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𝒙</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𝒙𝑷</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𝒙</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𝒙𝑸</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𝒙</m:t>
                    </m:r>
                    <m:r>
                      <a:rPr lang="pt-BR" altLang="zh-CN" sz="2800" b="1" i="1" dirty="0">
                        <a:latin typeface="Cambria Math" panose="02040503050406030204" pitchFamily="18" charset="0"/>
                        <a:cs typeface="Times New Roman" panose="02020603050405020304" pitchFamily="18" charset="0"/>
                      </a:rPr>
                      <m:t>))</m:t>
                    </m:r>
                  </m:oMath>
                </a14:m>
                <a:endParaRPr lang="zh-CN" altLang="zh-CN" sz="2800" dirty="0">
                  <a:latin typeface="Times New Roman" panose="02020603050405020304" pitchFamily="18" charset="0"/>
                  <a:cs typeface="Times New Roman" panose="02020603050405020304" pitchFamily="18" charset="0"/>
                </a:endParaRPr>
              </a:p>
            </p:txBody>
          </p:sp>
        </mc:Choice>
        <mc:Fallback xmlns="">
          <p:sp>
            <p:nvSpPr>
              <p:cNvPr id="3" name="标题 1">
                <a:extLst>
                  <a:ext uri="{FF2B5EF4-FFF2-40B4-BE49-F238E27FC236}">
                    <a16:creationId xmlns:a16="http://schemas.microsoft.com/office/drawing/2014/main" id="{0F5D6B72-81BD-4F25-8AD8-6F79053FF0EB}"/>
                  </a:ext>
                </a:extLst>
              </p:cNvPr>
              <p:cNvSpPr>
                <a:spLocks noGrp="1" noRot="1" noChangeAspect="1" noMove="1" noResize="1" noEditPoints="1" noAdjustHandles="1" noChangeArrowheads="1" noChangeShapeType="1" noTextEdit="1"/>
              </p:cNvSpPr>
              <p:nvPr>
                <p:ph type="title" idx="4294967295"/>
              </p:nvPr>
            </p:nvSpPr>
            <p:spPr>
              <a:xfrm>
                <a:off x="804515" y="217714"/>
                <a:ext cx="8339485" cy="575734"/>
              </a:xfrm>
              <a:blipFill>
                <a:blip r:embed="rId3"/>
                <a:stretch>
                  <a:fillRect l="-1535" t="-9574" b="-255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9148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5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5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57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7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57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57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57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57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57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4">
            <a:extLst>
              <a:ext uri="{FF2B5EF4-FFF2-40B4-BE49-F238E27FC236}">
                <a16:creationId xmlns:a16="http://schemas.microsoft.com/office/drawing/2014/main" id="{FA40D097-4EC6-49B5-B70E-7846A3E13A4D}"/>
              </a:ext>
            </a:extLst>
          </p:cNvPr>
          <p:cNvSpPr>
            <a:spLocks noChangeArrowheads="1"/>
          </p:cNvSpPr>
          <p:nvPr/>
        </p:nvSpPr>
        <p:spPr bwMode="auto">
          <a:xfrm>
            <a:off x="527050" y="988695"/>
            <a:ext cx="8312150" cy="3176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sz="3200">
                <a:solidFill>
                  <a:schemeClr val="tx1"/>
                </a:solidFill>
                <a:latin typeface="Times New Roman" panose="02020603050405020304" pitchFamily="18" charset="0"/>
                <a:ea typeface="宋体" panose="02010600030101010101" pitchFamily="2" charset="-122"/>
              </a:defRPr>
            </a:lvl1pPr>
            <a:lvl2pPr marL="825500" indent="-285750">
              <a:spcBef>
                <a:spcPct val="20000"/>
              </a:spcBef>
              <a:defRPr sz="2800">
                <a:solidFill>
                  <a:schemeClr val="tx1"/>
                </a:solidFill>
                <a:latin typeface="Times New Roman" panose="02020603050405020304" pitchFamily="18" charset="0"/>
                <a:ea typeface="宋体" panose="02010600030101010101" pitchFamily="2" charset="-122"/>
              </a:defRPr>
            </a:lvl2pPr>
            <a:lvl3pPr marL="1233488"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41475"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eaLnBrk="1" hangingPunct="1">
              <a:lnSpc>
                <a:spcPct val="120000"/>
              </a:lnSpc>
              <a:buClr>
                <a:srgbClr val="005493"/>
              </a:buClr>
              <a:buSzPct val="80000"/>
              <a:buFont typeface="Wingdings" pitchFamily="2" charset="2"/>
              <a:buChar char="n"/>
            </a:pPr>
            <a:r>
              <a:rPr lang="zh-CN" altLang="en-US" sz="2800" dirty="0">
                <a:solidFill>
                  <a:srgbClr val="1019D6"/>
                </a:solidFill>
                <a:ea typeface="黑体" panose="02010609060101010101" pitchFamily="49" charset="-122"/>
                <a:cs typeface="Times New Roman" panose="02020603050405020304" pitchFamily="18" charset="0"/>
              </a:rPr>
              <a:t> </a:t>
            </a:r>
            <a:r>
              <a:rPr lang="zh-CN" altLang="en-US" sz="2800" dirty="0">
                <a:ea typeface="黑体" panose="02010609060101010101" pitchFamily="49" charset="-122"/>
                <a:cs typeface="Times New Roman" panose="02020603050405020304" pitchFamily="18" charset="0"/>
              </a:rPr>
              <a:t>谓词逻辑公理系统的证明与推演：</a:t>
            </a:r>
          </a:p>
          <a:p>
            <a:pPr marL="1282700" lvl="1" indent="-457200">
              <a:lnSpc>
                <a:spcPct val="120000"/>
              </a:lnSpc>
              <a:buClr>
                <a:srgbClr val="005493"/>
              </a:buClr>
              <a:buFont typeface="Arial" panose="020B0604020202020204" pitchFamily="34" charset="0"/>
              <a:buChar char="•"/>
            </a:pPr>
            <a:r>
              <a:rPr lang="en-US" altLang="zh-CN" dirty="0">
                <a:ea typeface="黑体" panose="02010609060101010101" pitchFamily="49" charset="-122"/>
                <a:cs typeface="Times New Roman" panose="02020603050405020304" pitchFamily="18" charset="0"/>
              </a:rPr>
              <a:t>5</a:t>
            </a:r>
            <a:r>
              <a:rPr lang="zh-CN" altLang="en-US" dirty="0">
                <a:ea typeface="黑体" panose="02010609060101010101" pitchFamily="49" charset="-122"/>
                <a:cs typeface="Times New Roman" panose="02020603050405020304" pitchFamily="18" charset="0"/>
              </a:rPr>
              <a:t>条公理</a:t>
            </a:r>
            <a:r>
              <a:rPr lang="en-US" altLang="zh-CN" dirty="0">
                <a:ea typeface="黑体" panose="02010609060101010101" pitchFamily="49" charset="-122"/>
                <a:cs typeface="Times New Roman" panose="02020603050405020304" pitchFamily="18" charset="0"/>
              </a:rPr>
              <a:t>+2</a:t>
            </a:r>
            <a:r>
              <a:rPr lang="zh-CN" altLang="en-US" dirty="0">
                <a:ea typeface="黑体" panose="02010609060101010101" pitchFamily="49" charset="-122"/>
                <a:cs typeface="Times New Roman" panose="02020603050405020304" pitchFamily="18" charset="0"/>
              </a:rPr>
              <a:t>条规则（</a:t>
            </a:r>
            <a:r>
              <a:rPr lang="en-US" altLang="zh-CN" b="1" dirty="0">
                <a:ea typeface="黑体" panose="02010609060101010101" pitchFamily="49" charset="-122"/>
                <a:cs typeface="Times New Roman" panose="02020603050405020304" pitchFamily="18" charset="0"/>
              </a:rPr>
              <a:t>MP+UG</a:t>
            </a:r>
            <a:r>
              <a:rPr lang="zh-CN" altLang="en-US" dirty="0">
                <a:ea typeface="黑体" panose="02010609060101010101" pitchFamily="49" charset="-122"/>
                <a:cs typeface="Times New Roman" panose="02020603050405020304" pitchFamily="18" charset="0"/>
              </a:rPr>
              <a:t>）</a:t>
            </a:r>
          </a:p>
          <a:p>
            <a:pPr marL="1282700" lvl="1" indent="-457200">
              <a:lnSpc>
                <a:spcPct val="120000"/>
              </a:lnSpc>
              <a:buClr>
                <a:srgbClr val="005493"/>
              </a:buClr>
              <a:buFont typeface="Arial" panose="020B0604020202020204" pitchFamily="34" charset="0"/>
              <a:buChar char="•"/>
            </a:pPr>
            <a:r>
              <a:rPr lang="zh-CN" altLang="en-US" dirty="0">
                <a:ea typeface="黑体" panose="02010609060101010101" pitchFamily="49" charset="-122"/>
                <a:cs typeface="Times New Roman" panose="02020603050405020304" pitchFamily="18" charset="0"/>
              </a:rPr>
              <a:t>演绎定理（定理</a:t>
            </a:r>
            <a:r>
              <a:rPr lang="en-US" altLang="zh-CN" dirty="0">
                <a:ea typeface="黑体" panose="02010609060101010101" pitchFamily="49" charset="-122"/>
                <a:cs typeface="Times New Roman" panose="02020603050405020304" pitchFamily="18" charset="0"/>
              </a:rPr>
              <a:t>4.3.3</a:t>
            </a:r>
            <a:r>
              <a:rPr lang="zh-CN" altLang="en-US" dirty="0">
                <a:ea typeface="黑体" panose="02010609060101010101" pitchFamily="49" charset="-122"/>
                <a:cs typeface="Times New Roman" panose="02020603050405020304" pitchFamily="18" charset="0"/>
              </a:rPr>
              <a:t>）</a:t>
            </a:r>
            <a:r>
              <a:rPr lang="zh-CN" altLang="en-US" sz="2800" dirty="0">
                <a:solidFill>
                  <a:srgbClr val="1019D6"/>
                </a:solidFill>
                <a:ea typeface="黑体" panose="02010609060101010101" pitchFamily="49" charset="-122"/>
                <a:cs typeface="Times New Roman" panose="02020603050405020304" pitchFamily="18" charset="0"/>
              </a:rPr>
              <a:t>       </a:t>
            </a:r>
          </a:p>
        </p:txBody>
      </p:sp>
      <p:sp>
        <p:nvSpPr>
          <p:cNvPr id="4" name="标题 1">
            <a:extLst>
              <a:ext uri="{FF2B5EF4-FFF2-40B4-BE49-F238E27FC236}">
                <a16:creationId xmlns:a16="http://schemas.microsoft.com/office/drawing/2014/main" id="{E42387E0-305B-9D46-97B2-2D2E283FB627}"/>
              </a:ext>
            </a:extLst>
          </p:cNvPr>
          <p:cNvSpPr>
            <a:spLocks noGrp="1"/>
          </p:cNvSpPr>
          <p:nvPr>
            <p:ph type="title"/>
          </p:nvPr>
        </p:nvSpPr>
        <p:spPr>
          <a:xfrm>
            <a:off x="1176338" y="195263"/>
            <a:ext cx="7446962" cy="533400"/>
          </a:xfrm>
        </p:spPr>
        <p:txBody>
          <a:bodyPr/>
          <a:lstStyle/>
          <a:p>
            <a:r>
              <a:rPr lang="zh-CN" altLang="en-US" dirty="0"/>
              <a:t>小结</a:t>
            </a:r>
          </a:p>
        </p:txBody>
      </p:sp>
    </p:spTree>
    <p:extLst>
      <p:ext uri="{BB962C8B-B14F-4D97-AF65-F5344CB8AC3E}">
        <p14:creationId xmlns:p14="http://schemas.microsoft.com/office/powerpoint/2010/main" val="1332627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000FD66F-EB0A-45EC-8E49-ECF462865FAF}"/>
              </a:ext>
            </a:extLst>
          </p:cNvPr>
          <p:cNvSpPr>
            <a:spLocks noGrp="1" noChangeArrowheads="1"/>
          </p:cNvSpPr>
          <p:nvPr>
            <p:ph type="title" idx="4294967295"/>
          </p:nvPr>
        </p:nvSpPr>
        <p:spPr/>
        <p:txBody>
          <a:bodyPr/>
          <a:lstStyle/>
          <a:p>
            <a:pPr>
              <a:defRPr/>
            </a:pPr>
            <a:r>
              <a:rPr lang="zh-CN" altLang="zh-CN" sz="3600" b="1" dirty="0"/>
              <a:t>一阶谓词逻辑定理</a:t>
            </a:r>
            <a:r>
              <a:rPr lang="zh-CN" altLang="en-US" sz="3600" b="1" dirty="0"/>
              <a:t>汇总</a:t>
            </a:r>
          </a:p>
        </p:txBody>
      </p:sp>
      <mc:AlternateContent xmlns:mc="http://schemas.openxmlformats.org/markup-compatibility/2006" xmlns:a14="http://schemas.microsoft.com/office/drawing/2010/main">
        <mc:Choice Requires="a14">
          <p:sp>
            <p:nvSpPr>
              <p:cNvPr id="8195" name="内容占位符 2">
                <a:extLst>
                  <a:ext uri="{FF2B5EF4-FFF2-40B4-BE49-F238E27FC236}">
                    <a16:creationId xmlns:a16="http://schemas.microsoft.com/office/drawing/2014/main" id="{414EB146-5AC6-4C6E-89FA-147BFC3AC559}"/>
                  </a:ext>
                </a:extLst>
              </p:cNvPr>
              <p:cNvSpPr>
                <a:spLocks noGrp="1" noChangeArrowheads="1"/>
              </p:cNvSpPr>
              <p:nvPr>
                <p:ph idx="4294967295"/>
              </p:nvPr>
            </p:nvSpPr>
            <p:spPr>
              <a:xfrm>
                <a:off x="611188" y="898971"/>
                <a:ext cx="8012112" cy="5763765"/>
              </a:xfrm>
            </p:spPr>
            <p:txBody>
              <a:bodyPr/>
              <a:lstStyle/>
              <a:p>
                <a:pPr marL="0" indent="0">
                  <a:buNone/>
                </a:pPr>
                <a:r>
                  <a:rPr lang="zh-CN" altLang="de-DE" b="1" dirty="0">
                    <a:solidFill>
                      <a:srgbClr val="FF0000"/>
                    </a:solidFill>
                  </a:rPr>
                  <a:t>第一组：</a:t>
                </a:r>
                <a:r>
                  <a:rPr lang="zh-CN" altLang="de-DE" b="1" dirty="0"/>
                  <a:t> </a:t>
                </a:r>
                <a:r>
                  <a:rPr lang="en-US" altLang="zh-CN" b="1" dirty="0"/>
                  <a:t>1. </a:t>
                </a:r>
                <a14:m>
                  <m:oMath xmlns:m="http://schemas.openxmlformats.org/officeDocument/2006/math">
                    <m:r>
                      <a:rPr lang="zh-CN" altLang="en-US"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𝒙𝑸</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𝒚𝑸</m:t>
                    </m:r>
                    <m:r>
                      <a:rPr lang="de-DE" altLang="zh-CN" b="1" i="1" dirty="0">
                        <a:latin typeface="Cambria Math" panose="02040503050406030204" pitchFamily="18" charset="0"/>
                      </a:rPr>
                      <m:t>(</m:t>
                    </m:r>
                    <m:r>
                      <a:rPr lang="de-DE" altLang="zh-CN" b="1" i="1" dirty="0">
                        <a:latin typeface="Cambria Math" panose="02040503050406030204" pitchFamily="18" charset="0"/>
                      </a:rPr>
                      <m:t>𝒚</m:t>
                    </m:r>
                    <m:r>
                      <a:rPr lang="de-DE" altLang="zh-CN" b="1" i="1" dirty="0">
                        <a:latin typeface="Cambria Math" panose="02040503050406030204" pitchFamily="18" charset="0"/>
                      </a:rPr>
                      <m:t>)</m:t>
                    </m:r>
                  </m:oMath>
                </a14:m>
                <a:endParaRPr lang="zh-CN" altLang="zh-CN" dirty="0"/>
              </a:p>
              <a:p>
                <a:pPr marL="0" indent="0">
                  <a:buNone/>
                </a:pPr>
                <a:r>
                  <a:rPr lang="de-DE" altLang="zh-CN" b="1" dirty="0"/>
                  <a:t>                 </a:t>
                </a:r>
                <a:r>
                  <a:rPr lang="en-US" altLang="zh-CN" dirty="0"/>
                  <a:t>2</a:t>
                </a:r>
                <a:r>
                  <a:rPr lang="en-US" altLang="zh-CN" b="1" dirty="0"/>
                  <a:t>. </a:t>
                </a:r>
                <a14:m>
                  <m:oMath xmlns:m="http://schemas.openxmlformats.org/officeDocument/2006/math">
                    <m:r>
                      <a:rPr lang="de-DE"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𝒙𝑸</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𝒚𝑸</m:t>
                    </m:r>
                    <m:r>
                      <a:rPr lang="de-DE" altLang="zh-CN" b="1" i="1" dirty="0">
                        <a:latin typeface="Cambria Math" panose="02040503050406030204" pitchFamily="18" charset="0"/>
                      </a:rPr>
                      <m:t>(</m:t>
                    </m:r>
                    <m:r>
                      <a:rPr lang="de-DE" altLang="zh-CN" b="1" i="1" dirty="0">
                        <a:latin typeface="Cambria Math" panose="02040503050406030204" pitchFamily="18" charset="0"/>
                      </a:rPr>
                      <m:t>𝒚</m:t>
                    </m:r>
                    <m:r>
                      <a:rPr lang="de-DE" altLang="zh-CN" b="1" i="1" dirty="0">
                        <a:latin typeface="Cambria Math" panose="02040503050406030204" pitchFamily="18" charset="0"/>
                      </a:rPr>
                      <m:t>)</m:t>
                    </m:r>
                  </m:oMath>
                </a14:m>
                <a:endParaRPr lang="zh-CN" altLang="zh-CN" dirty="0"/>
              </a:p>
              <a:p>
                <a:pPr marL="0" indent="0">
                  <a:buNone/>
                </a:pPr>
                <a:r>
                  <a:rPr lang="de-DE" altLang="zh-CN" b="1" dirty="0"/>
                  <a:t>                 </a:t>
                </a:r>
                <a:r>
                  <a:rPr lang="en-US" altLang="zh-CN" dirty="0"/>
                  <a:t>3</a:t>
                </a:r>
                <a:r>
                  <a:rPr lang="en-US" altLang="zh-CN" b="1" dirty="0"/>
                  <a:t>. </a:t>
                </a:r>
                <a14:m>
                  <m:oMath xmlns:m="http://schemas.openxmlformats.org/officeDocument/2006/math">
                    <m:r>
                      <a:rPr lang="de-DE" altLang="zh-CN" b="1" i="1" dirty="0" smtClean="0">
                        <a:latin typeface="Cambria Math" panose="02040503050406030204" pitchFamily="18" charset="0"/>
                      </a:rPr>
                      <m:t>⊢</m:t>
                    </m:r>
                    <m:r>
                      <a:rPr lang="en-US" altLang="zh-CN" b="1" i="1" dirty="0">
                        <a:latin typeface="Cambria Math" panose="02040503050406030204" pitchFamily="18" charset="0"/>
                      </a:rPr>
                      <m:t>𝑸</m:t>
                    </m:r>
                    <m:r>
                      <a:rPr lang="es-ES" altLang="zh-CN" b="1" i="1" dirty="0">
                        <a:latin typeface="Cambria Math" panose="02040503050406030204" pitchFamily="18" charset="0"/>
                      </a:rPr>
                      <m:t>(</m:t>
                    </m:r>
                    <m:r>
                      <a:rPr lang="es-ES" altLang="zh-CN" b="1" i="1" dirty="0">
                        <a:latin typeface="Cambria Math" panose="02040503050406030204" pitchFamily="18" charset="0"/>
                      </a:rPr>
                      <m:t>𝒄</m:t>
                    </m:r>
                    <m:r>
                      <a:rPr lang="es-E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oMath>
                </a14:m>
                <a:endParaRPr lang="de-DE" altLang="zh-CN" dirty="0"/>
              </a:p>
              <a:p>
                <a:pPr marL="0" indent="0">
                  <a:buNone/>
                </a:pPr>
                <a:r>
                  <a:rPr lang="en-US" altLang="zh-CN" b="1" dirty="0"/>
                  <a:t>                 </a:t>
                </a:r>
                <a:r>
                  <a:rPr lang="en-US" altLang="zh-CN" dirty="0"/>
                  <a:t>4</a:t>
                </a:r>
                <a:r>
                  <a:rPr lang="en-US" altLang="zh-CN" b="1" dirty="0"/>
                  <a:t>. </a:t>
                </a:r>
                <a14:m>
                  <m:oMath xmlns:m="http://schemas.openxmlformats.org/officeDocument/2006/math">
                    <m:r>
                      <a:rPr lang="de-DE"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s-ES" altLang="zh-CN" b="1" i="1" dirty="0">
                        <a:latin typeface="Cambria Math" panose="02040503050406030204" pitchFamily="18" charset="0"/>
                      </a:rPr>
                      <m:t>(</m:t>
                    </m:r>
                    <m:r>
                      <a:rPr lang="es-ES" altLang="zh-CN" b="1" i="1" dirty="0">
                        <a:latin typeface="Cambria Math" panose="02040503050406030204" pitchFamily="18" charset="0"/>
                      </a:rPr>
                      <m:t>𝒄</m:t>
                    </m:r>
                    <m:r>
                      <a:rPr lang="es-E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𝒙𝑸</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oMath>
                </a14:m>
                <a:endParaRPr lang="de-DE" altLang="zh-CN" dirty="0"/>
              </a:p>
              <a:p>
                <a:pPr marL="0" indent="0">
                  <a:buNone/>
                </a:pPr>
                <a:r>
                  <a:rPr lang="de-DE" altLang="zh-CN" b="1" dirty="0"/>
                  <a:t>                 </a:t>
                </a:r>
                <a:r>
                  <a:rPr lang="en-US" altLang="zh-CN" dirty="0"/>
                  <a:t>5</a:t>
                </a:r>
                <a:r>
                  <a:rPr lang="en-US" altLang="zh-CN" b="1" dirty="0"/>
                  <a:t>. </a:t>
                </a:r>
                <a14:m>
                  <m:oMath xmlns:m="http://schemas.openxmlformats.org/officeDocument/2006/math">
                    <m:r>
                      <a:rPr lang="de-DE"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oMath>
                </a14:m>
                <a:endParaRPr lang="zh-CN" altLang="zh-CN" i="1" dirty="0"/>
              </a:p>
              <a:p>
                <a:pPr marL="0" indent="0">
                  <a:buNone/>
                </a:pPr>
                <a:r>
                  <a:rPr lang="zh-CN" altLang="de-DE" b="1" dirty="0">
                    <a:solidFill>
                      <a:srgbClr val="FF0000"/>
                    </a:solidFill>
                  </a:rPr>
                  <a:t>第二组：</a:t>
                </a:r>
                <a:r>
                  <a:rPr lang="zh-CN" altLang="de-DE" b="1" dirty="0"/>
                  <a:t> </a:t>
                </a:r>
                <a:r>
                  <a:rPr lang="en-US" altLang="zh-CN" dirty="0"/>
                  <a:t>6</a:t>
                </a:r>
                <a:r>
                  <a:rPr lang="en-US" altLang="zh-CN" b="1" dirty="0"/>
                  <a:t>. </a:t>
                </a:r>
                <a14:m>
                  <m:oMath xmlns:m="http://schemas.openxmlformats.org/officeDocument/2006/math">
                    <m:r>
                      <a:rPr lang="zh-CN" altLang="en-US"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𝒚𝑹</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de-DE" altLang="zh-CN" b="1" i="1" dirty="0">
                        <a:latin typeface="Cambria Math" panose="02040503050406030204" pitchFamily="18" charset="0"/>
                      </a:rPr>
                      <m:t>𝒚</m:t>
                    </m:r>
                    <m:r>
                      <a:rPr lang="de-DE" altLang="zh-CN" b="1" i="1"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𝒚</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𝒙𝑹</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de-DE" altLang="zh-CN" b="1" i="1" dirty="0">
                        <a:latin typeface="Cambria Math" panose="02040503050406030204" pitchFamily="18" charset="0"/>
                      </a:rPr>
                      <m:t>𝒚</m:t>
                    </m:r>
                    <m:r>
                      <a:rPr lang="de-DE" altLang="zh-CN" b="1" i="1" dirty="0">
                        <a:latin typeface="Cambria Math" panose="02040503050406030204" pitchFamily="18" charset="0"/>
                      </a:rPr>
                      <m:t>)</m:t>
                    </m:r>
                  </m:oMath>
                </a14:m>
                <a:endParaRPr lang="zh-CN" altLang="zh-CN" dirty="0"/>
              </a:p>
              <a:p>
                <a:pPr marL="0" indent="0">
                  <a:buNone/>
                </a:pPr>
                <a:r>
                  <a:rPr lang="en-US" altLang="zh-CN" b="1" dirty="0"/>
                  <a:t>                 </a:t>
                </a:r>
                <a:r>
                  <a:rPr lang="en-US" altLang="zh-CN" dirty="0"/>
                  <a:t>7</a:t>
                </a:r>
                <a:r>
                  <a:rPr lang="en-US" altLang="zh-CN" b="1" dirty="0"/>
                  <a:t>. </a:t>
                </a: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𝒚𝑹</m:t>
                    </m:r>
                    <m:r>
                      <a:rPr lang="en-US" altLang="zh-CN" b="1" i="1" dirty="0">
                        <a:latin typeface="Cambria Math" panose="02040503050406030204" pitchFamily="18" charset="0"/>
                      </a:rPr>
                      <m:t>(</m:t>
                    </m:r>
                    <m:r>
                      <a:rPr lang="en-US" altLang="zh-CN" b="1" i="1" dirty="0" err="1">
                        <a:latin typeface="Cambria Math" panose="02040503050406030204" pitchFamily="18" charset="0"/>
                      </a:rPr>
                      <m:t>𝒙</m:t>
                    </m:r>
                    <m:r>
                      <a:rPr lang="en-US" altLang="zh-CN" b="1" i="1" dirty="0" err="1">
                        <a:latin typeface="Cambria Math" panose="02040503050406030204" pitchFamily="18" charset="0"/>
                      </a:rPr>
                      <m:t>,</m:t>
                    </m:r>
                    <m:r>
                      <a:rPr lang="en-US" altLang="zh-CN" b="1" i="1" dirty="0" err="1">
                        <a:latin typeface="Cambria Math" panose="02040503050406030204" pitchFamily="18" charset="0"/>
                      </a:rPr>
                      <m:t>𝒚</m:t>
                    </m:r>
                    <m:r>
                      <a:rPr lang="en-US" altLang="zh-CN" b="1" i="1"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𝒚</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𝒙𝑹</m:t>
                    </m:r>
                    <m:r>
                      <a:rPr lang="en-US" altLang="zh-CN" b="1" i="1" dirty="0">
                        <a:latin typeface="Cambria Math" panose="02040503050406030204" pitchFamily="18" charset="0"/>
                      </a:rPr>
                      <m:t>(</m:t>
                    </m:r>
                    <m:r>
                      <a:rPr lang="en-US" altLang="zh-CN" b="1" i="1" dirty="0" err="1">
                        <a:latin typeface="Cambria Math" panose="02040503050406030204" pitchFamily="18" charset="0"/>
                      </a:rPr>
                      <m:t>𝒙</m:t>
                    </m:r>
                    <m:r>
                      <a:rPr lang="en-US" altLang="zh-CN" b="1" i="1" dirty="0" err="1">
                        <a:latin typeface="Cambria Math" panose="02040503050406030204" pitchFamily="18" charset="0"/>
                      </a:rPr>
                      <m:t>,</m:t>
                    </m:r>
                    <m:r>
                      <a:rPr lang="en-US" altLang="zh-CN" b="1" i="1" dirty="0" err="1">
                        <a:latin typeface="Cambria Math" panose="02040503050406030204" pitchFamily="18" charset="0"/>
                      </a:rPr>
                      <m:t>𝒚</m:t>
                    </m:r>
                    <m:r>
                      <a:rPr lang="en-US" altLang="zh-CN" b="1" i="1" dirty="0">
                        <a:latin typeface="Cambria Math" panose="02040503050406030204" pitchFamily="18" charset="0"/>
                      </a:rPr>
                      <m:t>)</m:t>
                    </m:r>
                  </m:oMath>
                </a14:m>
                <a:r>
                  <a:rPr lang="en-US" altLang="zh-CN" b="1" dirty="0"/>
                  <a:t> </a:t>
                </a:r>
                <a:endParaRPr lang="zh-CN" altLang="zh-CN" b="1" dirty="0"/>
              </a:p>
              <a:p>
                <a:pPr marL="0" indent="0">
                  <a:buNone/>
                </a:pPr>
                <a:r>
                  <a:rPr lang="en-US" altLang="zh-CN" b="1" dirty="0"/>
                  <a:t>                 8. </a:t>
                </a: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𝒚𝑹</m:t>
                    </m:r>
                    <m:r>
                      <a:rPr lang="en-US" altLang="zh-CN" b="1" i="1" dirty="0">
                        <a:latin typeface="Cambria Math" panose="02040503050406030204" pitchFamily="18" charset="0"/>
                      </a:rPr>
                      <m:t>(</m:t>
                    </m:r>
                    <m:r>
                      <a:rPr lang="en-US" altLang="zh-CN" b="1" i="1" dirty="0" err="1">
                        <a:latin typeface="Cambria Math" panose="02040503050406030204" pitchFamily="18" charset="0"/>
                      </a:rPr>
                      <m:t>𝒙</m:t>
                    </m:r>
                    <m:r>
                      <a:rPr lang="en-US" altLang="zh-CN" b="1" i="1" dirty="0" err="1">
                        <a:latin typeface="Cambria Math" panose="02040503050406030204" pitchFamily="18" charset="0"/>
                      </a:rPr>
                      <m:t>,</m:t>
                    </m:r>
                    <m:r>
                      <a:rPr lang="en-US" altLang="zh-CN" b="1" i="1" dirty="0" err="1">
                        <a:latin typeface="Cambria Math" panose="02040503050406030204" pitchFamily="18" charset="0"/>
                      </a:rPr>
                      <m:t>𝒚</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𝒚</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𝒙𝑹</m:t>
                    </m:r>
                    <m:r>
                      <a:rPr lang="en-US" altLang="zh-CN" b="1" i="1" dirty="0">
                        <a:latin typeface="Cambria Math" panose="02040503050406030204" pitchFamily="18" charset="0"/>
                      </a:rPr>
                      <m:t>(</m:t>
                    </m:r>
                    <m:r>
                      <a:rPr lang="en-US" altLang="zh-CN" b="1" i="1" dirty="0" err="1">
                        <a:latin typeface="Cambria Math" panose="02040503050406030204" pitchFamily="18" charset="0"/>
                      </a:rPr>
                      <m:t>𝒙</m:t>
                    </m:r>
                    <m:r>
                      <a:rPr lang="en-US" altLang="zh-CN" b="1" i="1" dirty="0" err="1">
                        <a:latin typeface="Cambria Math" panose="02040503050406030204" pitchFamily="18" charset="0"/>
                      </a:rPr>
                      <m:t>,</m:t>
                    </m:r>
                    <m:r>
                      <a:rPr lang="en-US" altLang="zh-CN" b="1" i="1" dirty="0" err="1">
                        <a:latin typeface="Cambria Math" panose="02040503050406030204" pitchFamily="18" charset="0"/>
                      </a:rPr>
                      <m:t>𝒚</m:t>
                    </m:r>
                    <m:r>
                      <a:rPr lang="en-US" altLang="zh-CN" b="1" i="1" dirty="0">
                        <a:latin typeface="Cambria Math" panose="02040503050406030204" pitchFamily="18" charset="0"/>
                      </a:rPr>
                      <m:t>)</m:t>
                    </m:r>
                  </m:oMath>
                </a14:m>
                <a:endParaRPr lang="zh-CN" altLang="zh-CN" dirty="0"/>
              </a:p>
              <a:p>
                <a:pPr marL="0" indent="0">
                  <a:buNone/>
                </a:pPr>
                <a:r>
                  <a:rPr lang="en-US" altLang="zh-CN" b="1" dirty="0"/>
                  <a:t>                 </a:t>
                </a:r>
                <a:r>
                  <a:rPr lang="en-US" altLang="zh-CN" dirty="0"/>
                  <a:t>9</a:t>
                </a:r>
                <a:r>
                  <a:rPr lang="en-US" altLang="zh-CN" b="1" dirty="0"/>
                  <a:t>. </a:t>
                </a: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𝒚𝑹</m:t>
                    </m:r>
                    <m:r>
                      <a:rPr lang="en-US" altLang="zh-CN" b="1" i="1" dirty="0">
                        <a:latin typeface="Cambria Math" panose="02040503050406030204" pitchFamily="18" charset="0"/>
                      </a:rPr>
                      <m:t>(</m:t>
                    </m:r>
                    <m:r>
                      <a:rPr lang="en-US" altLang="zh-CN" b="1" i="1" dirty="0" err="1">
                        <a:latin typeface="Cambria Math" panose="02040503050406030204" pitchFamily="18" charset="0"/>
                      </a:rPr>
                      <m:t>𝒙</m:t>
                    </m:r>
                    <m:r>
                      <a:rPr lang="en-US" altLang="zh-CN" b="1" i="1" dirty="0" err="1">
                        <a:latin typeface="Cambria Math" panose="02040503050406030204" pitchFamily="18" charset="0"/>
                      </a:rPr>
                      <m:t>,</m:t>
                    </m:r>
                    <m:r>
                      <a:rPr lang="en-US" altLang="zh-CN" b="1" i="1" dirty="0" err="1">
                        <a:latin typeface="Cambria Math" panose="02040503050406030204" pitchFamily="18" charset="0"/>
                      </a:rPr>
                      <m:t>𝒚</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𝒙𝑹</m:t>
                    </m:r>
                    <m:r>
                      <a:rPr lang="en-US" altLang="zh-CN" b="1" i="1" dirty="0">
                        <a:latin typeface="Cambria Math" panose="02040503050406030204" pitchFamily="18" charset="0"/>
                      </a:rPr>
                      <m:t>(</m:t>
                    </m:r>
                    <m:r>
                      <a:rPr lang="en-US" altLang="zh-CN" b="1" i="1" dirty="0" err="1">
                        <a:latin typeface="Cambria Math" panose="02040503050406030204" pitchFamily="18" charset="0"/>
                      </a:rPr>
                      <m:t>𝒙</m:t>
                    </m:r>
                    <m:r>
                      <a:rPr lang="en-US" altLang="zh-CN" b="1" i="1" dirty="0" err="1">
                        <a:latin typeface="Cambria Math" panose="02040503050406030204" pitchFamily="18" charset="0"/>
                      </a:rPr>
                      <m:t>,</m:t>
                    </m:r>
                    <m:r>
                      <a:rPr lang="en-US" altLang="zh-CN" b="1" i="1" dirty="0" err="1">
                        <a:latin typeface="Cambria Math" panose="02040503050406030204" pitchFamily="18" charset="0"/>
                      </a:rPr>
                      <m:t>𝒙</m:t>
                    </m:r>
                    <m:r>
                      <a:rPr lang="en-US" altLang="zh-CN" b="1" i="1" dirty="0">
                        <a:latin typeface="Cambria Math" panose="02040503050406030204" pitchFamily="18" charset="0"/>
                      </a:rPr>
                      <m:t>)</m:t>
                    </m:r>
                  </m:oMath>
                </a14:m>
                <a:endParaRPr lang="zh-CN" altLang="zh-CN" dirty="0"/>
              </a:p>
              <a:p>
                <a:pPr marL="0" indent="0">
                  <a:lnSpc>
                    <a:spcPct val="120000"/>
                  </a:lnSpc>
                  <a:spcBef>
                    <a:spcPts val="0"/>
                  </a:spcBef>
                  <a:spcAft>
                    <a:spcPts val="0"/>
                  </a:spcAft>
                  <a:buNone/>
                </a:pPr>
                <a:r>
                  <a:rPr lang="en-US" altLang="zh-CN" b="1" dirty="0"/>
                  <a:t>                </a:t>
                </a:r>
                <a:r>
                  <a:rPr lang="en-US" altLang="zh-CN" dirty="0"/>
                  <a:t>10</a:t>
                </a:r>
                <a:r>
                  <a:rPr lang="en-US" altLang="zh-CN" b="1" dirty="0"/>
                  <a:t>. </a:t>
                </a: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𝒙𝑹</m:t>
                    </m:r>
                    <m:r>
                      <a:rPr lang="en-US" altLang="zh-CN" b="1" i="1" dirty="0">
                        <a:latin typeface="Cambria Math" panose="02040503050406030204" pitchFamily="18" charset="0"/>
                      </a:rPr>
                      <m:t>(</m:t>
                    </m:r>
                    <m:r>
                      <a:rPr lang="en-US" altLang="zh-CN" b="1" i="1" dirty="0" err="1">
                        <a:latin typeface="Cambria Math" panose="02040503050406030204" pitchFamily="18" charset="0"/>
                      </a:rPr>
                      <m:t>𝒙</m:t>
                    </m:r>
                    <m:r>
                      <a:rPr lang="en-US" altLang="zh-CN" b="1" i="1" dirty="0" err="1">
                        <a:latin typeface="Cambria Math" panose="02040503050406030204" pitchFamily="18" charset="0"/>
                      </a:rPr>
                      <m:t>,</m:t>
                    </m:r>
                    <m:r>
                      <a:rPr lang="en-US" altLang="zh-CN" b="1" i="1" dirty="0" err="1">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𝒚𝑹</m:t>
                    </m:r>
                    <m:r>
                      <a:rPr lang="en-US" altLang="zh-CN" b="1" i="1" dirty="0">
                        <a:latin typeface="Cambria Math" panose="02040503050406030204" pitchFamily="18" charset="0"/>
                      </a:rPr>
                      <m:t>(</m:t>
                    </m:r>
                    <m:r>
                      <a:rPr lang="en-US" altLang="zh-CN" b="1" i="1" dirty="0" err="1">
                        <a:latin typeface="Cambria Math" panose="02040503050406030204" pitchFamily="18" charset="0"/>
                      </a:rPr>
                      <m:t>𝒙</m:t>
                    </m:r>
                    <m:r>
                      <a:rPr lang="en-US" altLang="zh-CN" b="1" i="1" dirty="0" err="1">
                        <a:latin typeface="Cambria Math" panose="02040503050406030204" pitchFamily="18" charset="0"/>
                      </a:rPr>
                      <m:t>,</m:t>
                    </m:r>
                    <m:r>
                      <a:rPr lang="en-US" altLang="zh-CN" b="1" i="1" dirty="0" err="1">
                        <a:latin typeface="Cambria Math" panose="02040503050406030204" pitchFamily="18" charset="0"/>
                      </a:rPr>
                      <m:t>𝒚</m:t>
                    </m:r>
                    <m:r>
                      <a:rPr lang="en-US" altLang="zh-CN" b="1" i="1" dirty="0">
                        <a:latin typeface="Cambria Math" panose="02040503050406030204" pitchFamily="18" charset="0"/>
                      </a:rPr>
                      <m:t>)</m:t>
                    </m:r>
                  </m:oMath>
                </a14:m>
                <a:endParaRPr lang="en-US" altLang="zh-CN" dirty="0"/>
              </a:p>
            </p:txBody>
          </p:sp>
        </mc:Choice>
        <mc:Fallback xmlns="">
          <p:sp>
            <p:nvSpPr>
              <p:cNvPr id="8195" name="内容占位符 2">
                <a:extLst>
                  <a:ext uri="{FF2B5EF4-FFF2-40B4-BE49-F238E27FC236}">
                    <a16:creationId xmlns:a16="http://schemas.microsoft.com/office/drawing/2014/main" id="{414EB146-5AC6-4C6E-89FA-147BFC3AC559}"/>
                  </a:ext>
                </a:extLst>
              </p:cNvPr>
              <p:cNvSpPr>
                <a:spLocks noGrp="1" noRot="1" noChangeAspect="1" noMove="1" noResize="1" noEditPoints="1" noAdjustHandles="1" noChangeArrowheads="1" noChangeShapeType="1" noTextEdit="1"/>
              </p:cNvSpPr>
              <p:nvPr>
                <p:ph idx="4294967295"/>
              </p:nvPr>
            </p:nvSpPr>
            <p:spPr>
              <a:xfrm>
                <a:off x="611188" y="898971"/>
                <a:ext cx="8012112" cy="5763765"/>
              </a:xfrm>
              <a:blipFill>
                <a:blip r:embed="rId2"/>
                <a:stretch>
                  <a:fillRect l="-1521" t="-2114" b="-7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8388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19" name="内容占位符 2">
                <a:extLst>
                  <a:ext uri="{FF2B5EF4-FFF2-40B4-BE49-F238E27FC236}">
                    <a16:creationId xmlns:a16="http://schemas.microsoft.com/office/drawing/2014/main" id="{616574F1-CAA0-4F6E-B2C7-E761ACB3B630}"/>
                  </a:ext>
                </a:extLst>
              </p:cNvPr>
              <p:cNvSpPr>
                <a:spLocks noGrp="1" noChangeArrowheads="1"/>
              </p:cNvSpPr>
              <p:nvPr>
                <p:ph idx="4294967295"/>
              </p:nvPr>
            </p:nvSpPr>
            <p:spPr>
              <a:xfrm>
                <a:off x="142240" y="180041"/>
                <a:ext cx="8961120" cy="3248959"/>
              </a:xfrm>
              <a:solidFill>
                <a:schemeClr val="bg1"/>
              </a:solidFill>
            </p:spPr>
            <p:txBody>
              <a:bodyPr/>
              <a:lstStyle/>
              <a:p>
                <a:pPr marL="0" indent="0">
                  <a:lnSpc>
                    <a:spcPct val="120000"/>
                  </a:lnSpc>
                  <a:spcBef>
                    <a:spcPts val="0"/>
                  </a:spcBef>
                  <a:spcAft>
                    <a:spcPts val="0"/>
                  </a:spcAft>
                  <a:buNone/>
                </a:pPr>
                <a:r>
                  <a:rPr lang="zh-CN" altLang="en-US" b="1" dirty="0">
                    <a:solidFill>
                      <a:srgbClr val="FF0000"/>
                    </a:solidFill>
                  </a:rPr>
                  <a:t>第三组：</a:t>
                </a:r>
                <a:r>
                  <a:rPr lang="en-US" altLang="zh-CN" b="1" dirty="0"/>
                  <a:t>11. </a:t>
                </a:r>
                <a14:m>
                  <m:oMath xmlns:m="http://schemas.openxmlformats.org/officeDocument/2006/math">
                    <m:r>
                      <a:rPr lang="zh-CN" altLang="en-US"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𝒙𝑹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oMath>
                </a14:m>
                <a:endParaRPr lang="zh-CN" altLang="zh-CN" dirty="0"/>
              </a:p>
              <a:p>
                <a:pPr marL="0" indent="0">
                  <a:lnSpc>
                    <a:spcPct val="120000"/>
                  </a:lnSpc>
                  <a:spcBef>
                    <a:spcPts val="0"/>
                  </a:spcBef>
                  <a:spcAft>
                    <a:spcPts val="0"/>
                  </a:spcAft>
                  <a:buNone/>
                </a:pPr>
                <a:r>
                  <a:rPr lang="en-US" altLang="zh-CN" b="1" dirty="0"/>
                  <a:t>                12. </a:t>
                </a: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𝒙𝑹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oMath>
                </a14:m>
                <a:endParaRPr lang="zh-CN" altLang="zh-CN" dirty="0"/>
              </a:p>
              <a:p>
                <a:pPr marL="0" indent="0">
                  <a:lnSpc>
                    <a:spcPct val="120000"/>
                  </a:lnSpc>
                  <a:spcBef>
                    <a:spcPts val="0"/>
                  </a:spcBef>
                  <a:spcAft>
                    <a:spcPts val="0"/>
                  </a:spcAft>
                  <a:buNone/>
                </a:pPr>
                <a:r>
                  <a:rPr lang="en-US" altLang="zh-CN" b="1" dirty="0"/>
                  <a:t>                13. </a:t>
                </a: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 </m:t>
                    </m:r>
                  </m:oMath>
                </a14:m>
                <a:endParaRPr lang="zh-CN" altLang="zh-CN" dirty="0"/>
              </a:p>
              <a:p>
                <a:pPr marL="0" indent="0">
                  <a:lnSpc>
                    <a:spcPct val="120000"/>
                  </a:lnSpc>
                  <a:spcBef>
                    <a:spcPts val="0"/>
                  </a:spcBef>
                  <a:spcAft>
                    <a:spcPts val="0"/>
                  </a:spcAft>
                  <a:buNone/>
                </a:pPr>
                <a:r>
                  <a:rPr lang="en-US" altLang="zh-CN" b="1" dirty="0"/>
                  <a:t>                14. </a:t>
                </a: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 </m:t>
                    </m:r>
                  </m:oMath>
                </a14:m>
                <a:endParaRPr lang="zh-CN" altLang="zh-CN" dirty="0"/>
              </a:p>
              <a:p>
                <a:pPr marL="0" indent="0">
                  <a:lnSpc>
                    <a:spcPct val="120000"/>
                  </a:lnSpc>
                  <a:spcBef>
                    <a:spcPts val="0"/>
                  </a:spcBef>
                  <a:spcAft>
                    <a:spcPts val="0"/>
                  </a:spcAft>
                  <a:buNone/>
                </a:pPr>
                <a:r>
                  <a:rPr lang="en-US" altLang="zh-CN" b="1" dirty="0"/>
                  <a:t>                15. </a:t>
                </a: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oMath>
                </a14:m>
                <a:endParaRPr lang="zh-CN" altLang="zh-CN" dirty="0"/>
              </a:p>
              <a:p>
                <a:pPr marL="0" indent="0">
                  <a:lnSpc>
                    <a:spcPct val="120000"/>
                  </a:lnSpc>
                  <a:spcBef>
                    <a:spcPts val="0"/>
                  </a:spcBef>
                  <a:spcAft>
                    <a:spcPts val="0"/>
                  </a:spcAft>
                  <a:buNone/>
                </a:pPr>
                <a:r>
                  <a:rPr lang="en-US" altLang="zh-CN" b="1" dirty="0"/>
                  <a:t>                16. </a:t>
                </a: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 </m:t>
                    </m:r>
                  </m:oMath>
                </a14:m>
                <a:endParaRPr lang="en-US" altLang="zh-CN" dirty="0"/>
              </a:p>
            </p:txBody>
          </p:sp>
        </mc:Choice>
        <mc:Fallback xmlns="">
          <p:sp>
            <p:nvSpPr>
              <p:cNvPr id="9219" name="内容占位符 2">
                <a:extLst>
                  <a:ext uri="{FF2B5EF4-FFF2-40B4-BE49-F238E27FC236}">
                    <a16:creationId xmlns:a16="http://schemas.microsoft.com/office/drawing/2014/main" id="{616574F1-CAA0-4F6E-B2C7-E761ACB3B630}"/>
                  </a:ext>
                </a:extLst>
              </p:cNvPr>
              <p:cNvSpPr>
                <a:spLocks noGrp="1" noRot="1" noChangeAspect="1" noMove="1" noResize="1" noEditPoints="1" noAdjustHandles="1" noChangeArrowheads="1" noChangeShapeType="1" noTextEdit="1"/>
              </p:cNvSpPr>
              <p:nvPr>
                <p:ph idx="4294967295"/>
              </p:nvPr>
            </p:nvSpPr>
            <p:spPr>
              <a:xfrm>
                <a:off x="142240" y="180041"/>
                <a:ext cx="8961120" cy="3248959"/>
              </a:xfrm>
              <a:blipFill>
                <a:blip r:embed="rId2"/>
                <a:stretch>
                  <a:fillRect l="-1361" t="-1501" b="-13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20" name="内容占位符 2">
                <a:extLst>
                  <a:ext uri="{FF2B5EF4-FFF2-40B4-BE49-F238E27FC236}">
                    <a16:creationId xmlns:a16="http://schemas.microsoft.com/office/drawing/2014/main" id="{7670D6D5-9A9C-4408-BD54-42F7E041ACD5}"/>
                  </a:ext>
                </a:extLst>
              </p:cNvPr>
              <p:cNvSpPr>
                <a:spLocks noChangeArrowheads="1"/>
              </p:cNvSpPr>
              <p:nvPr/>
            </p:nvSpPr>
            <p:spPr bwMode="auto">
              <a:xfrm>
                <a:off x="182880" y="3429000"/>
                <a:ext cx="8961120" cy="3248959"/>
              </a:xfrm>
              <a:prstGeom prst="rect">
                <a:avLst/>
              </a:prstGeom>
              <a:noFill/>
              <a:ln>
                <a:noFill/>
              </a:ln>
              <a:effectLst/>
            </p:spPr>
            <p:txBody>
              <a:bodyPr/>
              <a:lstStyle>
                <a:lvl1pPr marL="342900" indent="-342900">
                  <a:spcBef>
                    <a:spcPct val="20000"/>
                  </a:spcBef>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9pPr>
              </a:lstStyle>
              <a:p>
                <a:pPr>
                  <a:lnSpc>
                    <a:spcPct val="120000"/>
                  </a:lnSpc>
                  <a:spcBef>
                    <a:spcPts val="0"/>
                  </a:spcBef>
                  <a:defRPr/>
                </a:pPr>
                <a:r>
                  <a:rPr lang="zh-CN" altLang="fr-FR"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第四组：</a:t>
                </a:r>
                <a:r>
                  <a:rPr lang="en-US" altLang="zh-CN" sz="2800" b="1" dirty="0">
                    <a:latin typeface="Times New Roman" panose="02020603050405020304" pitchFamily="18" charset="0"/>
                    <a:cs typeface="Times New Roman" panose="02020603050405020304" pitchFamily="18" charset="0"/>
                  </a:rPr>
                  <a:t>17. </a:t>
                </a:r>
                <a14:m>
                  <m:oMath xmlns:m="http://schemas.openxmlformats.org/officeDocument/2006/math">
                    <m:r>
                      <a:rPr lang="zh-CN" altLang="en-US" sz="2800" b="1" i="1" dirty="0" smtClean="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𝑸</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𝒙</m:t>
                    </m:r>
                    <m:r>
                      <a:rPr lang="en-US"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𝑸</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oMath>
                </a14:m>
                <a:endParaRPr lang="zh-CN" altLang="zh-CN" sz="2800" b="1" dirty="0">
                  <a:latin typeface="Times New Roman" panose="02020603050405020304" pitchFamily="18" charset="0"/>
                  <a:cs typeface="Times New Roman" panose="02020603050405020304" pitchFamily="18" charset="0"/>
                </a:endParaRPr>
              </a:p>
              <a:p>
                <a:pPr>
                  <a:lnSpc>
                    <a:spcPct val="120000"/>
                  </a:lnSpc>
                  <a:spcBef>
                    <a:spcPts val="0"/>
                  </a:spcBef>
                  <a:defRPr/>
                </a:pPr>
                <a:r>
                  <a:rPr lang="fr-FR" altLang="zh-CN" sz="2800" b="1" dirty="0">
                    <a:latin typeface="Times New Roman" panose="02020603050405020304" pitchFamily="18" charset="0"/>
                    <a:cs typeface="Times New Roman" panose="02020603050405020304" pitchFamily="18" charset="0"/>
                  </a:rPr>
                  <a:t>                18</a:t>
                </a:r>
                <a:r>
                  <a:rPr lang="en-US" altLang="zh-CN" sz="2800" b="1" dirty="0">
                    <a:latin typeface="Times New Roman" panose="02020603050405020304" pitchFamily="18" charset="0"/>
                    <a:cs typeface="Times New Roman" panose="02020603050405020304" pitchFamily="18" charset="0"/>
                  </a:rPr>
                  <a:t>. </a:t>
                </a:r>
                <a14:m>
                  <m:oMath xmlns:m="http://schemas.openxmlformats.org/officeDocument/2006/math">
                    <m:r>
                      <a:rPr lang="fr-FR" altLang="zh-CN" sz="2800" b="1" i="1" dirty="0" smtClean="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𝑸</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𝒙</m:t>
                    </m:r>
                    <m:r>
                      <a:rPr lang="en-US"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𝑸</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 </m:t>
                    </m:r>
                  </m:oMath>
                </a14:m>
                <a:endParaRPr lang="zh-CN" altLang="zh-CN" sz="2800" b="1" dirty="0">
                  <a:latin typeface="Times New Roman" panose="02020603050405020304" pitchFamily="18" charset="0"/>
                  <a:cs typeface="Times New Roman" panose="02020603050405020304" pitchFamily="18" charset="0"/>
                </a:endParaRPr>
              </a:p>
              <a:p>
                <a:pPr>
                  <a:lnSpc>
                    <a:spcPct val="120000"/>
                  </a:lnSpc>
                  <a:spcBef>
                    <a:spcPts val="0"/>
                  </a:spcBef>
                  <a:defRPr/>
                </a:pPr>
                <a:r>
                  <a:rPr lang="fr-FR" altLang="zh-CN" sz="2800" b="1" dirty="0">
                    <a:latin typeface="Times New Roman" panose="02020603050405020304" pitchFamily="18" charset="0"/>
                    <a:cs typeface="Times New Roman" panose="02020603050405020304" pitchFamily="18" charset="0"/>
                  </a:rPr>
                  <a:t>                19</a:t>
                </a:r>
                <a:r>
                  <a:rPr lang="en-US" altLang="zh-CN" sz="2800" b="1" dirty="0">
                    <a:latin typeface="Times New Roman" panose="02020603050405020304" pitchFamily="18" charset="0"/>
                    <a:cs typeface="Times New Roman" panose="02020603050405020304" pitchFamily="18" charset="0"/>
                  </a:rPr>
                  <a:t>. </a:t>
                </a:r>
                <a14:m>
                  <m:oMath xmlns:m="http://schemas.openxmlformats.org/officeDocument/2006/math">
                    <m:r>
                      <a:rPr lang="fr-FR" altLang="zh-CN" sz="2800" b="1" i="1" dirty="0" smtClean="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𝒙</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𝑸</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𝑸</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oMath>
                </a14:m>
                <a:endParaRPr lang="zh-CN" altLang="zh-CN" sz="2800" b="1" dirty="0">
                  <a:latin typeface="Times New Roman" panose="02020603050405020304" pitchFamily="18" charset="0"/>
                  <a:cs typeface="Times New Roman" panose="02020603050405020304" pitchFamily="18" charset="0"/>
                </a:endParaRPr>
              </a:p>
              <a:p>
                <a:pPr>
                  <a:lnSpc>
                    <a:spcPct val="120000"/>
                  </a:lnSpc>
                  <a:spcBef>
                    <a:spcPts val="0"/>
                  </a:spcBef>
                  <a:defRPr/>
                </a:pPr>
                <a:r>
                  <a:rPr lang="fr-FR" altLang="zh-CN" sz="2800" b="1" dirty="0">
                    <a:latin typeface="Times New Roman" panose="02020603050405020304" pitchFamily="18" charset="0"/>
                    <a:cs typeface="Times New Roman" panose="02020603050405020304" pitchFamily="18" charset="0"/>
                  </a:rPr>
                  <a:t>                20</a:t>
                </a:r>
                <a:r>
                  <a:rPr lang="en-US" altLang="zh-CN" sz="2800" b="1" dirty="0">
                    <a:latin typeface="Times New Roman" panose="02020603050405020304" pitchFamily="18" charset="0"/>
                    <a:cs typeface="Times New Roman" panose="02020603050405020304" pitchFamily="18" charset="0"/>
                  </a:rPr>
                  <a:t>. </a:t>
                </a:r>
                <a14:m>
                  <m:oMath xmlns:m="http://schemas.openxmlformats.org/officeDocument/2006/math">
                    <m:r>
                      <a:rPr lang="fr-FR" altLang="zh-CN" sz="2800" b="1" i="1" dirty="0" smtClean="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𝒙</m:t>
                    </m:r>
                    <m:r>
                      <a:rPr lang="en-US"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𝑸</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𝑸</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𝒙</m:t>
                    </m:r>
                    <m:r>
                      <a:rPr lang="fr-FR" altLang="zh-CN" sz="2800" b="1" i="1" dirty="0">
                        <a:latin typeface="Cambria Math" panose="02040503050406030204" pitchFamily="18" charset="0"/>
                        <a:ea typeface="黑体" panose="02010609060101010101" pitchFamily="49" charset="-122"/>
                        <a:cs typeface="Times New Roman" panose="02020603050405020304" pitchFamily="18" charset="0"/>
                      </a:rPr>
                      <m:t>)</m:t>
                    </m:r>
                  </m:oMath>
                </a14:m>
                <a:endParaRPr lang="fr-FR" altLang="zh-CN" sz="2800" b="1" dirty="0">
                  <a:latin typeface="Times New Roman" panose="02020603050405020304" pitchFamily="18" charset="0"/>
                  <a:cs typeface="Times New Roman" panose="02020603050405020304" pitchFamily="18" charset="0"/>
                </a:endParaRPr>
              </a:p>
              <a:p>
                <a:pPr eaLnBrk="1" hangingPunct="1">
                  <a:lnSpc>
                    <a:spcPct val="120000"/>
                  </a:lnSpc>
                  <a:spcBef>
                    <a:spcPts val="0"/>
                  </a:spcBef>
                </a:pPr>
                <a:r>
                  <a:rPr lang="zh-CN" altLang="en-US"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sym typeface="Symbol" pitchFamily="18" charset="2"/>
                  </a:rPr>
                  <a:t>重要规则</a:t>
                </a:r>
                <a:r>
                  <a:rPr lang="zh-CN" altLang="en-US" sz="2800" b="1" dirty="0">
                    <a:solidFill>
                      <a:srgbClr val="FF0066"/>
                    </a:solidFill>
                    <a:latin typeface="黑体" panose="02010609060101010101" pitchFamily="49" charset="-122"/>
                    <a:ea typeface="黑体" panose="02010609060101010101" pitchFamily="49" charset="-122"/>
                    <a:cs typeface="Times New Roman" panose="02020603050405020304" pitchFamily="18" charset="0"/>
                    <a:sym typeface="Symbol" pitchFamily="18" charset="2"/>
                  </a:rPr>
                  <a:t>  </a:t>
                </a:r>
                <a:r>
                  <a:rPr lang="zh-CN" altLang="en-US" sz="2800" b="1" dirty="0">
                    <a:solidFill>
                      <a:srgbClr val="0070C0"/>
                    </a:solidFill>
                    <a:latin typeface="黑体" panose="02010609060101010101" pitchFamily="49" charset="-122"/>
                    <a:ea typeface="黑体" panose="02010609060101010101" pitchFamily="49" charset="-122"/>
                    <a:cs typeface="Times New Roman" panose="02020603050405020304" pitchFamily="18" charset="0"/>
                    <a:sym typeface="Symbol" pitchFamily="18" charset="2"/>
                  </a:rPr>
                  <a:t>引入规则</a:t>
                </a:r>
                <a:r>
                  <a:rPr lang="zh-CN" altLang="en-US" sz="2800" b="1" dirty="0">
                    <a:latin typeface="Times New Roman" panose="02020603050405020304" pitchFamily="18" charset="0"/>
                    <a:cs typeface="Times New Roman" panose="02020603050405020304" pitchFamily="18" charset="0"/>
                    <a:sym typeface="Symbol" pitchFamily="18" charset="2"/>
                  </a:rPr>
                  <a:t>：</a:t>
                </a:r>
                <a14:m>
                  <m:oMath xmlns:m="http://schemas.openxmlformats.org/officeDocument/2006/math">
                    <m:r>
                      <a:rPr lang="en-US" altLang="zh-CN" sz="2800" b="1" i="1" dirty="0" smtClean="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𝑸</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𝒄</m:t>
                    </m:r>
                    <m:r>
                      <a:rPr lang="en-US" altLang="zh-CN" sz="2800" b="1" i="1" dirty="0">
                        <a:latin typeface="Cambria Math" panose="02040503050406030204" pitchFamily="18" charset="0"/>
                        <a:cs typeface="Times New Roman" panose="02020603050405020304" pitchFamily="18" charset="0"/>
                        <a:sym typeface="Symbol" pitchFamily="18" charset="2"/>
                      </a:rPr>
                      <m:t>)</m:t>
                    </m:r>
                    <m:r>
                      <a:rPr lang="zh-CN" altLang="en-US" sz="2800" b="1" i="1" dirty="0">
                        <a:latin typeface="Cambria Math" panose="02040503050406030204" pitchFamily="18" charset="0"/>
                        <a:cs typeface="Times New Roman" panose="02020603050405020304" pitchFamily="18" charset="0"/>
                        <a:sym typeface="Symbol" pitchFamily="18" charset="2"/>
                      </a:rPr>
                      <m:t>→</m:t>
                    </m:r>
                    <m:r>
                      <a:rPr lang="en-US" altLang="zh-CN" sz="2800" b="1" i="1" dirty="0">
                        <a:latin typeface="Cambria Math" panose="02040503050406030204" pitchFamily="18" charset="0"/>
                        <a:cs typeface="Times New Roman" panose="02020603050405020304" pitchFamily="18" charset="0"/>
                        <a:sym typeface="Symbol" pitchFamily="18" charset="2"/>
                      </a:rPr>
                      <m:t>∃</m:t>
                    </m:r>
                    <m:r>
                      <a:rPr lang="en-US" altLang="zh-CN" sz="2800" b="1" i="1" dirty="0" err="1">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𝒙𝑸</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𝒙</m:t>
                    </m:r>
                    <m:r>
                      <a:rPr lang="en-US" altLang="zh-CN" sz="2800" b="1" i="1" dirty="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oMath>
                </a14:m>
                <a:endParaRPr lang="zh-CN" altLang="en-US" sz="2800" b="1" dirty="0">
                  <a:latin typeface="Times New Roman" panose="02020603050405020304" pitchFamily="18" charset="0"/>
                  <a:cs typeface="Times New Roman" panose="02020603050405020304" pitchFamily="18" charset="0"/>
                  <a:sym typeface="Symbol" pitchFamily="18" charset="2"/>
                </a:endParaRPr>
              </a:p>
            </p:txBody>
          </p:sp>
        </mc:Choice>
        <mc:Fallback xmlns="">
          <p:sp>
            <p:nvSpPr>
              <p:cNvPr id="9220" name="内容占位符 2">
                <a:extLst>
                  <a:ext uri="{FF2B5EF4-FFF2-40B4-BE49-F238E27FC236}">
                    <a16:creationId xmlns:a16="http://schemas.microsoft.com/office/drawing/2014/main" id="{7670D6D5-9A9C-4408-BD54-42F7E041ACD5}"/>
                  </a:ext>
                </a:extLst>
              </p:cNvPr>
              <p:cNvSpPr>
                <a:spLocks noRot="1" noChangeAspect="1" noMove="1" noResize="1" noEditPoints="1" noAdjustHandles="1" noChangeArrowheads="1" noChangeShapeType="1" noTextEdit="1"/>
              </p:cNvSpPr>
              <p:nvPr/>
            </p:nvSpPr>
            <p:spPr bwMode="auto">
              <a:xfrm>
                <a:off x="182880" y="3429000"/>
                <a:ext cx="8961120" cy="3248959"/>
              </a:xfrm>
              <a:prstGeom prst="rect">
                <a:avLst/>
              </a:prstGeom>
              <a:blipFill>
                <a:blip r:embed="rId3"/>
                <a:stretch>
                  <a:fillRect l="-1361" t="-1504"/>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3518918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EAD20A30-450A-4580-BD26-C64519D6A687}"/>
              </a:ext>
            </a:extLst>
          </p:cNvPr>
          <p:cNvSpPr>
            <a:spLocks noGrp="1" noChangeArrowheads="1"/>
          </p:cNvSpPr>
          <p:nvPr>
            <p:ph type="body" idx="1"/>
          </p:nvPr>
        </p:nvSpPr>
        <p:spPr>
          <a:xfrm>
            <a:off x="1187450" y="1268413"/>
            <a:ext cx="7200900" cy="1468437"/>
          </a:xfrm>
        </p:spPr>
        <p:txBody>
          <a:bodyPr/>
          <a:lstStyle/>
          <a:p>
            <a:pPr marL="0" indent="0">
              <a:buNone/>
            </a:pPr>
            <a:r>
              <a:rPr lang="en-US" altLang="zh-CN" dirty="0"/>
              <a:t>      </a:t>
            </a:r>
            <a:r>
              <a:rPr lang="zh-CN" altLang="en-US" dirty="0">
                <a:solidFill>
                  <a:srgbClr val="0070C0"/>
                </a:solidFill>
              </a:rPr>
              <a:t>下面给出这些谓词定理的</a:t>
            </a:r>
            <a:endParaRPr lang="en-US" altLang="zh-CN" dirty="0">
              <a:solidFill>
                <a:srgbClr val="0070C0"/>
              </a:solidFill>
            </a:endParaRPr>
          </a:p>
          <a:p>
            <a:pPr marL="0" indent="0">
              <a:buNone/>
            </a:pPr>
            <a:r>
              <a:rPr lang="en-US" altLang="zh-CN" dirty="0">
                <a:solidFill>
                  <a:srgbClr val="0070C0"/>
                </a:solidFill>
              </a:rPr>
              <a:t>                     </a:t>
            </a:r>
            <a:r>
              <a:rPr lang="zh-CN" altLang="en-US" dirty="0">
                <a:solidFill>
                  <a:srgbClr val="0070C0"/>
                </a:solidFill>
              </a:rPr>
              <a:t>参考证明：</a:t>
            </a:r>
          </a:p>
        </p:txBody>
      </p:sp>
    </p:spTree>
    <p:extLst>
      <p:ext uri="{BB962C8B-B14F-4D97-AF65-F5344CB8AC3E}">
        <p14:creationId xmlns:p14="http://schemas.microsoft.com/office/powerpoint/2010/main" val="1252980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9394" name="标题 1">
                <a:extLst>
                  <a:ext uri="{FF2B5EF4-FFF2-40B4-BE49-F238E27FC236}">
                    <a16:creationId xmlns:a16="http://schemas.microsoft.com/office/drawing/2014/main" id="{E7644C14-C3F4-44AA-9DE7-50EFCA891FCB}"/>
                  </a:ext>
                </a:extLst>
              </p:cNvPr>
              <p:cNvSpPr>
                <a:spLocks noGrp="1" noChangeArrowheads="1"/>
              </p:cNvSpPr>
              <p:nvPr>
                <p:ph type="title" idx="4294967295"/>
              </p:nvPr>
            </p:nvSpPr>
            <p:spPr>
              <a:xfrm>
                <a:off x="803867" y="200968"/>
                <a:ext cx="8286914" cy="660213"/>
              </a:xfrm>
              <a:noFill/>
            </p:spPr>
            <p:txBody>
              <a:bodyPr/>
              <a:lstStyle/>
              <a:p>
                <a:pPr marL="342900" indent="-342900">
                  <a:spcBef>
                    <a:spcPct val="20000"/>
                  </a:spcBef>
                  <a:defRPr/>
                </a:pPr>
                <a:r>
                  <a:rPr lang="zh-CN" altLang="en-US" sz="2800" dirty="0">
                    <a:latin typeface="Times New Roman" panose="02020603050405020304" pitchFamily="18" charset="0"/>
                    <a:cs typeface="Times New Roman" panose="02020603050405020304" pitchFamily="18" charset="0"/>
                  </a:rPr>
                  <a:t>定理</a:t>
                </a:r>
                <a:r>
                  <a:rPr lang="en-US" altLang="zh-CN" sz="2800" dirty="0">
                    <a:latin typeface="Times New Roman" panose="02020603050405020304" pitchFamily="18" charset="0"/>
                    <a:cs typeface="Times New Roman" panose="02020603050405020304" pitchFamily="18" charset="0"/>
                  </a:rPr>
                  <a:t>4.6.1 </a:t>
                </a:r>
                <a14:m>
                  <m:oMath xmlns:m="http://schemas.openxmlformats.org/officeDocument/2006/math">
                    <m:r>
                      <a:rPr lang="zh-CN" altLang="en-US" sz="2800" b="1" i="1" dirty="0" smtClean="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𝒙𝑸</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𝒙</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𝒚𝑸</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𝒚</m:t>
                    </m:r>
                    <m:r>
                      <a:rPr lang="pt-BR" altLang="zh-CN" sz="2800" b="1" i="1" dirty="0">
                        <a:latin typeface="Cambria Math" panose="02040503050406030204" pitchFamily="18" charset="0"/>
                        <a:cs typeface="Times New Roman" panose="02020603050405020304" pitchFamily="18" charset="0"/>
                      </a:rPr>
                      <m:t>)</m:t>
                    </m:r>
                  </m:oMath>
                </a14:m>
                <a:r>
                  <a:rPr lang="pt-BR" altLang="zh-CN" sz="2800" dirty="0">
                    <a:latin typeface="Times New Roman" panose="02020603050405020304" pitchFamily="18" charset="0"/>
                    <a:cs typeface="Times New Roman" panose="02020603050405020304" pitchFamily="18" charset="0"/>
                  </a:rPr>
                  <a:t>(</a:t>
                </a:r>
                <a14:m>
                  <m:oMath xmlns:m="http://schemas.openxmlformats.org/officeDocument/2006/math">
                    <m:r>
                      <a:rPr lang="pt-BR" altLang="zh-CN" sz="2800" b="1" i="1" dirty="0" smtClean="0">
                        <a:latin typeface="Cambria Math" panose="02040503050406030204" pitchFamily="18" charset="0"/>
                        <a:cs typeface="Times New Roman" panose="02020603050405020304" pitchFamily="18" charset="0"/>
                      </a:rPr>
                      <m:t>𝒚</m:t>
                    </m:r>
                  </m:oMath>
                </a14:m>
                <a:r>
                  <a:rPr lang="zh-CN" altLang="zh-CN" sz="2800" dirty="0">
                    <a:latin typeface="Times New Roman" panose="02020603050405020304" pitchFamily="18" charset="0"/>
                    <a:cs typeface="Times New Roman" panose="02020603050405020304" pitchFamily="18" charset="0"/>
                  </a:rPr>
                  <a:t>不在</a:t>
                </a:r>
                <a14:m>
                  <m:oMath xmlns:m="http://schemas.openxmlformats.org/officeDocument/2006/math">
                    <m:r>
                      <a:rPr lang="pt-BR" altLang="zh-CN" sz="2800" b="1" i="1" dirty="0" smtClean="0">
                        <a:latin typeface="Cambria Math" panose="02040503050406030204" pitchFamily="18" charset="0"/>
                        <a:cs typeface="Times New Roman" panose="02020603050405020304" pitchFamily="18" charset="0"/>
                      </a:rPr>
                      <m:t>𝑸</m:t>
                    </m:r>
                  </m:oMath>
                </a14:m>
                <a:r>
                  <a:rPr lang="zh-CN" altLang="zh-CN" sz="2800" dirty="0">
                    <a:latin typeface="Times New Roman" panose="02020603050405020304" pitchFamily="18" charset="0"/>
                    <a:cs typeface="Times New Roman" panose="02020603050405020304" pitchFamily="18" charset="0"/>
                  </a:rPr>
                  <a:t>中</a:t>
                </a:r>
                <a:r>
                  <a:rPr lang="zh-CN" altLang="en-US" sz="2800" dirty="0">
                    <a:latin typeface="Times New Roman" panose="02020603050405020304" pitchFamily="18" charset="0"/>
                    <a:cs typeface="Times New Roman" panose="02020603050405020304" pitchFamily="18" charset="0"/>
                  </a:rPr>
                  <a:t>自由</a:t>
                </a:r>
                <a:r>
                  <a:rPr lang="zh-CN" altLang="zh-CN" sz="2800" dirty="0">
                    <a:latin typeface="Times New Roman" panose="02020603050405020304" pitchFamily="18" charset="0"/>
                    <a:cs typeface="Times New Roman" panose="02020603050405020304" pitchFamily="18" charset="0"/>
                  </a:rPr>
                  <a:t>出现</a:t>
                </a:r>
                <a:r>
                  <a:rPr lang="pt-BR"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p:txBody>
          </p:sp>
        </mc:Choice>
        <mc:Fallback xmlns="">
          <p:sp>
            <p:nvSpPr>
              <p:cNvPr id="59394" name="标题 1">
                <a:extLst>
                  <a:ext uri="{FF2B5EF4-FFF2-40B4-BE49-F238E27FC236}">
                    <a16:creationId xmlns:a16="http://schemas.microsoft.com/office/drawing/2014/main" id="{E7644C14-C3F4-44AA-9DE7-50EFCA891FCB}"/>
                  </a:ext>
                </a:extLst>
              </p:cNvPr>
              <p:cNvSpPr>
                <a:spLocks noGrp="1" noRot="1" noChangeAspect="1" noMove="1" noResize="1" noEditPoints="1" noAdjustHandles="1" noChangeArrowheads="1" noChangeShapeType="1" noTextEdit="1"/>
              </p:cNvSpPr>
              <p:nvPr>
                <p:ph type="title" idx="4294967295"/>
              </p:nvPr>
            </p:nvSpPr>
            <p:spPr>
              <a:xfrm>
                <a:off x="803867" y="200968"/>
                <a:ext cx="8286914" cy="660213"/>
              </a:xfrm>
              <a:blipFill>
                <a:blip r:embed="rId3"/>
                <a:stretch>
                  <a:fillRect l="-1545" t="-1852" r="-809"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395" name="内容占位符 2">
                <a:extLst>
                  <a:ext uri="{FF2B5EF4-FFF2-40B4-BE49-F238E27FC236}">
                    <a16:creationId xmlns:a16="http://schemas.microsoft.com/office/drawing/2014/main" id="{EF292853-B6A7-43F2-83AD-5D8D4703FB83}"/>
                  </a:ext>
                </a:extLst>
              </p:cNvPr>
              <p:cNvSpPr>
                <a:spLocks noGrp="1" noChangeArrowheads="1"/>
              </p:cNvSpPr>
              <p:nvPr>
                <p:ph idx="4294967295"/>
              </p:nvPr>
            </p:nvSpPr>
            <p:spPr>
              <a:xfrm>
                <a:off x="276792" y="1199705"/>
                <a:ext cx="8590415" cy="3527113"/>
              </a:xfrm>
            </p:spPr>
            <p:txBody>
              <a:bodyPr/>
              <a:lstStyle/>
              <a:p>
                <a:pPr marL="0" indent="0">
                  <a:lnSpc>
                    <a:spcPct val="100000"/>
                  </a:lnSpc>
                  <a:spcBef>
                    <a:spcPts val="600"/>
                  </a:spcBef>
                  <a:spcAft>
                    <a:spcPts val="600"/>
                  </a:spcAft>
                  <a:buNone/>
                </a:pPr>
                <a:r>
                  <a:rPr lang="zh-CN" altLang="zh-CN" b="0" dirty="0"/>
                  <a:t>证明：</a:t>
                </a:r>
                <a:r>
                  <a:rPr lang="de-DE" altLang="zh-CN" b="0" dirty="0"/>
                  <a:t>                                                               </a:t>
                </a:r>
                <a:r>
                  <a:rPr lang="zh-CN" altLang="zh-CN" b="0" dirty="0">
                    <a:solidFill>
                      <a:srgbClr val="0070C0"/>
                    </a:solidFill>
                  </a:rPr>
                  <a:t>证据：</a:t>
                </a:r>
              </a:p>
              <a:p>
                <a:pPr marL="0" indent="0">
                  <a:lnSpc>
                    <a:spcPct val="100000"/>
                  </a:lnSpc>
                  <a:spcBef>
                    <a:spcPts val="600"/>
                  </a:spcBef>
                  <a:spcAft>
                    <a:spcPts val="60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𝒙𝑸</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de-DE" altLang="zh-CN" b="1" i="1" dirty="0">
                        <a:latin typeface="Cambria Math" panose="02040503050406030204" pitchFamily="18" charset="0"/>
                      </a:rPr>
                      <m:t>𝑸</m:t>
                    </m:r>
                    <m:r>
                      <a:rPr lang="de-DE" altLang="zh-CN" b="1" i="1" dirty="0">
                        <a:latin typeface="Cambria Math" panose="02040503050406030204" pitchFamily="18" charset="0"/>
                      </a:rPr>
                      <m:t>(</m:t>
                    </m:r>
                    <m:r>
                      <a:rPr lang="de-DE" altLang="zh-CN" b="1" i="1" dirty="0">
                        <a:latin typeface="Cambria Math" panose="02040503050406030204" pitchFamily="18" charset="0"/>
                      </a:rPr>
                      <m:t>𝒚</m:t>
                    </m:r>
                    <m:r>
                      <a:rPr lang="de-DE" altLang="zh-CN" b="1" i="1" dirty="0">
                        <a:latin typeface="Cambria Math" panose="02040503050406030204" pitchFamily="18" charset="0"/>
                      </a:rPr>
                      <m:t>)</m:t>
                    </m:r>
                  </m:oMath>
                </a14:m>
                <a:r>
                  <a:rPr lang="de-DE" altLang="zh-CN" b="1" dirty="0"/>
                  <a:t>                                       </a:t>
                </a:r>
                <a:r>
                  <a:rPr lang="en-US" altLang="zh-CN" dirty="0">
                    <a:solidFill>
                      <a:srgbClr val="0070C0"/>
                    </a:solidFill>
                    <a:latin typeface="Palace Script MT" panose="030303020206070C0B05" pitchFamily="66" charset="0"/>
                  </a:rPr>
                  <a:t>A</a:t>
                </a:r>
                <a:r>
                  <a:rPr lang="de-DE" altLang="zh-CN" b="1" dirty="0">
                    <a:solidFill>
                      <a:srgbClr val="0070C0"/>
                    </a:solidFill>
                  </a:rPr>
                  <a:t> </a:t>
                </a:r>
                <a:r>
                  <a:rPr lang="de-DE" altLang="zh-CN" kern="1200" baseline="-25000" dirty="0">
                    <a:solidFill>
                      <a:srgbClr val="0070C0"/>
                    </a:solidFill>
                  </a:rPr>
                  <a:t>4</a:t>
                </a:r>
                <a:r>
                  <a:rPr lang="de-DE" altLang="zh-CN" b="1" dirty="0">
                    <a:solidFill>
                      <a:schemeClr val="accent2"/>
                    </a:solidFill>
                  </a:rPr>
                  <a:t> </a:t>
                </a:r>
                <a:endParaRPr lang="zh-CN" altLang="zh-CN" b="1" dirty="0">
                  <a:solidFill>
                    <a:schemeClr val="accent2"/>
                  </a:solidFill>
                </a:endParaRPr>
              </a:p>
              <a:p>
                <a:pPr marL="0" indent="0">
                  <a:lnSpc>
                    <a:spcPct val="100000"/>
                  </a:lnSpc>
                  <a:spcBef>
                    <a:spcPts val="600"/>
                  </a:spcBef>
                  <a:spcAft>
                    <a:spcPts val="60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𝒚</m:t>
                    </m:r>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𝒙𝑸</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de-DE" altLang="zh-CN" b="1" i="1" dirty="0">
                        <a:latin typeface="Cambria Math" panose="02040503050406030204" pitchFamily="18" charset="0"/>
                      </a:rPr>
                      <m:t>𝑸</m:t>
                    </m:r>
                    <m:r>
                      <a:rPr lang="de-DE" altLang="zh-CN" b="1" i="1" dirty="0">
                        <a:latin typeface="Cambria Math" panose="02040503050406030204" pitchFamily="18" charset="0"/>
                      </a:rPr>
                      <m:t>(</m:t>
                    </m:r>
                    <m:r>
                      <a:rPr lang="de-DE" altLang="zh-CN" b="1" i="1" dirty="0">
                        <a:latin typeface="Cambria Math" panose="02040503050406030204" pitchFamily="18" charset="0"/>
                      </a:rPr>
                      <m:t>𝒚</m:t>
                    </m:r>
                    <m:r>
                      <a:rPr lang="de-DE" altLang="zh-CN" b="1" i="1" dirty="0">
                        <a:latin typeface="Cambria Math" panose="02040503050406030204" pitchFamily="18" charset="0"/>
                      </a:rPr>
                      <m:t>))</m:t>
                    </m:r>
                  </m:oMath>
                </a14:m>
                <a:r>
                  <a:rPr lang="de-DE" altLang="zh-CN" b="1" dirty="0"/>
                  <a:t>                              </a:t>
                </a:r>
                <a:r>
                  <a:rPr lang="pt-BR" altLang="zh-CN" b="1" dirty="0">
                    <a:solidFill>
                      <a:srgbClr val="0070C0"/>
                    </a:solidFill>
                  </a:rPr>
                  <a:t>UG(</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de-DE"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oMath>
                </a14:m>
                <a:r>
                  <a:rPr lang="pt-BR" altLang="zh-CN" b="1" dirty="0">
                    <a:solidFill>
                      <a:srgbClr val="0070C0"/>
                    </a:solidFill>
                  </a:rPr>
                  <a:t>)</a:t>
                </a:r>
                <a:r>
                  <a:rPr lang="de-DE" altLang="zh-CN" b="1" dirty="0">
                    <a:solidFill>
                      <a:srgbClr val="0070C0"/>
                    </a:solidFill>
                  </a:rPr>
                  <a:t> </a:t>
                </a:r>
              </a:p>
              <a:p>
                <a:pPr marL="0" indent="0">
                  <a:lnSpc>
                    <a:spcPct val="100000"/>
                  </a:lnSpc>
                  <a:spcBef>
                    <a:spcPts val="600"/>
                  </a:spcBef>
                  <a:spcAft>
                    <a:spcPts val="60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𝒚</m:t>
                    </m:r>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𝒚𝑸</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oMath>
                </a14:m>
                <a:r>
                  <a:rPr lang="en-US" altLang="zh-CN" b="1" dirty="0"/>
                  <a:t>  </a:t>
                </a:r>
                <a:r>
                  <a:rPr lang="en-US" altLang="zh-CN" dirty="0">
                    <a:solidFill>
                      <a:srgbClr val="0070C0"/>
                    </a:solidFill>
                    <a:latin typeface="Palace Script MT" panose="030303020206070C0B05" pitchFamily="66" charset="0"/>
                  </a:rPr>
                  <a:t>A</a:t>
                </a:r>
                <a:r>
                  <a:rPr lang="en-US" altLang="zh-CN" b="1" dirty="0">
                    <a:solidFill>
                      <a:srgbClr val="0070C0"/>
                    </a:solidFill>
                  </a:rPr>
                  <a:t> </a:t>
                </a:r>
                <a:r>
                  <a:rPr lang="en-US" altLang="zh-CN" kern="1200" baseline="-25000" dirty="0">
                    <a:solidFill>
                      <a:srgbClr val="0070C0"/>
                    </a:solidFill>
                  </a:rPr>
                  <a:t>5</a:t>
                </a:r>
                <a:r>
                  <a:rPr lang="en-US" altLang="zh-CN" b="1" dirty="0">
                    <a:solidFill>
                      <a:schemeClr val="accent2"/>
                    </a:solidFill>
                  </a:rPr>
                  <a:t> </a:t>
                </a:r>
                <a:endParaRPr lang="zh-CN" altLang="zh-CN" b="1" dirty="0">
                  <a:solidFill>
                    <a:schemeClr val="accent2"/>
                  </a:solidFill>
                </a:endParaRPr>
              </a:p>
              <a:p>
                <a:pPr marL="0" indent="0">
                  <a:lnSpc>
                    <a:spcPct val="100000"/>
                  </a:lnSpc>
                  <a:spcBef>
                    <a:spcPts val="600"/>
                  </a:spcBef>
                  <a:spcAft>
                    <a:spcPts val="60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𝒚𝑸</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oMath>
                </a14:m>
                <a:r>
                  <a:rPr lang="pt-BR" altLang="zh-CN" b="1" dirty="0"/>
                  <a:t>                           </a:t>
                </a:r>
                <a14:m>
                  <m:oMath xmlns:m="http://schemas.openxmlformats.org/officeDocument/2006/math">
                    <m:sSub>
                      <m:sSubPr>
                        <m:ctrlPr>
                          <a:rPr lang="pt-BR"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r>
                      <a:rPr lang="en-US" altLang="zh-CN" b="1" i="1" dirty="0" smtClean="0">
                        <a:solidFill>
                          <a:srgbClr val="0070C0"/>
                        </a:solidFill>
                        <a:latin typeface="Cambria Math" panose="02040503050406030204" pitchFamily="18" charset="0"/>
                      </a:rPr>
                      <m:t>=</m:t>
                    </m:r>
                    <m:sSub>
                      <m:sSubPr>
                        <m:ctrlPr>
                          <a:rPr lang="pt-BR"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𝟒</m:t>
                        </m:r>
                      </m:sub>
                    </m:sSub>
                  </m:oMath>
                </a14:m>
                <a:endParaRPr lang="zh-CN" altLang="zh-CN" kern="1200" baseline="-25000" dirty="0">
                  <a:solidFill>
                    <a:srgbClr val="0070C0"/>
                  </a:solidFill>
                </a:endParaRPr>
              </a:p>
              <a:p>
                <a:pPr marL="0" indent="0">
                  <a:lnSpc>
                    <a:spcPct val="100000"/>
                  </a:lnSpc>
                  <a:spcBef>
                    <a:spcPts val="600"/>
                  </a:spcBef>
                  <a:spcAft>
                    <a:spcPts val="600"/>
                  </a:spcAft>
                  <a:buNone/>
                </a:pPr>
                <a:r>
                  <a:rPr lang="zh-CN" altLang="zh-CN" b="0" dirty="0"/>
                  <a:t>证毕</a:t>
                </a:r>
              </a:p>
              <a:p>
                <a:pPr>
                  <a:lnSpc>
                    <a:spcPct val="80000"/>
                  </a:lnSpc>
                </a:pPr>
                <a:endParaRPr lang="en-US" altLang="zh-CN" dirty="0"/>
              </a:p>
            </p:txBody>
          </p:sp>
        </mc:Choice>
        <mc:Fallback xmlns="">
          <p:sp>
            <p:nvSpPr>
              <p:cNvPr id="59395" name="内容占位符 2">
                <a:extLst>
                  <a:ext uri="{FF2B5EF4-FFF2-40B4-BE49-F238E27FC236}">
                    <a16:creationId xmlns:a16="http://schemas.microsoft.com/office/drawing/2014/main" id="{EF292853-B6A7-43F2-83AD-5D8D4703FB83}"/>
                  </a:ext>
                </a:extLst>
              </p:cNvPr>
              <p:cNvSpPr>
                <a:spLocks noGrp="1" noRot="1" noChangeAspect="1" noMove="1" noResize="1" noEditPoints="1" noAdjustHandles="1" noChangeArrowheads="1" noChangeShapeType="1" noTextEdit="1"/>
              </p:cNvSpPr>
              <p:nvPr>
                <p:ph idx="4294967295"/>
              </p:nvPr>
            </p:nvSpPr>
            <p:spPr>
              <a:xfrm>
                <a:off x="276792" y="1199705"/>
                <a:ext cx="8590415" cy="3527113"/>
              </a:xfrm>
              <a:blipFill>
                <a:blip r:embed="rId4"/>
                <a:stretch>
                  <a:fillRect l="-1418" t="-2422" r="-142" b="-1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4285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42" name="标题 1">
                <a:extLst>
                  <a:ext uri="{FF2B5EF4-FFF2-40B4-BE49-F238E27FC236}">
                    <a16:creationId xmlns:a16="http://schemas.microsoft.com/office/drawing/2014/main" id="{6AF9039E-E116-4B93-8746-4B7E6C39301A}"/>
                  </a:ext>
                </a:extLst>
              </p:cNvPr>
              <p:cNvSpPr>
                <a:spLocks noGrp="1" noChangeArrowheads="1"/>
              </p:cNvSpPr>
              <p:nvPr>
                <p:ph type="title" idx="4294967295"/>
              </p:nvPr>
            </p:nvSpPr>
            <p:spPr>
              <a:xfrm>
                <a:off x="914400" y="140305"/>
                <a:ext cx="8229600" cy="668840"/>
              </a:xfrm>
            </p:spPr>
            <p:txBody>
              <a:bodyPr anchor="t"/>
              <a:lstStyle/>
              <a:p>
                <a:pPr marL="342900" indent="-342900">
                  <a:spcBef>
                    <a:spcPct val="20000"/>
                  </a:spcBef>
                  <a:defRPr/>
                </a:pPr>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4.6.2 </a:t>
                </a:r>
                <a14:m>
                  <m:oMath xmlns:m="http://schemas.openxmlformats.org/officeDocument/2006/math">
                    <m:r>
                      <a:rPr lang="zh-CN" altLang="en-US" b="1" i="1" dirty="0" smtClean="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𝒙𝑹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𝒚𝑹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61442" name="标题 1">
                <a:extLst>
                  <a:ext uri="{FF2B5EF4-FFF2-40B4-BE49-F238E27FC236}">
                    <a16:creationId xmlns:a16="http://schemas.microsoft.com/office/drawing/2014/main" id="{6AF9039E-E116-4B93-8746-4B7E6C39301A}"/>
                  </a:ext>
                </a:extLst>
              </p:cNvPr>
              <p:cNvSpPr>
                <a:spLocks noGrp="1" noRot="1" noChangeAspect="1" noMove="1" noResize="1" noEditPoints="1" noAdjustHandles="1" noChangeArrowheads="1" noChangeShapeType="1" noTextEdit="1"/>
              </p:cNvSpPr>
              <p:nvPr>
                <p:ph type="title" idx="4294967295"/>
              </p:nvPr>
            </p:nvSpPr>
            <p:spPr>
              <a:xfrm>
                <a:off x="914400" y="140305"/>
                <a:ext cx="8229600" cy="668840"/>
              </a:xfrm>
              <a:blipFill>
                <a:blip r:embed="rId2"/>
                <a:stretch>
                  <a:fillRect l="-2222" t="-1727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443" name="内容占位符 2">
                <a:extLst>
                  <a:ext uri="{FF2B5EF4-FFF2-40B4-BE49-F238E27FC236}">
                    <a16:creationId xmlns:a16="http://schemas.microsoft.com/office/drawing/2014/main" id="{65FB10C8-67C2-4AC1-9DB5-C0916D4645F4}"/>
                  </a:ext>
                </a:extLst>
              </p:cNvPr>
              <p:cNvSpPr>
                <a:spLocks noGrp="1" noChangeArrowheads="1"/>
              </p:cNvSpPr>
              <p:nvPr>
                <p:ph idx="4294967295"/>
              </p:nvPr>
            </p:nvSpPr>
            <p:spPr>
              <a:xfrm>
                <a:off x="14445" y="1282355"/>
                <a:ext cx="9129555" cy="3917950"/>
              </a:xfrm>
            </p:spPr>
            <p:txBody>
              <a:bodyPr/>
              <a:lstStyle/>
              <a:p>
                <a:pPr marL="0" indent="0">
                  <a:lnSpc>
                    <a:spcPct val="100000"/>
                  </a:lnSpc>
                  <a:spcBef>
                    <a:spcPts val="600"/>
                  </a:spcBef>
                  <a:spcAft>
                    <a:spcPts val="600"/>
                  </a:spcAft>
                  <a:buNone/>
                </a:pPr>
                <a:r>
                  <a:rPr lang="zh-CN" altLang="zh-CN" b="0" dirty="0"/>
                  <a:t>证明：</a:t>
                </a:r>
                <a:r>
                  <a:rPr lang="zh-CN" altLang="en-US" b="0" dirty="0">
                    <a:solidFill>
                      <a:srgbClr val="FF0000"/>
                    </a:solidFill>
                  </a:rPr>
                  <a:t>                                                     </a:t>
                </a:r>
                <a:r>
                  <a:rPr lang="zh-CN" altLang="zh-CN" b="0" dirty="0">
                    <a:solidFill>
                      <a:srgbClr val="0070C0"/>
                    </a:solidFill>
                  </a:rPr>
                  <a:t>证据：</a:t>
                </a:r>
              </a:p>
              <a:p>
                <a:pPr marL="0" indent="0">
                  <a:lnSpc>
                    <a:spcPct val="100000"/>
                  </a:lnSpc>
                  <a:spcBef>
                    <a:spcPts val="600"/>
                  </a:spcBef>
                  <a:spcAft>
                    <a:spcPts val="60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𝒚</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oMath>
                </a14:m>
                <a:r>
                  <a:rPr lang="zh-CN" altLang="zh-CN" b="1" dirty="0"/>
                  <a:t> </a:t>
                </a:r>
                <a:r>
                  <a:rPr lang="en-US" altLang="zh-CN" dirty="0"/>
                  <a:t>  </a:t>
                </a:r>
                <a:r>
                  <a:rPr lang="en-US" altLang="zh-CN" b="1" dirty="0"/>
                  <a:t>             </a:t>
                </a:r>
                <a14:m>
                  <m:oMath xmlns:m="http://schemas.openxmlformats.org/officeDocument/2006/math">
                    <m:r>
                      <a:rPr lang="zh-CN" altLang="en-US" b="1" i="1" dirty="0" smtClean="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err="1">
                        <a:solidFill>
                          <a:srgbClr val="0070C0"/>
                        </a:solidFill>
                        <a:latin typeface="Cambria Math" panose="02040503050406030204" pitchFamily="18" charset="0"/>
                        <a:sym typeface="Symbol" panose="05050102010706020507" pitchFamily="18" charset="2"/>
                      </a:rPr>
                      <m:t>𝒙</m:t>
                    </m:r>
                    <m:r>
                      <a:rPr lang="en-US" altLang="zh-CN" b="1" i="1" dirty="0" err="1">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𝒙</m:t>
                    </m:r>
                    <m:r>
                      <a:rPr lang="en-US" altLang="zh-CN" b="1" i="1" dirty="0">
                        <a:solidFill>
                          <a:srgbClr val="0070C0"/>
                        </a:solidFill>
                        <a:latin typeface="Cambria Math" panose="02040503050406030204" pitchFamily="18" charset="0"/>
                      </a:rPr>
                      <m:t>)→∀</m:t>
                    </m:r>
                    <m:r>
                      <a:rPr lang="en-US" altLang="zh-CN" b="1" i="1" dirty="0" err="1">
                        <a:solidFill>
                          <a:srgbClr val="0070C0"/>
                        </a:solidFill>
                        <a:latin typeface="Cambria Math" panose="02040503050406030204" pitchFamily="18" charset="0"/>
                        <a:sym typeface="Symbol" panose="05050102010706020507" pitchFamily="18" charset="2"/>
                      </a:rPr>
                      <m:t>𝒚</m:t>
                    </m:r>
                    <m:r>
                      <a:rPr lang="en-US" altLang="zh-CN" b="1" i="1" dirty="0" err="1">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𝒚</m:t>
                    </m:r>
                    <m:r>
                      <a:rPr lang="en-US" altLang="zh-CN" b="1" i="1" dirty="0">
                        <a:solidFill>
                          <a:srgbClr val="0070C0"/>
                        </a:solidFill>
                        <a:latin typeface="Cambria Math" panose="02040503050406030204" pitchFamily="18" charset="0"/>
                      </a:rPr>
                      <m:t>)</m:t>
                    </m:r>
                  </m:oMath>
                </a14:m>
                <a:r>
                  <a:rPr lang="zh-CN" altLang="zh-CN" b="1" dirty="0">
                    <a:solidFill>
                      <a:srgbClr val="0070C0"/>
                    </a:solidFill>
                  </a:rPr>
                  <a:t> </a:t>
                </a:r>
              </a:p>
              <a:p>
                <a:pPr marL="0" indent="0">
                  <a:lnSpc>
                    <a:spcPct val="100000"/>
                  </a:lnSpc>
                  <a:spcBef>
                    <a:spcPts val="600"/>
                  </a:spcBef>
                  <a:spcAft>
                    <a:spcPts val="600"/>
                  </a:spcAft>
                  <a:buNone/>
                </a:pPr>
                <a14:m>
                  <m:oMathPara xmlns:m="http://schemas.openxmlformats.org/officeDocument/2006/math">
                    <m:oMathParaPr>
                      <m:jc m:val="left"/>
                    </m:oMathParaPr>
                    <m:oMath xmlns:m="http://schemas.openxmlformats.org/officeDocument/2006/math">
                      <m:sSub>
                        <m:sSubPr>
                          <m:ctrlPr>
                            <a:rPr lang="en-US" altLang="zh-CN" b="1" i="1" spc="-100" dirty="0" smtClean="0">
                              <a:latin typeface="Cambria Math" panose="02040503050406030204" pitchFamily="18" charset="0"/>
                            </a:rPr>
                          </m:ctrlPr>
                        </m:sSubPr>
                        <m:e>
                          <m:r>
                            <a:rPr lang="de-DE" altLang="zh-CN" b="1" i="1" spc="-100" dirty="0" smtClean="0">
                              <a:latin typeface="Cambria Math" panose="02040503050406030204" pitchFamily="18" charset="0"/>
                            </a:rPr>
                            <m:t>𝑨</m:t>
                          </m:r>
                        </m:e>
                        <m:sub>
                          <m:r>
                            <a:rPr lang="en-US" altLang="zh-CN" b="1" i="1" spc="-100" dirty="0" smtClean="0">
                              <a:latin typeface="Cambria Math" panose="02040503050406030204" pitchFamily="18" charset="0"/>
                            </a:rPr>
                            <m:t>𝟐</m:t>
                          </m:r>
                        </m:sub>
                      </m:sSub>
                      <m:r>
                        <a:rPr lang="de-DE" altLang="zh-CN" b="1" i="1" spc="-100" dirty="0">
                          <a:latin typeface="Cambria Math" panose="02040503050406030204" pitchFamily="18" charset="0"/>
                        </a:rPr>
                        <m:t>=</m:t>
                      </m:r>
                      <m:r>
                        <a:rPr lang="en-US" altLang="zh-CN" b="1" i="1" spc="-100" dirty="0">
                          <a:latin typeface="Cambria Math" panose="02040503050406030204" pitchFamily="18" charset="0"/>
                        </a:rPr>
                        <m:t>(</m:t>
                      </m:r>
                      <m:r>
                        <a:rPr lang="en-US" altLang="zh-CN" b="1" i="1" spc="-100" dirty="0">
                          <a:latin typeface="Cambria Math" panose="02040503050406030204" pitchFamily="18" charset="0"/>
                          <a:sym typeface="Symbol" panose="05050102010706020507" pitchFamily="18" charset="2"/>
                        </a:rPr>
                        <m:t>∀</m:t>
                      </m:r>
                      <m:r>
                        <a:rPr lang="en-US" altLang="zh-CN" b="1" i="1" spc="-100" dirty="0">
                          <a:latin typeface="Cambria Math" panose="02040503050406030204" pitchFamily="18" charset="0"/>
                          <a:sym typeface="Symbol" panose="05050102010706020507" pitchFamily="18" charset="2"/>
                        </a:rPr>
                        <m:t>𝒚</m:t>
                      </m:r>
                      <m:r>
                        <a:rPr lang="en-US" altLang="zh-CN" b="1" i="1" spc="-100" dirty="0">
                          <a:latin typeface="Cambria Math" panose="02040503050406030204" pitchFamily="18" charset="0"/>
                          <a:sym typeface="Symbol" panose="05050102010706020507" pitchFamily="18" charset="2"/>
                        </a:rPr>
                        <m:t>¬</m:t>
                      </m:r>
                      <m:r>
                        <a:rPr lang="en-US" altLang="zh-CN" b="1" i="1" spc="-100" dirty="0">
                          <a:latin typeface="Cambria Math" panose="02040503050406030204" pitchFamily="18" charset="0"/>
                        </a:rPr>
                        <m:t>𝑹</m:t>
                      </m:r>
                      <m:r>
                        <a:rPr lang="en-US" altLang="zh-CN" b="1" i="1" spc="-100" dirty="0">
                          <a:latin typeface="Cambria Math" panose="02040503050406030204" pitchFamily="18" charset="0"/>
                        </a:rPr>
                        <m:t>(</m:t>
                      </m:r>
                      <m:r>
                        <a:rPr lang="en-US" altLang="zh-CN" b="1" i="1" spc="-100" dirty="0">
                          <a:latin typeface="Cambria Math" panose="02040503050406030204" pitchFamily="18" charset="0"/>
                        </a:rPr>
                        <m:t>𝒚</m:t>
                      </m:r>
                      <m:r>
                        <a:rPr lang="en-US" altLang="zh-CN" b="1" i="1" spc="-100" dirty="0">
                          <a:latin typeface="Cambria Math" panose="02040503050406030204" pitchFamily="18" charset="0"/>
                        </a:rPr>
                        <m:t>)→∀</m:t>
                      </m:r>
                      <m:r>
                        <a:rPr lang="en-US" altLang="zh-CN" b="1" i="1" spc="-100" dirty="0">
                          <a:latin typeface="Cambria Math" panose="02040503050406030204" pitchFamily="18" charset="0"/>
                          <a:sym typeface="Symbol" panose="05050102010706020507" pitchFamily="18" charset="2"/>
                        </a:rPr>
                        <m:t>𝒙</m:t>
                      </m:r>
                      <m:r>
                        <a:rPr lang="en-US" altLang="zh-CN" b="1" i="1" spc="-100" dirty="0">
                          <a:latin typeface="Cambria Math" panose="02040503050406030204" pitchFamily="18" charset="0"/>
                          <a:sym typeface="Symbol" panose="05050102010706020507" pitchFamily="18" charset="2"/>
                        </a:rPr>
                        <m:t>¬</m:t>
                      </m:r>
                      <m:r>
                        <a:rPr lang="en-US" altLang="zh-CN" b="1" i="1" spc="-100" dirty="0">
                          <a:latin typeface="Cambria Math" panose="02040503050406030204" pitchFamily="18" charset="0"/>
                        </a:rPr>
                        <m:t>𝑹</m:t>
                      </m:r>
                      <m:r>
                        <a:rPr lang="en-US" altLang="zh-CN" b="1" i="1" spc="-100" dirty="0">
                          <a:latin typeface="Cambria Math" panose="02040503050406030204" pitchFamily="18" charset="0"/>
                        </a:rPr>
                        <m:t>(</m:t>
                      </m:r>
                      <m:r>
                        <a:rPr lang="en-US" altLang="zh-CN" b="1" i="1" spc="-100" dirty="0">
                          <a:latin typeface="Cambria Math" panose="02040503050406030204" pitchFamily="18" charset="0"/>
                        </a:rPr>
                        <m:t>𝒙</m:t>
                      </m:r>
                      <m:r>
                        <a:rPr lang="en-US" altLang="zh-CN" b="1" i="1" spc="-100" dirty="0">
                          <a:latin typeface="Cambria Math" panose="02040503050406030204" pitchFamily="18" charset="0"/>
                        </a:rPr>
                        <m:t>))→(¬∀</m:t>
                      </m:r>
                      <m:r>
                        <a:rPr lang="en-US" altLang="zh-CN" b="1" i="1" spc="-100" dirty="0">
                          <a:latin typeface="Cambria Math" panose="02040503050406030204" pitchFamily="18" charset="0"/>
                          <a:sym typeface="Symbol" panose="05050102010706020507" pitchFamily="18" charset="2"/>
                        </a:rPr>
                        <m:t>𝒙</m:t>
                      </m:r>
                      <m:r>
                        <a:rPr lang="en-US" altLang="zh-CN" b="1" i="1" spc="-100" dirty="0">
                          <a:latin typeface="Cambria Math" panose="02040503050406030204" pitchFamily="18" charset="0"/>
                          <a:sym typeface="Symbol" panose="05050102010706020507" pitchFamily="18" charset="2"/>
                        </a:rPr>
                        <m:t>¬</m:t>
                      </m:r>
                      <m:r>
                        <a:rPr lang="en-US" altLang="zh-CN" b="1" i="1" spc="-100" dirty="0">
                          <a:latin typeface="Cambria Math" panose="02040503050406030204" pitchFamily="18" charset="0"/>
                        </a:rPr>
                        <m:t>𝑹</m:t>
                      </m:r>
                      <m:r>
                        <a:rPr lang="en-US" altLang="zh-CN" b="1" i="1" spc="-100" dirty="0">
                          <a:latin typeface="Cambria Math" panose="02040503050406030204" pitchFamily="18" charset="0"/>
                        </a:rPr>
                        <m:t>(</m:t>
                      </m:r>
                      <m:r>
                        <a:rPr lang="en-US" altLang="zh-CN" b="1" i="1" spc="-100" dirty="0">
                          <a:latin typeface="Cambria Math" panose="02040503050406030204" pitchFamily="18" charset="0"/>
                        </a:rPr>
                        <m:t>𝒙</m:t>
                      </m:r>
                      <m:r>
                        <a:rPr lang="en-US" altLang="zh-CN" b="1" i="1" spc="-100" dirty="0">
                          <a:latin typeface="Cambria Math" panose="02040503050406030204" pitchFamily="18" charset="0"/>
                        </a:rPr>
                        <m:t>)→¬∀</m:t>
                      </m:r>
                      <m:r>
                        <a:rPr lang="en-US" altLang="zh-CN" b="1" i="1" spc="-100" dirty="0">
                          <a:latin typeface="Cambria Math" panose="02040503050406030204" pitchFamily="18" charset="0"/>
                          <a:sym typeface="Symbol" panose="05050102010706020507" pitchFamily="18" charset="2"/>
                        </a:rPr>
                        <m:t>𝒚</m:t>
                      </m:r>
                      <m:r>
                        <a:rPr lang="en-US" altLang="zh-CN" b="1" i="1" spc="-100" dirty="0">
                          <a:latin typeface="Cambria Math" panose="02040503050406030204" pitchFamily="18" charset="0"/>
                          <a:sym typeface="Symbol" panose="05050102010706020507" pitchFamily="18" charset="2"/>
                        </a:rPr>
                        <m:t>¬</m:t>
                      </m:r>
                      <m:r>
                        <a:rPr lang="en-US" altLang="zh-CN" b="1" i="1" spc="-100" dirty="0">
                          <a:latin typeface="Cambria Math" panose="02040503050406030204" pitchFamily="18" charset="0"/>
                        </a:rPr>
                        <m:t>𝑹</m:t>
                      </m:r>
                      <m:r>
                        <a:rPr lang="en-US" altLang="zh-CN" b="1" i="1" spc="-100" dirty="0">
                          <a:latin typeface="Cambria Math" panose="02040503050406030204" pitchFamily="18" charset="0"/>
                        </a:rPr>
                        <m:t>(</m:t>
                      </m:r>
                      <m:r>
                        <a:rPr lang="en-US" altLang="zh-CN" b="1" i="1" spc="-100" dirty="0">
                          <a:latin typeface="Cambria Math" panose="02040503050406030204" pitchFamily="18" charset="0"/>
                        </a:rPr>
                        <m:t>𝒚</m:t>
                      </m:r>
                      <m:r>
                        <a:rPr lang="en-US" altLang="zh-CN" b="1" i="1" spc="-100" dirty="0" smtClean="0">
                          <a:latin typeface="Cambria Math" panose="02040503050406030204" pitchFamily="18" charset="0"/>
                        </a:rPr>
                        <m:t>))</m:t>
                      </m:r>
                    </m:oMath>
                  </m:oMathPara>
                </a14:m>
                <a:endParaRPr lang="en-US" altLang="zh-CN" spc="-100" dirty="0"/>
              </a:p>
              <a:p>
                <a:pPr marL="0" indent="0" algn="r">
                  <a:lnSpc>
                    <a:spcPct val="100000"/>
                  </a:lnSpc>
                  <a:spcBef>
                    <a:spcPts val="600"/>
                  </a:spcBef>
                  <a:spcAft>
                    <a:spcPts val="600"/>
                  </a:spcAft>
                  <a:buNone/>
                </a:pPr>
                <a14:m>
                  <m:oMathPara xmlns:m="http://schemas.openxmlformats.org/officeDocument/2006/math">
                    <m:oMathParaPr>
                      <m:jc m:val="right"/>
                    </m:oMathParaPr>
                    <m:oMath xmlns:m="http://schemas.openxmlformats.org/officeDocument/2006/math">
                      <m:r>
                        <a:rPr lang="zh-CN" altLang="en-US" b="1" i="1" dirty="0" smtClean="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𝑷</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𝑷</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oMath>
                  </m:oMathPara>
                </a14:m>
                <a:endParaRPr lang="zh-CN" altLang="zh-CN" dirty="0">
                  <a:solidFill>
                    <a:srgbClr val="0070C0"/>
                  </a:solidFill>
                </a:endParaRPr>
              </a:p>
              <a:p>
                <a:pPr marL="0" indent="0">
                  <a:lnSpc>
                    <a:spcPct val="100000"/>
                  </a:lnSpc>
                  <a:spcBef>
                    <a:spcPts val="600"/>
                  </a:spcBef>
                  <a:spcAft>
                    <a:spcPts val="60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de-DE" altLang="zh-CN" b="1" i="1" dirty="0">
                        <a:latin typeface="Cambria Math" panose="02040503050406030204" pitchFamily="18" charset="0"/>
                      </a:rPr>
                      <m:t>=</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𝒚</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oMath>
                </a14:m>
                <a:r>
                  <a:rPr lang="pt-BR" altLang="zh-CN" b="1"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b="1" dirty="0">
                  <a:solidFill>
                    <a:srgbClr val="0070C0"/>
                  </a:solidFill>
                </a:endParaRPr>
              </a:p>
              <a:p>
                <a:pPr marL="0" indent="0">
                  <a:lnSpc>
                    <a:spcPct val="100000"/>
                  </a:lnSpc>
                  <a:spcBef>
                    <a:spcPts val="600"/>
                  </a:spcBef>
                  <a:spcAft>
                    <a:spcPts val="60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𝒚</m:t>
                    </m:r>
                    <m:r>
                      <a:rPr lang="en-US" altLang="zh-CN" b="1" i="1" dirty="0" err="1">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𝒚</m:t>
                    </m:r>
                    <m:r>
                      <a:rPr lang="en-US" altLang="zh-CN" b="1" i="1" dirty="0">
                        <a:latin typeface="Cambria Math" panose="02040503050406030204" pitchFamily="18" charset="0"/>
                      </a:rPr>
                      <m:t>)</m:t>
                    </m:r>
                  </m:oMath>
                </a14:m>
                <a:r>
                  <a:rPr lang="en-US" altLang="zh-CN" b="1" dirty="0"/>
                  <a:t>                     </a:t>
                </a:r>
                <a14:m>
                  <m:oMath xmlns:m="http://schemas.openxmlformats.org/officeDocument/2006/math">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err="1">
                        <a:solidFill>
                          <a:srgbClr val="0070C0"/>
                        </a:solidFill>
                        <a:latin typeface="Cambria Math" panose="02040503050406030204" pitchFamily="18" charset="0"/>
                        <a:sym typeface="Symbol" panose="05050102010706020507" pitchFamily="18" charset="2"/>
                      </a:rPr>
                      <m:t>𝒙</m:t>
                    </m:r>
                    <m:r>
                      <a:rPr lang="en-US" altLang="zh-CN" b="1" i="1" dirty="0" err="1">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𝒙</m:t>
                    </m:r>
                    <m:r>
                      <a:rPr lang="en-US" altLang="zh-CN" b="1" i="1" dirty="0">
                        <a:solidFill>
                          <a:srgbClr val="0070C0"/>
                        </a:solidFill>
                        <a:latin typeface="Cambria Math" panose="02040503050406030204" pitchFamily="18" charset="0"/>
                      </a:rPr>
                      <m:t>)≡¬∀</m:t>
                    </m:r>
                    <m:r>
                      <a:rPr lang="en-US" altLang="zh-CN" b="1" i="1" dirty="0" err="1">
                        <a:solidFill>
                          <a:srgbClr val="0070C0"/>
                        </a:solidFill>
                        <a:latin typeface="Cambria Math" panose="02040503050406030204" pitchFamily="18" charset="0"/>
                        <a:sym typeface="Symbol" panose="05050102010706020507" pitchFamily="18" charset="2"/>
                      </a:rPr>
                      <m:t>𝒙</m:t>
                    </m:r>
                    <m:r>
                      <a:rPr lang="en-US" altLang="zh-CN" b="1" i="1" dirty="0" err="1">
                        <a:solidFill>
                          <a:srgbClr val="0070C0"/>
                        </a:solidFill>
                        <a:latin typeface="Cambria Math" panose="02040503050406030204" pitchFamily="18" charset="0"/>
                        <a:sym typeface="Symbol" panose="05050102010706020507" pitchFamily="18" charset="2"/>
                      </a:rPr>
                      <m:t>¬</m:t>
                    </m:r>
                    <m:r>
                      <a:rPr lang="en-US" altLang="zh-CN" b="1" i="1" dirty="0" err="1">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𝒙</m:t>
                    </m:r>
                    <m:r>
                      <a:rPr lang="en-US" altLang="zh-CN" b="1" i="1" dirty="0">
                        <a:solidFill>
                          <a:srgbClr val="0070C0"/>
                        </a:solidFill>
                        <a:latin typeface="Cambria Math" panose="02040503050406030204" pitchFamily="18" charset="0"/>
                      </a:rPr>
                      <m:t>)</m:t>
                    </m:r>
                  </m:oMath>
                </a14:m>
                <a:endParaRPr lang="zh-CN" altLang="zh-CN" dirty="0">
                  <a:solidFill>
                    <a:srgbClr val="0070C0"/>
                  </a:solidFill>
                </a:endParaRPr>
              </a:p>
              <a:p>
                <a:pPr marL="0" indent="0">
                  <a:lnSpc>
                    <a:spcPct val="100000"/>
                  </a:lnSpc>
                  <a:spcBef>
                    <a:spcPts val="600"/>
                  </a:spcBef>
                  <a:spcAft>
                    <a:spcPts val="600"/>
                  </a:spcAft>
                  <a:buNone/>
                </a:pPr>
                <a:r>
                  <a:rPr lang="zh-CN" altLang="zh-CN" b="0" dirty="0"/>
                  <a:t>证毕</a:t>
                </a:r>
              </a:p>
              <a:p>
                <a:endParaRPr lang="en-US" altLang="zh-CN" b="1" dirty="0">
                  <a:solidFill>
                    <a:srgbClr val="FF0000"/>
                  </a:solidFill>
                </a:endParaRPr>
              </a:p>
            </p:txBody>
          </p:sp>
        </mc:Choice>
        <mc:Fallback xmlns="">
          <p:sp>
            <p:nvSpPr>
              <p:cNvPr id="61443" name="内容占位符 2">
                <a:extLst>
                  <a:ext uri="{FF2B5EF4-FFF2-40B4-BE49-F238E27FC236}">
                    <a16:creationId xmlns:a16="http://schemas.microsoft.com/office/drawing/2014/main" id="{65FB10C8-67C2-4AC1-9DB5-C0916D4645F4}"/>
                  </a:ext>
                </a:extLst>
              </p:cNvPr>
              <p:cNvSpPr>
                <a:spLocks noGrp="1" noRot="1" noChangeAspect="1" noMove="1" noResize="1" noEditPoints="1" noAdjustHandles="1" noChangeArrowheads="1" noChangeShapeType="1" noTextEdit="1"/>
              </p:cNvSpPr>
              <p:nvPr>
                <p:ph idx="4294967295"/>
              </p:nvPr>
            </p:nvSpPr>
            <p:spPr>
              <a:xfrm>
                <a:off x="14445" y="1282355"/>
                <a:ext cx="9129555" cy="3917950"/>
              </a:xfrm>
              <a:blipFill>
                <a:blip r:embed="rId3"/>
                <a:stretch>
                  <a:fillRect l="-1335" t="-2022" b="-18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555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4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8CFB41A-36F5-4C4D-9169-01927FEF8C8D}"/>
              </a:ext>
            </a:extLst>
          </p:cNvPr>
          <p:cNvSpPr>
            <a:spLocks noGrp="1" noChangeArrowheads="1"/>
          </p:cNvSpPr>
          <p:nvPr>
            <p:ph type="title"/>
          </p:nvPr>
        </p:nvSpPr>
        <p:spPr/>
        <p:txBody>
          <a:bodyPr/>
          <a:lstStyle/>
          <a:p>
            <a:r>
              <a:rPr lang="zh-CN" altLang="zh-CN"/>
              <a:t>缩写定义</a:t>
            </a:r>
            <a:endParaRPr lang="zh-CN" altLang="en-US"/>
          </a:p>
        </p:txBody>
      </p:sp>
      <mc:AlternateContent xmlns:mc="http://schemas.openxmlformats.org/markup-compatibility/2006" xmlns:a14="http://schemas.microsoft.com/office/drawing/2010/main">
        <mc:Choice Requires="a14">
          <p:sp>
            <p:nvSpPr>
              <p:cNvPr id="23555" name="内容占位符 2">
                <a:extLst>
                  <a:ext uri="{FF2B5EF4-FFF2-40B4-BE49-F238E27FC236}">
                    <a16:creationId xmlns:a16="http://schemas.microsoft.com/office/drawing/2014/main" id="{AE639970-2B99-4254-981A-8191B7C2AAAF}"/>
                  </a:ext>
                </a:extLst>
              </p:cNvPr>
              <p:cNvSpPr>
                <a:spLocks noGrp="1" noChangeArrowheads="1"/>
              </p:cNvSpPr>
              <p:nvPr>
                <p:ph idx="1"/>
              </p:nvPr>
            </p:nvSpPr>
            <p:spPr>
              <a:xfrm>
                <a:off x="380998" y="1143006"/>
                <a:ext cx="8242301" cy="4089394"/>
              </a:xfrm>
            </p:spPr>
            <p:txBody>
              <a:bodyPr/>
              <a:lstStyle/>
              <a:p>
                <a:r>
                  <a:rPr lang="zh-CN" altLang="en-US" b="0" dirty="0"/>
                  <a:t>命题</a:t>
                </a:r>
                <a:r>
                  <a:rPr lang="zh-CN" altLang="zh-CN" b="0" dirty="0"/>
                  <a:t>公理系统中仅使用了</a:t>
                </a:r>
                <a14:m>
                  <m:oMath xmlns:m="http://schemas.openxmlformats.org/officeDocument/2006/math">
                    <m:r>
                      <a:rPr lang="pt-BR" altLang="zh-CN" i="1" dirty="0" smtClean="0">
                        <a:solidFill>
                          <a:srgbClr val="0070C0"/>
                        </a:solidFill>
                        <a:latin typeface="Cambria Math" panose="02040503050406030204" pitchFamily="18" charset="0"/>
                        <a:sym typeface="Symbol" panose="05050102010706020507" pitchFamily="18" charset="2"/>
                      </a:rPr>
                      <m:t>¬</m:t>
                    </m:r>
                  </m:oMath>
                </a14:m>
                <a:r>
                  <a:rPr lang="zh-CN" altLang="en-US" dirty="0">
                    <a:solidFill>
                      <a:srgbClr val="0070C0"/>
                    </a:solidFill>
                    <a:sym typeface="Symbol" panose="05050102010706020507" pitchFamily="18" charset="2"/>
                  </a:rPr>
                  <a:t>、</a:t>
                </a:r>
                <a14:m>
                  <m:oMath xmlns:m="http://schemas.openxmlformats.org/officeDocument/2006/math">
                    <m:r>
                      <a:rPr lang="pt-BR" altLang="zh-CN" i="1" dirty="0" smtClean="0">
                        <a:solidFill>
                          <a:srgbClr val="0070C0"/>
                        </a:solidFill>
                        <a:latin typeface="Cambria Math" panose="02040503050406030204" pitchFamily="18" charset="0"/>
                        <a:sym typeface="Symbol" panose="05050102010706020507" pitchFamily="18" charset="2"/>
                      </a:rPr>
                      <m:t>→</m:t>
                    </m:r>
                  </m:oMath>
                </a14:m>
                <a:r>
                  <a:rPr lang="zh-CN" altLang="zh-CN" b="0" dirty="0"/>
                  <a:t>联结词符号，</a:t>
                </a:r>
                <a:endParaRPr lang="en-US" altLang="zh-CN" b="0" dirty="0"/>
              </a:p>
              <a:p>
                <a:pPr marL="0" indent="0">
                  <a:buNone/>
                </a:pPr>
                <a:r>
                  <a:rPr lang="zh-CN" altLang="zh-CN" b="0" dirty="0"/>
                  <a:t>而其他联结词符号</a:t>
                </a:r>
                <a14:m>
                  <m:oMath xmlns:m="http://schemas.openxmlformats.org/officeDocument/2006/math">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i="1" dirty="0">
                        <a:solidFill>
                          <a:srgbClr val="0070C0"/>
                        </a:solidFill>
                        <a:latin typeface="Cambria Math" panose="02040503050406030204" pitchFamily="18" charset="0"/>
                      </a:rPr>
                      <m:t>,</m:t>
                    </m:r>
                    <m:r>
                      <a:rPr lang="zh-CN" altLang="en-US" i="1" dirty="0">
                        <a:solidFill>
                          <a:srgbClr val="0070C0"/>
                        </a:solidFill>
                        <a:latin typeface="Cambria Math" panose="02040503050406030204" pitchFamily="18" charset="0"/>
                      </a:rPr>
                      <m:t> </m:t>
                    </m:r>
                    <m:r>
                      <a:rPr lang="en-US" altLang="zh-CN" b="1" i="1" dirty="0" smtClean="0">
                        <a:solidFill>
                          <a:srgbClr val="0070C0"/>
                        </a:solidFill>
                        <a:latin typeface="Cambria Math" panose="02040503050406030204" pitchFamily="18" charset="0"/>
                      </a:rPr>
                      <m:t>∧</m:t>
                    </m:r>
                    <m:r>
                      <a:rPr lang="pt-BR" altLang="zh-CN" i="1" dirty="0">
                        <a:solidFill>
                          <a:srgbClr val="0070C0"/>
                        </a:solidFill>
                        <a:latin typeface="Cambria Math" panose="02040503050406030204" pitchFamily="18" charset="0"/>
                      </a:rPr>
                      <m:t>,</m:t>
                    </m:r>
                    <m:r>
                      <a:rPr lang="en-US" altLang="zh-CN" i="1" dirty="0" smtClean="0">
                        <a:solidFill>
                          <a:srgbClr val="0070C0"/>
                        </a:solidFill>
                        <a:latin typeface="Cambria Math" panose="02040503050406030204" pitchFamily="18" charset="0"/>
                        <a:ea typeface="Cambria Math" panose="02040503050406030204" pitchFamily="18" charset="0"/>
                      </a:rPr>
                      <m:t>↔</m:t>
                    </m:r>
                    <m:r>
                      <a:rPr lang="pt-BR" altLang="zh-CN" i="1" dirty="0">
                        <a:solidFill>
                          <a:srgbClr val="0070C0"/>
                        </a:solidFill>
                        <a:latin typeface="Cambria Math" panose="02040503050406030204" pitchFamily="18" charset="0"/>
                      </a:rPr>
                      <m:t>,</m:t>
                    </m:r>
                    <m:r>
                      <a:rPr lang="zh-CN" altLang="en-US" i="1" dirty="0">
                        <a:solidFill>
                          <a:srgbClr val="0070C0"/>
                        </a:solidFill>
                        <a:latin typeface="Cambria Math" panose="02040503050406030204" pitchFamily="18" charset="0"/>
                      </a:rPr>
                      <m:t> </m:t>
                    </m:r>
                    <m:r>
                      <a:rPr lang="zh-CN" altLang="en-US" i="1" dirty="0" smtClean="0">
                        <a:solidFill>
                          <a:srgbClr val="0070C0"/>
                        </a:solidFill>
                        <a:latin typeface="Cambria Math" panose="02040503050406030204" pitchFamily="18" charset="0"/>
                      </a:rPr>
                      <m:t>⊕</m:t>
                    </m:r>
                  </m:oMath>
                </a14:m>
                <a:r>
                  <a:rPr lang="zh-CN" altLang="zh-CN" dirty="0">
                    <a:solidFill>
                      <a:srgbClr val="0070C0"/>
                    </a:solidFill>
                  </a:rPr>
                  <a:t>可以认为是缩写公式</a:t>
                </a:r>
                <a:r>
                  <a:rPr lang="zh-CN" altLang="zh-CN" dirty="0"/>
                  <a:t>，</a:t>
                </a:r>
                <a:r>
                  <a:rPr lang="zh-CN" altLang="zh-CN" b="0" dirty="0"/>
                  <a:t>用</a:t>
                </a:r>
                <a14:m>
                  <m:oMath xmlns:m="http://schemas.openxmlformats.org/officeDocument/2006/math">
                    <m:r>
                      <a:rPr lang="zh-CN" altLang="zh-CN" i="1" dirty="0" smtClean="0">
                        <a:solidFill>
                          <a:srgbClr val="0070C0"/>
                        </a:solidFill>
                        <a:latin typeface="Cambria Math" panose="02040503050406030204" pitchFamily="18" charset="0"/>
                      </a:rPr>
                      <m:t>≡</m:t>
                    </m:r>
                  </m:oMath>
                </a14:m>
                <a:r>
                  <a:rPr lang="zh-CN" altLang="zh-CN" b="0" dirty="0"/>
                  <a:t>表示缩写定义</a:t>
                </a:r>
              </a:p>
              <a:p>
                <a:pPr marL="457200" lvl="1" indent="0">
                  <a:buNone/>
                </a:pPr>
                <a14:m>
                  <m:oMathPara xmlns:m="http://schemas.openxmlformats.org/officeDocument/2006/math">
                    <m:oMathParaPr>
                      <m:jc m:val="left"/>
                    </m:oMathParaPr>
                    <m:oMath xmlns:m="http://schemas.openxmlformats.org/officeDocument/2006/math">
                      <m:r>
                        <a:rPr lang="pt-BR" altLang="zh-CN" sz="2800" b="1" i="1" dirty="0" smtClean="0">
                          <a:latin typeface="Cambria Math" panose="02040503050406030204" pitchFamily="18" charset="0"/>
                        </a:rPr>
                        <m:t>(</m:t>
                      </m:r>
                      <m:r>
                        <a:rPr lang="pt-BR" altLang="zh-CN" sz="2800" b="1" i="1" dirty="0" smtClean="0">
                          <a:latin typeface="Cambria Math" panose="02040503050406030204" pitchFamily="18" charset="0"/>
                        </a:rPr>
                        <m:t>𝟏</m:t>
                      </m:r>
                      <m:r>
                        <a:rPr lang="pt-BR" altLang="zh-CN" sz="2800" b="1" i="1" dirty="0" smtClean="0">
                          <a:latin typeface="Cambria Math" panose="02040503050406030204" pitchFamily="18" charset="0"/>
                        </a:rPr>
                        <m:t>) </m:t>
                      </m:r>
                      <m:r>
                        <a:rPr lang="en-US" altLang="zh-CN" sz="2800" b="1" i="1" dirty="0" smtClean="0">
                          <a:latin typeface="Cambria Math" panose="02040503050406030204" pitchFamily="18" charset="0"/>
                        </a:rPr>
                        <m:t>𝑸</m:t>
                      </m:r>
                      <m:r>
                        <a:rPr lang="pt-BR" altLang="zh-CN" sz="2800" b="1" i="1" dirty="0" smtClean="0">
                          <a:latin typeface="Cambria Math" panose="02040503050406030204" pitchFamily="18" charset="0"/>
                          <a:sym typeface="Symbol" panose="05050102010706020507" pitchFamily="18" charset="2"/>
                        </a:rPr>
                        <m:t>∨</m:t>
                      </m:r>
                      <m:r>
                        <a:rPr lang="en-US" altLang="zh-CN" sz="2800" b="1" i="1" dirty="0" smtClean="0">
                          <a:latin typeface="Cambria Math" panose="02040503050406030204" pitchFamily="18" charset="0"/>
                        </a:rPr>
                        <m:t>𝑹</m:t>
                      </m:r>
                      <m:r>
                        <a:rPr lang="zh-CN" altLang="zh-CN" sz="2800" b="1" i="1" dirty="0">
                          <a:latin typeface="Cambria Math" panose="02040503050406030204" pitchFamily="18" charset="0"/>
                        </a:rPr>
                        <m:t>≡</m:t>
                      </m:r>
                      <m:r>
                        <a:rPr lang="pt-BR" altLang="zh-CN" sz="2800" b="1" i="1" dirty="0" smtClean="0">
                          <a:latin typeface="Cambria Math" panose="02040503050406030204" pitchFamily="18" charset="0"/>
                          <a:sym typeface="Symbol" panose="05050102010706020507" pitchFamily="18" charset="2"/>
                        </a:rPr>
                        <m:t>¬</m:t>
                      </m:r>
                      <m:r>
                        <a:rPr lang="en-US" altLang="zh-CN" sz="2800" b="1" i="1" dirty="0" smtClean="0">
                          <a:latin typeface="Cambria Math" panose="02040503050406030204" pitchFamily="18" charset="0"/>
                        </a:rPr>
                        <m:t>𝑸</m:t>
                      </m:r>
                      <m:r>
                        <a:rPr lang="pt-BR" altLang="zh-CN" sz="2800" b="1" i="1" dirty="0" smtClean="0">
                          <a:latin typeface="Cambria Math" panose="02040503050406030204" pitchFamily="18" charset="0"/>
                          <a:sym typeface="Symbol" panose="05050102010706020507" pitchFamily="18" charset="2"/>
                        </a:rPr>
                        <m:t>→</m:t>
                      </m:r>
                      <m:r>
                        <a:rPr lang="en-US" altLang="zh-CN" sz="2800" b="1" i="1" dirty="0" smtClean="0">
                          <a:latin typeface="Cambria Math" panose="02040503050406030204" pitchFamily="18" charset="0"/>
                        </a:rPr>
                        <m:t>𝑹</m:t>
                      </m:r>
                    </m:oMath>
                  </m:oMathPara>
                </a14:m>
                <a:endParaRPr lang="zh-CN" altLang="zh-CN" sz="2800" i="1" dirty="0"/>
              </a:p>
              <a:p>
                <a:pPr marL="457200" lvl="1" indent="0">
                  <a:buNone/>
                </a:pPr>
                <a14:m>
                  <m:oMathPara xmlns:m="http://schemas.openxmlformats.org/officeDocument/2006/math">
                    <m:oMathParaPr>
                      <m:jc m:val="left"/>
                    </m:oMathParaPr>
                    <m:oMath xmlns:m="http://schemas.openxmlformats.org/officeDocument/2006/math">
                      <m:r>
                        <a:rPr lang="pt-BR" altLang="zh-CN" sz="2800" b="1" i="1" dirty="0" smtClean="0">
                          <a:latin typeface="Cambria Math" panose="02040503050406030204" pitchFamily="18" charset="0"/>
                        </a:rPr>
                        <m:t>(</m:t>
                      </m:r>
                      <m:r>
                        <a:rPr lang="pt-BR" altLang="zh-CN" sz="2800" b="1" i="1" dirty="0" smtClean="0">
                          <a:latin typeface="Cambria Math" panose="02040503050406030204" pitchFamily="18" charset="0"/>
                        </a:rPr>
                        <m:t>𝟐</m:t>
                      </m:r>
                      <m:r>
                        <a:rPr lang="pt-BR" altLang="zh-CN" sz="2800" b="1" i="1" dirty="0" smtClean="0">
                          <a:latin typeface="Cambria Math" panose="02040503050406030204" pitchFamily="18" charset="0"/>
                        </a:rPr>
                        <m:t>) </m:t>
                      </m:r>
                      <m:r>
                        <a:rPr lang="en-US" altLang="zh-CN" sz="2800" b="1" i="1" dirty="0" smtClean="0">
                          <a:latin typeface="Cambria Math" panose="02040503050406030204" pitchFamily="18" charset="0"/>
                        </a:rPr>
                        <m:t>𝑸</m:t>
                      </m:r>
                      <m:r>
                        <a:rPr lang="pt-BR" altLang="zh-CN" sz="2800" b="1" i="1" dirty="0" smtClean="0">
                          <a:latin typeface="Cambria Math" panose="02040503050406030204" pitchFamily="18" charset="0"/>
                          <a:sym typeface="Symbol" panose="05050102010706020507" pitchFamily="18" charset="2"/>
                        </a:rPr>
                        <m:t>∧</m:t>
                      </m:r>
                      <m:r>
                        <a:rPr lang="en-US" altLang="zh-CN" sz="2800" b="1" i="1" dirty="0" smtClean="0">
                          <a:latin typeface="Cambria Math" panose="02040503050406030204" pitchFamily="18" charset="0"/>
                        </a:rPr>
                        <m:t>𝑹</m:t>
                      </m:r>
                      <m:r>
                        <a:rPr lang="zh-CN" altLang="zh-CN" sz="2800" b="1" i="1" dirty="0">
                          <a:latin typeface="Cambria Math" panose="02040503050406030204" pitchFamily="18" charset="0"/>
                        </a:rPr>
                        <m:t>≡</m:t>
                      </m:r>
                      <m:r>
                        <a:rPr lang="pt-BR" altLang="zh-CN" sz="2800" b="1" i="1" dirty="0" smtClean="0">
                          <a:latin typeface="Cambria Math" panose="02040503050406030204" pitchFamily="18" charset="0"/>
                          <a:sym typeface="Symbol" panose="05050102010706020507" pitchFamily="18" charset="2"/>
                        </a:rPr>
                        <m:t>¬</m:t>
                      </m:r>
                      <m:r>
                        <a:rPr lang="pt-BR"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𝑸</m:t>
                      </m:r>
                      <m:r>
                        <a:rPr lang="pt-BR" altLang="zh-CN" sz="2800" b="1" i="1" dirty="0" smtClean="0">
                          <a:latin typeface="Cambria Math" panose="02040503050406030204" pitchFamily="18" charset="0"/>
                          <a:sym typeface="Symbol" panose="05050102010706020507" pitchFamily="18" charset="2"/>
                        </a:rPr>
                        <m:t>→¬</m:t>
                      </m:r>
                      <m:r>
                        <a:rPr lang="en-US" altLang="zh-CN" sz="2800" b="1" i="1" dirty="0" smtClean="0">
                          <a:latin typeface="Cambria Math" panose="02040503050406030204" pitchFamily="18" charset="0"/>
                        </a:rPr>
                        <m:t>𝑹</m:t>
                      </m:r>
                      <m:r>
                        <a:rPr lang="en-US" altLang="zh-CN" sz="2800" b="1" i="1" dirty="0" smtClean="0">
                          <a:latin typeface="Cambria Math" panose="02040503050406030204" pitchFamily="18" charset="0"/>
                        </a:rPr>
                        <m:t>)</m:t>
                      </m:r>
                    </m:oMath>
                  </m:oMathPara>
                </a14:m>
                <a:endParaRPr lang="zh-CN" altLang="zh-CN" sz="2800" dirty="0"/>
              </a:p>
              <a:p>
                <a:pPr marL="457200" lvl="1" indent="0">
                  <a:buNone/>
                </a:pPr>
                <a14:m>
                  <m:oMathPara xmlns:m="http://schemas.openxmlformats.org/officeDocument/2006/math">
                    <m:oMathParaPr>
                      <m:jc m:val="left"/>
                    </m:oMathParaPr>
                    <m:oMath xmlns:m="http://schemas.openxmlformats.org/officeDocument/2006/math">
                      <m:r>
                        <a:rPr lang="pt-BR" altLang="zh-CN" sz="2800" b="1" i="1" dirty="0" smtClean="0">
                          <a:latin typeface="Cambria Math" panose="02040503050406030204" pitchFamily="18" charset="0"/>
                        </a:rPr>
                        <m:t>(</m:t>
                      </m:r>
                      <m:r>
                        <a:rPr lang="pt-BR" altLang="zh-CN" sz="2800" b="1" i="1" dirty="0" smtClean="0">
                          <a:latin typeface="Cambria Math" panose="02040503050406030204" pitchFamily="18" charset="0"/>
                        </a:rPr>
                        <m:t>𝟑</m:t>
                      </m:r>
                      <m:r>
                        <a:rPr lang="pt-BR" altLang="zh-CN" sz="2800" b="1" i="1" dirty="0" smtClean="0">
                          <a:latin typeface="Cambria Math" panose="02040503050406030204" pitchFamily="18" charset="0"/>
                        </a:rPr>
                        <m:t>) </m:t>
                      </m:r>
                      <m:r>
                        <a:rPr lang="en-US" altLang="zh-CN" sz="2800" b="1" i="1" dirty="0" smtClean="0">
                          <a:latin typeface="Cambria Math" panose="02040503050406030204" pitchFamily="18" charset="0"/>
                        </a:rPr>
                        <m:t>𝑸</m:t>
                      </m:r>
                      <m:r>
                        <a:rPr lang="en-US" altLang="zh-CN" sz="2800" i="1" dirty="0">
                          <a:latin typeface="Cambria Math" panose="02040503050406030204" pitchFamily="18" charset="0"/>
                          <a:ea typeface="Cambria Math" panose="02040503050406030204" pitchFamily="18" charset="0"/>
                        </a:rPr>
                        <m:t>↔</m:t>
                      </m:r>
                      <m:r>
                        <a:rPr lang="en-US" altLang="zh-CN" sz="2800" b="1" i="1" dirty="0" smtClean="0">
                          <a:latin typeface="Cambria Math" panose="02040503050406030204" pitchFamily="18" charset="0"/>
                        </a:rPr>
                        <m:t>𝑹</m:t>
                      </m:r>
                      <m:r>
                        <a:rPr lang="zh-CN" altLang="zh-CN" sz="2800" b="1" i="1" dirty="0">
                          <a:latin typeface="Cambria Math" panose="02040503050406030204" pitchFamily="18" charset="0"/>
                        </a:rPr>
                        <m:t>≡</m:t>
                      </m:r>
                      <m:r>
                        <a:rPr lang="pt-BR"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𝑸</m:t>
                      </m:r>
                      <m:r>
                        <a:rPr lang="pt-BR" altLang="zh-CN" sz="2800" b="1" i="1" dirty="0" smtClean="0">
                          <a:latin typeface="Cambria Math" panose="02040503050406030204" pitchFamily="18" charset="0"/>
                          <a:sym typeface="Symbol" panose="05050102010706020507" pitchFamily="18" charset="2"/>
                        </a:rPr>
                        <m:t>→</m:t>
                      </m:r>
                      <m:r>
                        <a:rPr lang="en-US" altLang="zh-CN" sz="2800" b="1" i="1" dirty="0" smtClean="0">
                          <a:latin typeface="Cambria Math" panose="02040503050406030204" pitchFamily="18" charset="0"/>
                        </a:rPr>
                        <m:t>𝑹</m:t>
                      </m:r>
                      <m:r>
                        <a:rPr lang="pt-BR" altLang="zh-CN" sz="2800" b="1" i="1" dirty="0" smtClean="0">
                          <a:latin typeface="Cambria Math" panose="02040503050406030204" pitchFamily="18" charset="0"/>
                        </a:rPr>
                        <m:t>)</m:t>
                      </m:r>
                      <m:r>
                        <a:rPr lang="pt-BR" altLang="zh-CN" sz="2800" b="1" i="1" dirty="0" smtClean="0">
                          <a:latin typeface="Cambria Math" panose="02040503050406030204" pitchFamily="18" charset="0"/>
                          <a:sym typeface="Symbol" panose="05050102010706020507" pitchFamily="18" charset="2"/>
                        </a:rPr>
                        <m:t>∧</m:t>
                      </m:r>
                      <m:r>
                        <a:rPr lang="pt-BR"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𝑹</m:t>
                      </m:r>
                      <m:r>
                        <a:rPr lang="pt-BR" altLang="zh-CN" sz="2800" b="1" i="1" dirty="0" smtClean="0">
                          <a:latin typeface="Cambria Math" panose="02040503050406030204" pitchFamily="18" charset="0"/>
                          <a:sym typeface="Symbol" panose="05050102010706020507" pitchFamily="18" charset="2"/>
                        </a:rPr>
                        <m:t>→</m:t>
                      </m:r>
                      <m:r>
                        <a:rPr lang="en-US" altLang="zh-CN" sz="2800" b="1" i="1" dirty="0" smtClean="0">
                          <a:latin typeface="Cambria Math" panose="02040503050406030204" pitchFamily="18" charset="0"/>
                        </a:rPr>
                        <m:t>𝑸</m:t>
                      </m:r>
                      <m:r>
                        <a:rPr lang="pt-BR" altLang="zh-CN" sz="2800" b="1" i="1" dirty="0" smtClean="0">
                          <a:latin typeface="Cambria Math" panose="02040503050406030204" pitchFamily="18" charset="0"/>
                        </a:rPr>
                        <m:t>)</m:t>
                      </m:r>
                    </m:oMath>
                  </m:oMathPara>
                </a14:m>
                <a:endParaRPr lang="zh-CN" altLang="zh-CN" sz="2800" dirty="0"/>
              </a:p>
              <a:p>
                <a:pPr marL="457200" lvl="1" indent="0">
                  <a:buNone/>
                </a:pPr>
                <a14:m>
                  <m:oMathPara xmlns:m="http://schemas.openxmlformats.org/officeDocument/2006/math">
                    <m:oMathParaPr>
                      <m:jc m:val="left"/>
                    </m:oMathParaPr>
                    <m:oMath xmlns:m="http://schemas.openxmlformats.org/officeDocument/2006/math">
                      <m:r>
                        <a:rPr lang="pt-BR" altLang="zh-CN" sz="2800" b="1" i="1" dirty="0" smtClean="0">
                          <a:latin typeface="Cambria Math" panose="02040503050406030204" pitchFamily="18" charset="0"/>
                        </a:rPr>
                        <m:t>(</m:t>
                      </m:r>
                      <m:r>
                        <a:rPr lang="pt-BR" altLang="zh-CN" sz="2800" b="1" i="1" dirty="0" smtClean="0">
                          <a:latin typeface="Cambria Math" panose="02040503050406030204" pitchFamily="18" charset="0"/>
                        </a:rPr>
                        <m:t>𝟒</m:t>
                      </m:r>
                      <m:r>
                        <a:rPr lang="pt-BR" altLang="zh-CN" sz="2800" b="1" i="1" dirty="0" smtClean="0">
                          <a:latin typeface="Cambria Math" panose="02040503050406030204" pitchFamily="18" charset="0"/>
                        </a:rPr>
                        <m:t>) </m:t>
                      </m:r>
                      <m:r>
                        <a:rPr lang="en-US" altLang="zh-CN" sz="2800" b="1" i="1" dirty="0" smtClean="0">
                          <a:latin typeface="Cambria Math" panose="02040503050406030204" pitchFamily="18" charset="0"/>
                        </a:rPr>
                        <m:t>𝑸</m:t>
                      </m:r>
                      <m:r>
                        <a:rPr lang="pt-BR" altLang="zh-CN" sz="2800" b="1" i="1" dirty="0" smtClean="0">
                          <a:latin typeface="Cambria Math" panose="02040503050406030204" pitchFamily="18" charset="0"/>
                          <a:sym typeface="Symbol" panose="05050102010706020507" pitchFamily="18" charset="2"/>
                        </a:rPr>
                        <m:t>⊕</m:t>
                      </m:r>
                      <m:r>
                        <a:rPr lang="en-US" altLang="zh-CN" sz="2800" b="1" i="1" dirty="0" smtClean="0">
                          <a:latin typeface="Cambria Math" panose="02040503050406030204" pitchFamily="18" charset="0"/>
                        </a:rPr>
                        <m:t>𝑹</m:t>
                      </m:r>
                      <m:r>
                        <a:rPr lang="zh-CN" altLang="zh-CN" sz="2800" b="1" i="1" dirty="0">
                          <a:latin typeface="Cambria Math" panose="02040503050406030204" pitchFamily="18" charset="0"/>
                        </a:rPr>
                        <m:t>≡</m:t>
                      </m:r>
                      <m:r>
                        <a:rPr lang="pt-BR" altLang="zh-CN" sz="2800" b="1" i="1" dirty="0" smtClean="0">
                          <a:latin typeface="Cambria Math" panose="02040503050406030204" pitchFamily="18" charset="0"/>
                          <a:sym typeface="Symbol" panose="05050102010706020507" pitchFamily="18" charset="2"/>
                        </a:rPr>
                        <m:t>¬</m:t>
                      </m:r>
                      <m:r>
                        <a:rPr lang="pt-BR"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𝑸</m:t>
                      </m:r>
                      <m:r>
                        <a:rPr lang="en-US" altLang="zh-CN" sz="2800" i="1" dirty="0">
                          <a:latin typeface="Cambria Math" panose="02040503050406030204" pitchFamily="18" charset="0"/>
                          <a:ea typeface="Cambria Math" panose="02040503050406030204" pitchFamily="18" charset="0"/>
                        </a:rPr>
                        <m:t>↔</m:t>
                      </m:r>
                      <m:r>
                        <a:rPr lang="en-US" altLang="zh-CN" sz="2800" b="1" i="1" dirty="0" smtClean="0">
                          <a:latin typeface="Cambria Math" panose="02040503050406030204" pitchFamily="18" charset="0"/>
                        </a:rPr>
                        <m:t>𝑹</m:t>
                      </m:r>
                      <m:r>
                        <a:rPr lang="pt-BR" altLang="zh-CN" sz="2800" b="1" i="1" dirty="0" smtClean="0">
                          <a:latin typeface="Cambria Math" panose="02040503050406030204" pitchFamily="18" charset="0"/>
                        </a:rPr>
                        <m:t>)</m:t>
                      </m:r>
                    </m:oMath>
                  </m:oMathPara>
                </a14:m>
                <a:endParaRPr lang="pt-BR" altLang="zh-CN" sz="2800" dirty="0"/>
              </a:p>
              <a:p>
                <a:pPr lvl="1"/>
                <a:endParaRPr lang="zh-CN" altLang="zh-CN" sz="2800" dirty="0">
                  <a:latin typeface="Times New Roman" panose="02020603050405020304" pitchFamily="18" charset="0"/>
                  <a:cs typeface="Times New Roman" panose="02020603050405020304" pitchFamily="18" charset="0"/>
                </a:endParaRPr>
              </a:p>
            </p:txBody>
          </p:sp>
        </mc:Choice>
        <mc:Fallback xmlns="">
          <p:sp>
            <p:nvSpPr>
              <p:cNvPr id="23555" name="内容占位符 2">
                <a:extLst>
                  <a:ext uri="{FF2B5EF4-FFF2-40B4-BE49-F238E27FC236}">
                    <a16:creationId xmlns:a16="http://schemas.microsoft.com/office/drawing/2014/main" id="{AE639970-2B99-4254-981A-8191B7C2AAAF}"/>
                  </a:ext>
                </a:extLst>
              </p:cNvPr>
              <p:cNvSpPr>
                <a:spLocks noGrp="1" noRot="1" noChangeAspect="1" noMove="1" noResize="1" noEditPoints="1" noAdjustHandles="1" noChangeArrowheads="1" noChangeShapeType="1" noTextEdit="1"/>
              </p:cNvSpPr>
              <p:nvPr>
                <p:ph idx="1"/>
              </p:nvPr>
            </p:nvSpPr>
            <p:spPr>
              <a:xfrm>
                <a:off x="380998" y="1143006"/>
                <a:ext cx="8242301" cy="4089394"/>
              </a:xfrm>
              <a:blipFill>
                <a:blip r:embed="rId2"/>
                <a:stretch>
                  <a:fillRect l="-1478" t="-119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890" name="标题 1">
                <a:extLst>
                  <a:ext uri="{FF2B5EF4-FFF2-40B4-BE49-F238E27FC236}">
                    <a16:creationId xmlns:a16="http://schemas.microsoft.com/office/drawing/2014/main" id="{4CB2D5AE-5303-4957-93F1-1D80E31554CC}"/>
                  </a:ext>
                </a:extLst>
              </p:cNvPr>
              <p:cNvSpPr>
                <a:spLocks noGrp="1" noChangeArrowheads="1"/>
              </p:cNvSpPr>
              <p:nvPr>
                <p:ph type="title" idx="4294967295"/>
              </p:nvPr>
            </p:nvSpPr>
            <p:spPr>
              <a:xfrm>
                <a:off x="827088" y="106437"/>
                <a:ext cx="6635750" cy="749905"/>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4.6.3 </a:t>
                </a:r>
                <a14:m>
                  <m:oMath xmlns:m="http://schemas.openxmlformats.org/officeDocument/2006/math">
                    <m:r>
                      <a:rPr lang="pt-BR" altLang="zh-CN" b="1" i="1" dirty="0" smtClean="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𝒙𝑷</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𝒙𝑷</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37890" name="标题 1">
                <a:extLst>
                  <a:ext uri="{FF2B5EF4-FFF2-40B4-BE49-F238E27FC236}">
                    <a16:creationId xmlns:a16="http://schemas.microsoft.com/office/drawing/2014/main" id="{4CB2D5AE-5303-4957-93F1-1D80E31554CC}"/>
                  </a:ext>
                </a:extLst>
              </p:cNvPr>
              <p:cNvSpPr>
                <a:spLocks noGrp="1" noRot="1" noChangeAspect="1" noMove="1" noResize="1" noEditPoints="1" noAdjustHandles="1" noChangeArrowheads="1" noChangeShapeType="1" noTextEdit="1"/>
              </p:cNvSpPr>
              <p:nvPr>
                <p:ph type="title" idx="4294967295"/>
              </p:nvPr>
            </p:nvSpPr>
            <p:spPr>
              <a:xfrm>
                <a:off x="827088" y="106437"/>
                <a:ext cx="6635750" cy="749905"/>
              </a:xfrm>
              <a:blipFill>
                <a:blip r:embed="rId2"/>
                <a:stretch>
                  <a:fillRect l="-2849" t="-8130" b="-235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491" name="内容占位符 2">
                <a:extLst>
                  <a:ext uri="{FF2B5EF4-FFF2-40B4-BE49-F238E27FC236}">
                    <a16:creationId xmlns:a16="http://schemas.microsoft.com/office/drawing/2014/main" id="{B981E022-1848-4D47-A62E-8A22188E2725}"/>
                  </a:ext>
                </a:extLst>
              </p:cNvPr>
              <p:cNvSpPr>
                <a:spLocks noGrp="1" noChangeArrowheads="1"/>
              </p:cNvSpPr>
              <p:nvPr>
                <p:ph idx="4294967295"/>
              </p:nvPr>
            </p:nvSpPr>
            <p:spPr>
              <a:xfrm>
                <a:off x="184944" y="1057861"/>
                <a:ext cx="8796496" cy="3311525"/>
              </a:xfrm>
            </p:spPr>
            <p:txBody>
              <a:bodyPr/>
              <a:lstStyle/>
              <a:p>
                <a:pPr marL="0" indent="0">
                  <a:lnSpc>
                    <a:spcPct val="100000"/>
                  </a:lnSpc>
                  <a:spcBef>
                    <a:spcPts val="600"/>
                  </a:spcBef>
                  <a:spcAft>
                    <a:spcPts val="600"/>
                  </a:spcAft>
                  <a:buNone/>
                </a:pPr>
                <a:r>
                  <a:rPr lang="zh-CN" altLang="zh-CN" b="0" dirty="0"/>
                  <a:t>证明：</a:t>
                </a:r>
                <a:r>
                  <a:rPr lang="pt-BR" altLang="zh-CN" b="0" dirty="0"/>
                  <a:t>                                                    </a:t>
                </a:r>
                <a:r>
                  <a:rPr lang="zh-CN" altLang="zh-CN" b="0" dirty="0">
                    <a:solidFill>
                      <a:srgbClr val="0070C0"/>
                    </a:solidFill>
                  </a:rPr>
                  <a:t>证据：</a:t>
                </a:r>
              </a:p>
              <a:p>
                <a:pPr marL="0" indent="0">
                  <a:lnSpc>
                    <a:spcPct val="100000"/>
                  </a:lnSpc>
                  <a:spcBef>
                    <a:spcPts val="600"/>
                  </a:spcBef>
                  <a:spcAft>
                    <a:spcPts val="600"/>
                  </a:spcAft>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rPr>
                      <m:t>(</m:t>
                    </m:r>
                    <m:r>
                      <a:rPr lang="en-US" altLang="zh-CN" b="1" i="1" dirty="0">
                        <a:latin typeface="Cambria Math" panose="02040503050406030204" pitchFamily="18" charset="0"/>
                      </a:rPr>
                      <m:t>𝒄</m:t>
                    </m:r>
                    <m:r>
                      <a:rPr lang="en-US" altLang="zh-CN" b="1" i="1" dirty="0">
                        <a:latin typeface="Cambria Math" panose="02040503050406030204" pitchFamily="18" charset="0"/>
                      </a:rPr>
                      <m:t>)→∃</m:t>
                    </m:r>
                    <m:r>
                      <a:rPr lang="pt-BR" altLang="zh-CN" b="1" i="1" dirty="0">
                        <a:latin typeface="Cambria Math" panose="02040503050406030204" pitchFamily="18" charset="0"/>
                        <a:sym typeface="Symbol" panose="05050102010706020507" pitchFamily="18" charset="2"/>
                      </a:rPr>
                      <m:t>𝒙𝑷</m:t>
                    </m:r>
                    <m:r>
                      <a:rPr lang="pt-BR" altLang="zh-CN" b="1" i="1" dirty="0">
                        <a:latin typeface="Cambria Math" panose="02040503050406030204" pitchFamily="18" charset="0"/>
                      </a:rPr>
                      <m:t>(</m:t>
                    </m:r>
                    <m:r>
                      <a:rPr lang="pt-BR" altLang="zh-CN" b="1" i="1" dirty="0">
                        <a:latin typeface="Cambria Math" panose="02040503050406030204" pitchFamily="18" charset="0"/>
                      </a:rPr>
                      <m:t>𝒙</m:t>
                    </m:r>
                    <m:r>
                      <a:rPr lang="pt-BR" altLang="zh-CN" b="1" i="1" dirty="0">
                        <a:latin typeface="Cambria Math" panose="02040503050406030204" pitchFamily="18" charset="0"/>
                      </a:rPr>
                      <m:t>)</m:t>
                    </m:r>
                  </m:oMath>
                </a14:m>
                <a:r>
                  <a:rPr lang="en-US" altLang="zh-CN" b="1" dirty="0"/>
                  <a:t>                            </a:t>
                </a:r>
                <a14:m>
                  <m:oMath xmlns:m="http://schemas.openxmlformats.org/officeDocument/2006/math">
                    <m:r>
                      <a:rPr lang="de-DE" altLang="zh-CN" b="1" i="1" dirty="0" smtClean="0">
                        <a:solidFill>
                          <a:srgbClr val="0070C0"/>
                        </a:solidFill>
                        <a:latin typeface="Cambria Math" panose="02040503050406030204" pitchFamily="18" charset="0"/>
                      </a:rPr>
                      <m:t>⊢</m:t>
                    </m:r>
                    <m:r>
                      <a:rPr lang="es-ES" altLang="zh-CN" b="1" i="1" dirty="0">
                        <a:solidFill>
                          <a:srgbClr val="0070C0"/>
                        </a:solidFill>
                        <a:latin typeface="Cambria Math" panose="02040503050406030204" pitchFamily="18" charset="0"/>
                      </a:rPr>
                      <m:t>𝑷</m:t>
                    </m:r>
                    <m:r>
                      <a:rPr lang="es-ES" altLang="zh-CN" b="1" i="1" dirty="0">
                        <a:solidFill>
                          <a:srgbClr val="0070C0"/>
                        </a:solidFill>
                        <a:latin typeface="Cambria Math" panose="02040503050406030204" pitchFamily="18" charset="0"/>
                      </a:rPr>
                      <m:t>(</m:t>
                    </m:r>
                    <m:r>
                      <a:rPr lang="es-ES" altLang="zh-CN" b="1" i="1" dirty="0">
                        <a:solidFill>
                          <a:srgbClr val="0070C0"/>
                        </a:solidFill>
                        <a:latin typeface="Cambria Math" panose="02040503050406030204" pitchFamily="18" charset="0"/>
                      </a:rPr>
                      <m:t>𝒄</m:t>
                    </m:r>
                    <m:r>
                      <a:rPr lang="es-E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anose="05050102010706020507" pitchFamily="18" charset="2"/>
                      </a:rPr>
                      <m:t>𝒙𝑷</m:t>
                    </m:r>
                    <m:r>
                      <a:rPr lang="de-DE" altLang="zh-CN" b="1" i="1" dirty="0">
                        <a:solidFill>
                          <a:srgbClr val="0070C0"/>
                        </a:solidFill>
                        <a:latin typeface="Cambria Math" panose="02040503050406030204" pitchFamily="18" charset="0"/>
                      </a:rPr>
                      <m:t>(</m:t>
                    </m:r>
                    <m:r>
                      <a:rPr lang="de-DE" altLang="zh-CN" b="1" i="1" dirty="0">
                        <a:solidFill>
                          <a:srgbClr val="0070C0"/>
                        </a:solidFill>
                        <a:latin typeface="Cambria Math" panose="02040503050406030204" pitchFamily="18" charset="0"/>
                      </a:rPr>
                      <m:t>𝒙</m:t>
                    </m:r>
                    <m:r>
                      <a:rPr lang="de-DE" altLang="zh-CN" b="1" i="1" dirty="0">
                        <a:solidFill>
                          <a:srgbClr val="0070C0"/>
                        </a:solidFill>
                        <a:latin typeface="Cambria Math" panose="02040503050406030204" pitchFamily="18" charset="0"/>
                      </a:rPr>
                      <m:t>)</m:t>
                    </m:r>
                  </m:oMath>
                </a14:m>
                <a:endParaRPr lang="en-US" altLang="zh-CN" dirty="0">
                  <a:solidFill>
                    <a:srgbClr val="0070C0"/>
                  </a:solidFill>
                </a:endParaRPr>
              </a:p>
              <a:p>
                <a:pPr marL="0" indent="0">
                  <a:lnSpc>
                    <a:spcPct val="100000"/>
                  </a:lnSpc>
                  <a:spcBef>
                    <a:spcPts val="600"/>
                  </a:spcBef>
                  <a:spcAft>
                    <a:spcPts val="600"/>
                  </a:spcAft>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𝑷</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rPr>
                      <m:t>(</m:t>
                    </m:r>
                    <m:r>
                      <a:rPr lang="en-US" altLang="zh-CN" b="1" i="1" dirty="0">
                        <a:latin typeface="Cambria Math" panose="02040503050406030204" pitchFamily="18" charset="0"/>
                      </a:rPr>
                      <m:t>𝒄</m:t>
                    </m:r>
                    <m:r>
                      <a:rPr lang="en-US" altLang="zh-CN" b="1" i="1" dirty="0">
                        <a:latin typeface="Cambria Math" panose="02040503050406030204" pitchFamily="18" charset="0"/>
                      </a:rPr>
                      <m:t>)</m:t>
                    </m:r>
                  </m:oMath>
                </a14:m>
                <a:r>
                  <a:rPr lang="pt-BR" altLang="zh-CN" b="1" dirty="0"/>
                  <a:t>                            </a:t>
                </a:r>
                <a:r>
                  <a:rPr lang="pt-BR" altLang="zh-CN" dirty="0">
                    <a:solidFill>
                      <a:srgbClr val="0070C0"/>
                    </a:solidFill>
                    <a:latin typeface="Kunstler Script" panose="030304020206070D0D06" pitchFamily="66" charset="0"/>
                  </a:rPr>
                  <a:t>A </a:t>
                </a:r>
                <a:r>
                  <a:rPr lang="en-US" altLang="zh-CN" kern="1200" baseline="-25000" dirty="0">
                    <a:solidFill>
                      <a:srgbClr val="0070C0"/>
                    </a:solidFill>
                  </a:rPr>
                  <a:t>4</a:t>
                </a:r>
                <a:r>
                  <a:rPr lang="en-US" altLang="zh-CN" b="1" dirty="0">
                    <a:solidFill>
                      <a:srgbClr val="0070C0"/>
                    </a:solidFill>
                  </a:rPr>
                  <a:t> </a:t>
                </a:r>
                <a:endParaRPr lang="zh-CN" altLang="zh-CN" b="1" dirty="0">
                  <a:solidFill>
                    <a:srgbClr val="0070C0"/>
                  </a:solidFill>
                </a:endParaRPr>
              </a:p>
              <a:p>
                <a:pPr marL="0" indent="0">
                  <a:lnSpc>
                    <a:spcPct val="100000"/>
                  </a:lnSpc>
                  <a:spcBef>
                    <a:spcPts val="600"/>
                  </a:spcBef>
                  <a:spcAft>
                    <a:spcPts val="600"/>
                  </a:spcAft>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𝑷</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rPr>
                      <m:t>𝑷</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oMath>
                </a14:m>
                <a:r>
                  <a:rPr lang="en-US" altLang="zh-CN" b="1"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dirty="0">
                  <a:solidFill>
                    <a:srgbClr val="0070C0"/>
                  </a:solidFill>
                </a:endParaRPr>
              </a:p>
              <a:p>
                <a:pPr marL="0" indent="0">
                  <a:lnSpc>
                    <a:spcPct val="100000"/>
                  </a:lnSpc>
                  <a:spcBef>
                    <a:spcPts val="600"/>
                  </a:spcBef>
                  <a:spcAft>
                    <a:spcPts val="600"/>
                  </a:spcAft>
                  <a:buNone/>
                </a:pPr>
                <a:r>
                  <a:rPr lang="zh-CN" altLang="zh-CN" b="0" dirty="0"/>
                  <a:t>证毕</a:t>
                </a:r>
              </a:p>
              <a:p>
                <a:endParaRPr lang="en-US" altLang="zh-CN" b="1" dirty="0">
                  <a:solidFill>
                    <a:srgbClr val="FF0000"/>
                  </a:solidFill>
                </a:endParaRPr>
              </a:p>
            </p:txBody>
          </p:sp>
        </mc:Choice>
        <mc:Fallback xmlns="">
          <p:sp>
            <p:nvSpPr>
              <p:cNvPr id="63491" name="内容占位符 2">
                <a:extLst>
                  <a:ext uri="{FF2B5EF4-FFF2-40B4-BE49-F238E27FC236}">
                    <a16:creationId xmlns:a16="http://schemas.microsoft.com/office/drawing/2014/main" id="{B981E022-1848-4D47-A62E-8A22188E2725}"/>
                  </a:ext>
                </a:extLst>
              </p:cNvPr>
              <p:cNvSpPr>
                <a:spLocks noGrp="1" noRot="1" noChangeAspect="1" noMove="1" noResize="1" noEditPoints="1" noAdjustHandles="1" noChangeArrowheads="1" noChangeShapeType="1" noTextEdit="1"/>
              </p:cNvSpPr>
              <p:nvPr>
                <p:ph idx="4294967295"/>
              </p:nvPr>
            </p:nvSpPr>
            <p:spPr>
              <a:xfrm>
                <a:off x="184944" y="1057861"/>
                <a:ext cx="8796496" cy="3311525"/>
              </a:xfrm>
              <a:blipFill>
                <a:blip r:embed="rId3"/>
                <a:stretch>
                  <a:fillRect l="-1386" t="-25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1606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866" name="标题 1">
                <a:extLst>
                  <a:ext uri="{FF2B5EF4-FFF2-40B4-BE49-F238E27FC236}">
                    <a16:creationId xmlns:a16="http://schemas.microsoft.com/office/drawing/2014/main" id="{E088CE97-907E-4D1F-A26C-038C651B6C5A}"/>
                  </a:ext>
                </a:extLst>
              </p:cNvPr>
              <p:cNvSpPr>
                <a:spLocks noGrp="1" noChangeArrowheads="1"/>
              </p:cNvSpPr>
              <p:nvPr>
                <p:ph type="title" idx="4294967295"/>
              </p:nvPr>
            </p:nvSpPr>
            <p:spPr>
              <a:xfrm>
                <a:off x="881062" y="154819"/>
                <a:ext cx="7426325" cy="648305"/>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4.6.4 </a:t>
                </a:r>
                <a14:m>
                  <m:oMath xmlns:m="http://schemas.openxmlformats.org/officeDocument/2006/math">
                    <m:r>
                      <a:rPr lang="de-DE" altLang="zh-CN" b="1" i="1" dirty="0" smtClean="0">
                        <a:latin typeface="Cambria Math" panose="02040503050406030204" pitchFamily="18" charset="0"/>
                        <a:cs typeface="Times New Roman" panose="02020603050405020304" pitchFamily="18" charset="0"/>
                      </a:rPr>
                      <m:t>⊢</m:t>
                    </m:r>
                    <m:r>
                      <a:rPr lang="es-ES" altLang="zh-CN" b="1" i="1" dirty="0">
                        <a:latin typeface="Cambria Math" panose="02040503050406030204" pitchFamily="18" charset="0"/>
                        <a:cs typeface="Times New Roman" panose="02020603050405020304" pitchFamily="18" charset="0"/>
                      </a:rPr>
                      <m:t>𝑸</m:t>
                    </m:r>
                    <m:r>
                      <a:rPr lang="es-ES" altLang="zh-CN" b="1" i="1" dirty="0">
                        <a:latin typeface="Cambria Math" panose="02040503050406030204" pitchFamily="18" charset="0"/>
                        <a:cs typeface="Times New Roman" panose="02020603050405020304" pitchFamily="18" charset="0"/>
                      </a:rPr>
                      <m:t>(</m:t>
                    </m:r>
                    <m:r>
                      <a:rPr lang="es-ES" altLang="zh-CN" b="1" i="1" dirty="0">
                        <a:latin typeface="Cambria Math" panose="02040503050406030204" pitchFamily="18" charset="0"/>
                        <a:cs typeface="Times New Roman" panose="02020603050405020304" pitchFamily="18" charset="0"/>
                      </a:rPr>
                      <m:t>𝒄</m:t>
                    </m:r>
                    <m:r>
                      <a:rPr lang="es-ES" altLang="zh-CN" b="1"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sym typeface="Symbol" panose="05050102010706020507" pitchFamily="18" charset="2"/>
                      </a:rPr>
                      <m:t>𝒙𝑸</m:t>
                    </m:r>
                    <m:r>
                      <a:rPr lang="de-DE" altLang="zh-CN" b="1" i="1" dirty="0">
                        <a:latin typeface="Cambria Math" panose="02040503050406030204" pitchFamily="18" charset="0"/>
                        <a:cs typeface="Times New Roman" panose="02020603050405020304" pitchFamily="18" charset="0"/>
                      </a:rPr>
                      <m:t>(</m:t>
                    </m:r>
                    <m:r>
                      <a:rPr lang="de-DE" altLang="zh-CN" b="1" i="1" dirty="0">
                        <a:latin typeface="Cambria Math" panose="02040503050406030204" pitchFamily="18" charset="0"/>
                        <a:cs typeface="Times New Roman" panose="02020603050405020304" pitchFamily="18" charset="0"/>
                      </a:rPr>
                      <m:t>𝒙</m:t>
                    </m:r>
                    <m:r>
                      <a:rPr lang="de-DE" altLang="zh-CN" b="1" i="1" dirty="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36866" name="标题 1">
                <a:extLst>
                  <a:ext uri="{FF2B5EF4-FFF2-40B4-BE49-F238E27FC236}">
                    <a16:creationId xmlns:a16="http://schemas.microsoft.com/office/drawing/2014/main" id="{E088CE97-907E-4D1F-A26C-038C651B6C5A}"/>
                  </a:ext>
                </a:extLst>
              </p:cNvPr>
              <p:cNvSpPr>
                <a:spLocks noGrp="1" noRot="1" noChangeAspect="1" noMove="1" noResize="1" noEditPoints="1" noAdjustHandles="1" noChangeArrowheads="1" noChangeShapeType="1" noTextEdit="1"/>
              </p:cNvSpPr>
              <p:nvPr>
                <p:ph type="title" idx="4294967295"/>
              </p:nvPr>
            </p:nvSpPr>
            <p:spPr>
              <a:xfrm>
                <a:off x="881062" y="154819"/>
                <a:ext cx="7426325" cy="648305"/>
              </a:xfrm>
              <a:blipFill>
                <a:blip r:embed="rId2"/>
                <a:stretch>
                  <a:fillRect l="-2545" t="-16822" b="-34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867" name="内容占位符 2">
                <a:extLst>
                  <a:ext uri="{FF2B5EF4-FFF2-40B4-BE49-F238E27FC236}">
                    <a16:creationId xmlns:a16="http://schemas.microsoft.com/office/drawing/2014/main" id="{5CF7D001-052C-49D4-BAAE-5BA4EAB55339}"/>
                  </a:ext>
                </a:extLst>
              </p:cNvPr>
              <p:cNvSpPr>
                <a:spLocks noGrp="1" noChangeArrowheads="1"/>
              </p:cNvSpPr>
              <p:nvPr>
                <p:ph idx="4294967295"/>
              </p:nvPr>
            </p:nvSpPr>
            <p:spPr>
              <a:xfrm>
                <a:off x="203200" y="1021164"/>
                <a:ext cx="8782050" cy="4213225"/>
              </a:xfrm>
            </p:spPr>
            <p:txBody>
              <a:bodyPr/>
              <a:lstStyle/>
              <a:p>
                <a:pPr marL="0" indent="0">
                  <a:lnSpc>
                    <a:spcPct val="130000"/>
                  </a:lnSpc>
                  <a:spcBef>
                    <a:spcPts val="0"/>
                  </a:spcBef>
                  <a:spcAft>
                    <a:spcPts val="0"/>
                  </a:spcAft>
                  <a:buNone/>
                </a:pPr>
                <a:r>
                  <a:rPr lang="zh-CN" altLang="zh-CN" b="0" dirty="0"/>
                  <a:t>证明：</a:t>
                </a:r>
                <a:r>
                  <a:rPr lang="pt-BR" altLang="zh-CN" b="0" dirty="0"/>
                  <a:t>                                                  </a:t>
                </a:r>
                <a:r>
                  <a:rPr lang="zh-CN" altLang="zh-CN" b="0" dirty="0">
                    <a:solidFill>
                      <a:srgbClr val="0070C0"/>
                    </a:solidFill>
                  </a:rPr>
                  <a:t>证据：</a:t>
                </a: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r>
                      <a:rPr lang="pt-BR" altLang="zh-CN" b="1" i="1" dirty="0">
                        <a:latin typeface="Cambria Math" panose="02040503050406030204" pitchFamily="18" charset="0"/>
                      </a:rPr>
                      <m:t>𝒙</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r>
                      <a:rPr lang="pt-BR" altLang="zh-CN" b="1" i="1" dirty="0">
                        <a:latin typeface="Cambria Math" panose="02040503050406030204" pitchFamily="18" charset="0"/>
                      </a:rPr>
                      <m:t>𝒄</m:t>
                    </m:r>
                    <m:r>
                      <a:rPr lang="pt-BR" altLang="zh-CN" b="1" i="1" dirty="0">
                        <a:latin typeface="Cambria Math" panose="02040503050406030204" pitchFamily="18" charset="0"/>
                      </a:rPr>
                      <m:t>)</m:t>
                    </m:r>
                  </m:oMath>
                </a14:m>
                <a:r>
                  <a:rPr lang="pt-BR" altLang="zh-CN" b="1" dirty="0"/>
                  <a:t>                    </a:t>
                </a:r>
                <a:r>
                  <a:rPr lang="pt-BR" altLang="zh-CN" dirty="0">
                    <a:solidFill>
                      <a:srgbClr val="0070C0"/>
                    </a:solidFill>
                    <a:latin typeface="Kunstler Script" panose="030304020206070D0D06" pitchFamily="66" charset="0"/>
                  </a:rPr>
                  <a:t>A </a:t>
                </a:r>
                <a:r>
                  <a:rPr lang="pt-BR" altLang="zh-CN" kern="1200" baseline="-25000" dirty="0">
                    <a:solidFill>
                      <a:srgbClr val="0070C0"/>
                    </a:solidFill>
                  </a:rPr>
                  <a:t>4</a:t>
                </a:r>
                <a:r>
                  <a:rPr lang="pt-BR" altLang="zh-CN" b="1" dirty="0">
                    <a:solidFill>
                      <a:srgbClr val="0070C0"/>
                    </a:solidFill>
                  </a:rPr>
                  <a:t> </a:t>
                </a:r>
                <a:endParaRPr lang="zh-CN" altLang="zh-CN" b="1" dirty="0">
                  <a:solidFill>
                    <a:srgbClr val="0070C0"/>
                  </a:solidFill>
                </a:endParaRPr>
              </a:p>
              <a:p>
                <a:pPr marL="0" indent="0">
                  <a:lnSpc>
                    <a:spcPct val="1300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r>
                        <a:rPr lang="pt-BR" altLang="zh-CN" b="1" i="1" dirty="0">
                          <a:latin typeface="Cambria Math" panose="02040503050406030204" pitchFamily="18" charset="0"/>
                        </a:rPr>
                        <m:t>𝒙</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r>
                        <a:rPr lang="pt-BR" altLang="zh-CN" b="1" i="1" dirty="0">
                          <a:latin typeface="Cambria Math" panose="02040503050406030204" pitchFamily="18" charset="0"/>
                        </a:rPr>
                        <m:t>𝒄</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r>
                        <a:rPr lang="pt-BR" altLang="zh-CN" b="1" i="1" dirty="0">
                          <a:latin typeface="Cambria Math" panose="02040503050406030204" pitchFamily="18" charset="0"/>
                        </a:rPr>
                        <m:t>𝒄</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𝒙</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r>
                        <a:rPr lang="pt-BR" altLang="zh-CN" b="1" i="1" dirty="0">
                          <a:latin typeface="Cambria Math" panose="02040503050406030204" pitchFamily="18" charset="0"/>
                        </a:rPr>
                        <m:t>𝒙</m:t>
                      </m:r>
                      <m:r>
                        <a:rPr lang="pt-BR" altLang="zh-CN" b="1" i="1" dirty="0">
                          <a:latin typeface="Cambria Math" panose="02040503050406030204" pitchFamily="18" charset="0"/>
                        </a:rPr>
                        <m:t>))</m:t>
                      </m:r>
                    </m:oMath>
                  </m:oMathPara>
                </a14:m>
                <a:endParaRPr lang="pt-BR" altLang="zh-CN" dirty="0">
                  <a:solidFill>
                    <a:srgbClr val="0070C0"/>
                  </a:solidFill>
                </a:endParaRPr>
              </a:p>
              <a:p>
                <a:pPr marL="0" indent="0" algn="r">
                  <a:lnSpc>
                    <a:spcPct val="130000"/>
                  </a:lnSpc>
                  <a:spcBef>
                    <a:spcPts val="0"/>
                  </a:spcBef>
                  <a:spcAft>
                    <a:spcPts val="0"/>
                  </a:spcAft>
                  <a:buNone/>
                </a:pPr>
                <a14:m>
                  <m:oMathPara xmlns:m="http://schemas.openxmlformats.org/officeDocument/2006/math">
                    <m:oMathParaPr>
                      <m:jc m:val="right"/>
                    </m:oMathParaPr>
                    <m:oMath xmlns:m="http://schemas.openxmlformats.org/officeDocument/2006/math">
                      <m:r>
                        <a:rPr lang="pt-BR" altLang="zh-CN" b="1" i="1" dirty="0" smtClean="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𝑷</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𝑷</m:t>
                      </m:r>
                      <m:r>
                        <a:rPr lang="en-US"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𝑹</m:t>
                      </m:r>
                      <m:r>
                        <a:rPr lang="pt-BR" altLang="zh-CN" b="1" i="1" dirty="0">
                          <a:solidFill>
                            <a:srgbClr val="0070C0"/>
                          </a:solidFill>
                          <a:latin typeface="Cambria Math" panose="02040503050406030204" pitchFamily="18" charset="0"/>
                        </a:rPr>
                        <m:t>)</m:t>
                      </m:r>
                    </m:oMath>
                  </m:oMathPara>
                </a14:m>
                <a:endParaRPr lang="zh-CN" altLang="zh-CN"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𝒄</m:t>
                    </m:r>
                    <m:r>
                      <a:rPr lang="en-US" altLang="zh-CN" b="1" i="1" dirty="0">
                        <a:latin typeface="Cambria Math" panose="02040503050406030204" pitchFamily="18" charset="0"/>
                      </a:rPr>
                      <m:t>)→¬∀</m:t>
                    </m:r>
                    <m:r>
                      <a:rPr lang="en-US" altLang="zh-CN" b="1" i="1" dirty="0" err="1">
                        <a:latin typeface="Cambria Math" panose="02040503050406030204" pitchFamily="18" charset="0"/>
                        <a:sym typeface="Symbol" panose="05050102010706020507" pitchFamily="18" charset="2"/>
                      </a:rPr>
                      <m:t>𝒙</m:t>
                    </m:r>
                    <m:r>
                      <a:rPr lang="en-US" altLang="zh-CN" b="1" i="1" dirty="0" err="1">
                        <a:latin typeface="Cambria Math" panose="02040503050406030204" pitchFamily="18" charset="0"/>
                        <a:sym typeface="Symbol" panose="05050102010706020507" pitchFamily="18" charset="2"/>
                      </a:rPr>
                      <m:t>¬</m:t>
                    </m:r>
                    <m:r>
                      <a:rPr lang="en-US" altLang="zh-CN" b="1" i="1" dirty="0" err="1">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oMath>
                </a14:m>
                <a:r>
                  <a:rPr lang="en-US" altLang="zh-CN" b="1"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en-US" altLang="zh-CN" kern="12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en-US" altLang="zh-CN" b="1" i="1" dirty="0" smtClean="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𝒄</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𝒙𝑸</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oMath>
                </a14:m>
                <a:r>
                  <a:rPr lang="de-DE" altLang="zh-CN" b="1" dirty="0"/>
                  <a:t>                      </a:t>
                </a:r>
                <a14:m>
                  <m:oMath xmlns:m="http://schemas.openxmlformats.org/officeDocument/2006/math">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err="1">
                        <a:solidFill>
                          <a:srgbClr val="0070C0"/>
                        </a:solidFill>
                        <a:latin typeface="Cambria Math" panose="02040503050406030204" pitchFamily="18" charset="0"/>
                        <a:sym typeface="Symbol" panose="05050102010706020507" pitchFamily="18" charset="2"/>
                      </a:rPr>
                      <m:t>𝒙</m:t>
                    </m:r>
                    <m:r>
                      <a:rPr lang="en-US" altLang="zh-CN" b="1" i="1" dirty="0" err="1">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𝒙</m:t>
                    </m:r>
                    <m:r>
                      <a:rPr lang="en-US" altLang="zh-CN" b="1" i="1" dirty="0">
                        <a:solidFill>
                          <a:srgbClr val="0070C0"/>
                        </a:solidFill>
                        <a:latin typeface="Cambria Math" panose="02040503050406030204" pitchFamily="18" charset="0"/>
                      </a:rPr>
                      <m:t>)≡¬∀</m:t>
                    </m:r>
                    <m:r>
                      <a:rPr lang="en-US" altLang="zh-CN" b="1" i="1" dirty="0" err="1">
                        <a:solidFill>
                          <a:srgbClr val="0070C0"/>
                        </a:solidFill>
                        <a:latin typeface="Cambria Math" panose="02040503050406030204" pitchFamily="18" charset="0"/>
                        <a:sym typeface="Symbol" panose="05050102010706020507" pitchFamily="18" charset="2"/>
                      </a:rPr>
                      <m:t>𝒙</m:t>
                    </m:r>
                    <m:r>
                      <a:rPr lang="en-US" altLang="zh-CN" b="1" i="1" dirty="0" err="1">
                        <a:solidFill>
                          <a:srgbClr val="0070C0"/>
                        </a:solidFill>
                        <a:latin typeface="Cambria Math" panose="02040503050406030204" pitchFamily="18" charset="0"/>
                        <a:sym typeface="Symbol" panose="05050102010706020507" pitchFamily="18" charset="2"/>
                      </a:rPr>
                      <m:t>¬</m:t>
                    </m:r>
                    <m:r>
                      <a:rPr lang="en-US" altLang="zh-CN" b="1" i="1" dirty="0" err="1">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𝒙</m:t>
                    </m:r>
                    <m:r>
                      <a:rPr lang="en-US" altLang="zh-CN" b="1" i="1" dirty="0">
                        <a:solidFill>
                          <a:srgbClr val="0070C0"/>
                        </a:solidFill>
                        <a:latin typeface="Cambria Math" panose="02040503050406030204" pitchFamily="18" charset="0"/>
                      </a:rPr>
                      <m:t>)</m:t>
                    </m:r>
                  </m:oMath>
                </a14:m>
                <a:endParaRPr lang="en-US" altLang="zh-CN" dirty="0">
                  <a:solidFill>
                    <a:srgbClr val="0070C0"/>
                  </a:solidFill>
                </a:endParaRPr>
              </a:p>
              <a:p>
                <a:pPr marL="0" indent="0">
                  <a:lnSpc>
                    <a:spcPct val="130000"/>
                  </a:lnSpc>
                  <a:spcBef>
                    <a:spcPts val="0"/>
                  </a:spcBef>
                  <a:spcAft>
                    <a:spcPts val="0"/>
                  </a:spcAft>
                  <a:buNone/>
                </a:pPr>
                <a:r>
                  <a:rPr lang="zh-CN" altLang="en-US" b="0" dirty="0"/>
                  <a:t>证毕</a:t>
                </a:r>
                <a:endParaRPr lang="en-US" altLang="zh-CN" b="0" dirty="0"/>
              </a:p>
            </p:txBody>
          </p:sp>
        </mc:Choice>
        <mc:Fallback xmlns="">
          <p:sp>
            <p:nvSpPr>
              <p:cNvPr id="36867" name="内容占位符 2">
                <a:extLst>
                  <a:ext uri="{FF2B5EF4-FFF2-40B4-BE49-F238E27FC236}">
                    <a16:creationId xmlns:a16="http://schemas.microsoft.com/office/drawing/2014/main" id="{5CF7D001-052C-49D4-BAAE-5BA4EAB55339}"/>
                  </a:ext>
                </a:extLst>
              </p:cNvPr>
              <p:cNvSpPr>
                <a:spLocks noGrp="1" noRot="1" noChangeAspect="1" noMove="1" noResize="1" noEditPoints="1" noAdjustHandles="1" noChangeArrowheads="1" noChangeShapeType="1" noTextEdit="1"/>
              </p:cNvSpPr>
              <p:nvPr>
                <p:ph idx="4294967295"/>
              </p:nvPr>
            </p:nvSpPr>
            <p:spPr>
              <a:xfrm>
                <a:off x="203200" y="1021164"/>
                <a:ext cx="8782050" cy="4213225"/>
              </a:xfrm>
              <a:blipFill>
                <a:blip r:embed="rId3"/>
                <a:stretch>
                  <a:fillRect l="-1388" t="-4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774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866" name="标题 1">
                <a:extLst>
                  <a:ext uri="{FF2B5EF4-FFF2-40B4-BE49-F238E27FC236}">
                    <a16:creationId xmlns:a16="http://schemas.microsoft.com/office/drawing/2014/main" id="{E088CE97-907E-4D1F-A26C-038C651B6C5A}"/>
                  </a:ext>
                </a:extLst>
              </p:cNvPr>
              <p:cNvSpPr>
                <a:spLocks noGrp="1" noChangeArrowheads="1"/>
              </p:cNvSpPr>
              <p:nvPr>
                <p:ph type="title" idx="4294967295"/>
              </p:nvPr>
            </p:nvSpPr>
            <p:spPr>
              <a:xfrm>
                <a:off x="881062" y="174171"/>
                <a:ext cx="7426325" cy="604762"/>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4.6.5 </a:t>
                </a:r>
                <a14:m>
                  <m:oMath xmlns:m="http://schemas.openxmlformats.org/officeDocument/2006/math">
                    <m:r>
                      <a:rPr lang="de-DE" altLang="zh-CN" b="1" i="1" dirty="0" smtClean="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cs typeface="Times New Roman" panose="02020603050405020304" pitchFamily="18" charset="0"/>
                      </a:rPr>
                      <m:t>𝑸</m:t>
                    </m:r>
                    <m:r>
                      <a:rPr lang="es-ES" altLang="zh-CN" b="1" i="1" dirty="0">
                        <a:latin typeface="Cambria Math" panose="02040503050406030204" pitchFamily="18" charset="0"/>
                        <a:cs typeface="Times New Roman" panose="02020603050405020304" pitchFamily="18" charset="0"/>
                      </a:rPr>
                      <m:t>(</m:t>
                    </m:r>
                    <m:r>
                      <a:rPr lang="es-ES" altLang="zh-CN" b="1" i="1" dirty="0">
                        <a:latin typeface="Cambria Math" panose="02040503050406030204" pitchFamily="18" charset="0"/>
                        <a:cs typeface="Times New Roman" panose="02020603050405020304" pitchFamily="18" charset="0"/>
                      </a:rPr>
                      <m:t>𝒄</m:t>
                    </m:r>
                    <m:r>
                      <a:rPr lang="es-ES" altLang="zh-CN" b="1"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sym typeface="Symbol" panose="05050102010706020507" pitchFamily="18" charset="2"/>
                      </a:rPr>
                      <m:t>𝒙</m:t>
                    </m:r>
                    <m:r>
                      <a:rPr lang="de-DE" altLang="zh-CN" b="1" i="1" dirty="0">
                        <a:latin typeface="Cambria Math" panose="02040503050406030204" pitchFamily="18" charset="0"/>
                        <a:cs typeface="Times New Roman" panose="02020603050405020304" pitchFamily="18" charset="0"/>
                      </a:rPr>
                      <m:t>𝑸</m:t>
                    </m:r>
                    <m:r>
                      <a:rPr lang="de-DE" altLang="zh-CN" b="1" i="1" dirty="0">
                        <a:latin typeface="Cambria Math" panose="02040503050406030204" pitchFamily="18" charset="0"/>
                        <a:cs typeface="Times New Roman" panose="02020603050405020304" pitchFamily="18" charset="0"/>
                      </a:rPr>
                      <m:t>(</m:t>
                    </m:r>
                    <m:r>
                      <a:rPr lang="de-DE" altLang="zh-CN" b="1" i="1" dirty="0">
                        <a:latin typeface="Cambria Math" panose="02040503050406030204" pitchFamily="18" charset="0"/>
                        <a:cs typeface="Times New Roman" panose="02020603050405020304" pitchFamily="18" charset="0"/>
                      </a:rPr>
                      <m:t>𝒙</m:t>
                    </m:r>
                    <m:r>
                      <a:rPr lang="de-DE" altLang="zh-CN" b="1" i="1" dirty="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36866" name="标题 1">
                <a:extLst>
                  <a:ext uri="{FF2B5EF4-FFF2-40B4-BE49-F238E27FC236}">
                    <a16:creationId xmlns:a16="http://schemas.microsoft.com/office/drawing/2014/main" id="{E088CE97-907E-4D1F-A26C-038C651B6C5A}"/>
                  </a:ext>
                </a:extLst>
              </p:cNvPr>
              <p:cNvSpPr>
                <a:spLocks noGrp="1" noRot="1" noChangeAspect="1" noMove="1" noResize="1" noEditPoints="1" noAdjustHandles="1" noChangeArrowheads="1" noChangeShapeType="1" noTextEdit="1"/>
              </p:cNvSpPr>
              <p:nvPr>
                <p:ph type="title" idx="4294967295"/>
              </p:nvPr>
            </p:nvSpPr>
            <p:spPr>
              <a:xfrm>
                <a:off x="881062" y="174171"/>
                <a:ext cx="7426325" cy="604762"/>
              </a:xfrm>
              <a:blipFill>
                <a:blip r:embed="rId2"/>
                <a:stretch>
                  <a:fillRect l="-2545" t="-23232" b="-414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867" name="内容占位符 2">
                <a:extLst>
                  <a:ext uri="{FF2B5EF4-FFF2-40B4-BE49-F238E27FC236}">
                    <a16:creationId xmlns:a16="http://schemas.microsoft.com/office/drawing/2014/main" id="{5CF7D001-052C-49D4-BAAE-5BA4EAB55339}"/>
                  </a:ext>
                </a:extLst>
              </p:cNvPr>
              <p:cNvSpPr>
                <a:spLocks noGrp="1" noChangeArrowheads="1"/>
              </p:cNvSpPr>
              <p:nvPr>
                <p:ph idx="4294967295"/>
              </p:nvPr>
            </p:nvSpPr>
            <p:spPr>
              <a:xfrm>
                <a:off x="203200" y="1021164"/>
                <a:ext cx="8782050" cy="4213225"/>
              </a:xfrm>
            </p:spPr>
            <p:txBody>
              <a:bodyPr/>
              <a:lstStyle/>
              <a:p>
                <a:pPr marL="0" indent="0">
                  <a:lnSpc>
                    <a:spcPct val="130000"/>
                  </a:lnSpc>
                  <a:spcBef>
                    <a:spcPts val="0"/>
                  </a:spcBef>
                  <a:spcAft>
                    <a:spcPts val="0"/>
                  </a:spcAft>
                  <a:buNone/>
                </a:pPr>
                <a:r>
                  <a:rPr lang="zh-CN" altLang="zh-CN" b="0" dirty="0"/>
                  <a:t>证明：</a:t>
                </a:r>
                <a:r>
                  <a:rPr lang="pt-BR" altLang="zh-CN" b="0" dirty="0"/>
                  <a:t>                                                  </a:t>
                </a:r>
                <a:r>
                  <a:rPr lang="zh-CN" altLang="zh-CN" b="0" dirty="0">
                    <a:solidFill>
                      <a:srgbClr val="0070C0"/>
                    </a:solidFill>
                  </a:rPr>
                  <a:t>证据：</a:t>
                </a: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𝒙𝑸</m:t>
                    </m:r>
                    <m:r>
                      <a:rPr lang="pt-BR" altLang="zh-CN" b="1" i="1" dirty="0">
                        <a:latin typeface="Cambria Math" panose="02040503050406030204" pitchFamily="18" charset="0"/>
                      </a:rPr>
                      <m:t>(</m:t>
                    </m:r>
                    <m:r>
                      <a:rPr lang="pt-BR" altLang="zh-CN" b="1" i="1" dirty="0">
                        <a:latin typeface="Cambria Math" panose="02040503050406030204" pitchFamily="18" charset="0"/>
                      </a:rPr>
                      <m:t>𝒙</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r>
                      <a:rPr lang="pt-BR" altLang="zh-CN" b="1" i="1" dirty="0">
                        <a:latin typeface="Cambria Math" panose="02040503050406030204" pitchFamily="18" charset="0"/>
                      </a:rPr>
                      <m:t>𝒄</m:t>
                    </m:r>
                    <m:r>
                      <a:rPr lang="pt-BR" altLang="zh-CN" b="1" i="1" dirty="0">
                        <a:latin typeface="Cambria Math" panose="02040503050406030204" pitchFamily="18" charset="0"/>
                      </a:rPr>
                      <m:t>)</m:t>
                    </m:r>
                  </m:oMath>
                </a14:m>
                <a:r>
                  <a:rPr lang="pt-BR" altLang="zh-CN" b="1" dirty="0"/>
                  <a:t>                         </a:t>
                </a:r>
                <a:r>
                  <a:rPr lang="pt-BR" altLang="zh-CN" dirty="0">
                    <a:solidFill>
                      <a:srgbClr val="0070C0"/>
                    </a:solidFill>
                    <a:latin typeface="Kunstler Script" panose="030304020206070D0D06" pitchFamily="66" charset="0"/>
                  </a:rPr>
                  <a:t>A </a:t>
                </a:r>
                <a:r>
                  <a:rPr lang="pt-BR" altLang="zh-CN" kern="1200" baseline="-25000" dirty="0">
                    <a:solidFill>
                      <a:srgbClr val="0070C0"/>
                    </a:solidFill>
                  </a:rPr>
                  <a:t>4</a:t>
                </a:r>
                <a:r>
                  <a:rPr lang="pt-BR" altLang="zh-CN" b="1" dirty="0">
                    <a:solidFill>
                      <a:srgbClr val="0070C0"/>
                    </a:solidFill>
                  </a:rPr>
                  <a:t> </a:t>
                </a:r>
                <a:endParaRPr lang="zh-CN" altLang="zh-CN" b="1" dirty="0">
                  <a:solidFill>
                    <a:srgbClr val="0070C0"/>
                  </a:solidFill>
                </a:endParaRPr>
              </a:p>
              <a:p>
                <a:pPr marL="0" indent="0">
                  <a:lnSpc>
                    <a:spcPct val="1300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a:latin typeface="Cambria Math" panose="02040503050406030204" pitchFamily="18" charset="0"/>
                        </a:rPr>
                        <m:t>=</m:t>
                      </m:r>
                      <m:d>
                        <m:dPr>
                          <m:ctrlPr>
                            <a:rPr lang="pt-BR" altLang="zh-CN" b="1" i="1" dirty="0">
                              <a:latin typeface="Cambria Math" panose="02040503050406030204" pitchFamily="18" charset="0"/>
                              <a:sym typeface="Symbol" panose="05050102010706020507" pitchFamily="18" charset="2"/>
                            </a:rPr>
                          </m:ctrlPr>
                        </m:dPr>
                        <m:e>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𝒙𝑸</m:t>
                          </m:r>
                          <m:d>
                            <m:dPr>
                              <m:ctrlPr>
                                <a:rPr lang="pt-BR" altLang="zh-CN" b="1" i="1" dirty="0">
                                  <a:latin typeface="Cambria Math" panose="02040503050406030204" pitchFamily="18" charset="0"/>
                                </a:rPr>
                              </m:ctrlPr>
                            </m:dPr>
                            <m:e>
                              <m:r>
                                <a:rPr lang="pt-BR" altLang="zh-CN" b="1" i="1" dirty="0">
                                  <a:latin typeface="Cambria Math" panose="02040503050406030204" pitchFamily="18" charset="0"/>
                                </a:rPr>
                                <m:t>𝒙</m:t>
                              </m:r>
                            </m:e>
                          </m:d>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d>
                            <m:dPr>
                              <m:ctrlPr>
                                <a:rPr lang="pt-BR" altLang="zh-CN" b="1" i="1" dirty="0">
                                  <a:latin typeface="Cambria Math" panose="02040503050406030204" pitchFamily="18" charset="0"/>
                                </a:rPr>
                              </m:ctrlPr>
                            </m:dPr>
                            <m:e>
                              <m:r>
                                <a:rPr lang="pt-BR" altLang="zh-CN" b="1" i="1" dirty="0">
                                  <a:latin typeface="Cambria Math" panose="02040503050406030204" pitchFamily="18" charset="0"/>
                                </a:rPr>
                                <m:t>𝒄</m:t>
                              </m:r>
                            </m:e>
                          </m:d>
                        </m:e>
                      </m:d>
                      <m:r>
                        <a:rPr lang="en-US" altLang="zh-CN" b="1" i="1" dirty="0">
                          <a:latin typeface="Cambria Math" panose="02040503050406030204" pitchFamily="18" charset="0"/>
                          <a:sym typeface="Symbol" panose="05050102010706020507" pitchFamily="18" charset="2"/>
                        </a:rPr>
                        <m:t>→</m:t>
                      </m:r>
                      <m:d>
                        <m:dPr>
                          <m:ctrlPr>
                            <a:rPr lang="pt-BR" altLang="zh-CN" b="1" i="1" dirty="0">
                              <a:latin typeface="Cambria Math" panose="02040503050406030204" pitchFamily="18" charset="0"/>
                            </a:rPr>
                          </m:ctrlPr>
                        </m:dPr>
                        <m:e>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d>
                            <m:dPr>
                              <m:ctrlPr>
                                <a:rPr lang="pt-BR" altLang="zh-CN" b="1" i="1" dirty="0">
                                  <a:latin typeface="Cambria Math" panose="02040503050406030204" pitchFamily="18" charset="0"/>
                                </a:rPr>
                              </m:ctrlPr>
                            </m:dPr>
                            <m:e>
                              <m:r>
                                <a:rPr lang="pt-BR" altLang="zh-CN" b="1" i="1" dirty="0">
                                  <a:latin typeface="Cambria Math" panose="02040503050406030204" pitchFamily="18" charset="0"/>
                                </a:rPr>
                                <m:t>𝒄</m:t>
                              </m:r>
                            </m:e>
                          </m:d>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𝒙𝑸</m:t>
                          </m:r>
                          <m:d>
                            <m:dPr>
                              <m:ctrlPr>
                                <a:rPr lang="pt-BR" altLang="zh-CN" b="1" i="1" dirty="0">
                                  <a:latin typeface="Cambria Math" panose="02040503050406030204" pitchFamily="18" charset="0"/>
                                </a:rPr>
                              </m:ctrlPr>
                            </m:dPr>
                            <m:e>
                              <m:r>
                                <a:rPr lang="pt-BR" altLang="zh-CN" b="1" i="1" dirty="0">
                                  <a:latin typeface="Cambria Math" panose="02040503050406030204" pitchFamily="18" charset="0"/>
                                </a:rPr>
                                <m:t>𝒙</m:t>
                              </m:r>
                            </m:e>
                          </m:d>
                        </m:e>
                      </m:d>
                    </m:oMath>
                  </m:oMathPara>
                </a14:m>
                <a:endParaRPr lang="en-US" altLang="zh-CN" b="1" dirty="0"/>
              </a:p>
              <a:p>
                <a:pPr marL="0" indent="0">
                  <a:lnSpc>
                    <a:spcPct val="130000"/>
                  </a:lnSpc>
                  <a:spcBef>
                    <a:spcPts val="0"/>
                  </a:spcBef>
                  <a:spcAft>
                    <a:spcPts val="0"/>
                  </a:spcAft>
                  <a:buNone/>
                </a:pPr>
                <a14:m>
                  <m:oMathPara xmlns:m="http://schemas.openxmlformats.org/officeDocument/2006/math">
                    <m:oMathParaPr>
                      <m:jc m:val="right"/>
                    </m:oMathParaPr>
                    <m:oMath xmlns:m="http://schemas.openxmlformats.org/officeDocument/2006/math">
                      <m:r>
                        <a:rPr lang="pt-BR"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sym typeface="Symbol" panose="05050102010706020507" pitchFamily="18" charset="2"/>
                        </a:rPr>
                        <m:t>→¬ </m:t>
                      </m:r>
                      <m:r>
                        <a:rPr lang="pt-BR" altLang="zh-CN" b="1" i="1" dirty="0">
                          <a:solidFill>
                            <a:srgbClr val="0070C0"/>
                          </a:solidFill>
                          <a:latin typeface="Cambria Math" panose="02040503050406030204" pitchFamily="18" charset="0"/>
                        </a:rPr>
                        <m:t>𝑷</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𝑷</m:t>
                      </m:r>
                      <m:r>
                        <a:rPr lang="en-US"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𝑹</m:t>
                      </m:r>
                      <m:r>
                        <a:rPr lang="pt-BR" altLang="zh-CN" b="1" i="1" dirty="0">
                          <a:solidFill>
                            <a:srgbClr val="0070C0"/>
                          </a:solidFill>
                          <a:latin typeface="Cambria Math" panose="02040503050406030204" pitchFamily="18" charset="0"/>
                        </a:rPr>
                        <m:t>)</m:t>
                      </m:r>
                    </m:oMath>
                  </m:oMathPara>
                </a14:m>
                <a:endParaRPr lang="zh-CN" altLang="zh-CN"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𝒄</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𝒙𝑸</m:t>
                    </m:r>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oMath>
                </a14:m>
                <a:r>
                  <a:rPr lang="en-US" altLang="zh-CN" b="1"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en-US" altLang="zh-CN" kern="1200" baseline="-25000" dirty="0">
                  <a:solidFill>
                    <a:srgbClr val="0070C0"/>
                  </a:solidFill>
                </a:endParaRPr>
              </a:p>
              <a:p>
                <a:pPr marL="0" indent="0">
                  <a:lnSpc>
                    <a:spcPct val="130000"/>
                  </a:lnSpc>
                  <a:spcBef>
                    <a:spcPts val="0"/>
                  </a:spcBef>
                  <a:spcAft>
                    <a:spcPts val="0"/>
                  </a:spcAft>
                  <a:buNone/>
                </a:pPr>
                <a:r>
                  <a:rPr lang="zh-CN" altLang="en-US" b="0" dirty="0"/>
                  <a:t>证毕</a:t>
                </a:r>
                <a:endParaRPr lang="en-US" altLang="zh-CN" b="0" dirty="0"/>
              </a:p>
            </p:txBody>
          </p:sp>
        </mc:Choice>
        <mc:Fallback xmlns="">
          <p:sp>
            <p:nvSpPr>
              <p:cNvPr id="36867" name="内容占位符 2">
                <a:extLst>
                  <a:ext uri="{FF2B5EF4-FFF2-40B4-BE49-F238E27FC236}">
                    <a16:creationId xmlns:a16="http://schemas.microsoft.com/office/drawing/2014/main" id="{5CF7D001-052C-49D4-BAAE-5BA4EAB55339}"/>
                  </a:ext>
                </a:extLst>
              </p:cNvPr>
              <p:cNvSpPr>
                <a:spLocks noGrp="1" noRot="1" noChangeAspect="1" noMove="1" noResize="1" noEditPoints="1" noAdjustHandles="1" noChangeArrowheads="1" noChangeShapeType="1" noTextEdit="1"/>
              </p:cNvSpPr>
              <p:nvPr>
                <p:ph idx="4294967295"/>
              </p:nvPr>
            </p:nvSpPr>
            <p:spPr>
              <a:xfrm>
                <a:off x="203200" y="1021164"/>
                <a:ext cx="8782050" cy="4213225"/>
              </a:xfrm>
              <a:blipFill>
                <a:blip r:embed="rId3"/>
                <a:stretch>
                  <a:fillRect l="-1388" t="-4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0903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914" name="标题 1">
                <a:extLst>
                  <a:ext uri="{FF2B5EF4-FFF2-40B4-BE49-F238E27FC236}">
                    <a16:creationId xmlns:a16="http://schemas.microsoft.com/office/drawing/2014/main" id="{4AE51707-AF27-44CE-B462-879660D0640E}"/>
                  </a:ext>
                </a:extLst>
              </p:cNvPr>
              <p:cNvSpPr>
                <a:spLocks noGrp="1" noChangeArrowheads="1"/>
              </p:cNvSpPr>
              <p:nvPr>
                <p:ph type="title" idx="4294967295"/>
              </p:nvPr>
            </p:nvSpPr>
            <p:spPr>
              <a:xfrm>
                <a:off x="822324" y="149980"/>
                <a:ext cx="8321675" cy="665791"/>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4.6.6 </a:t>
                </a:r>
                <a14:m>
                  <m:oMath xmlns:m="http://schemas.openxmlformats.org/officeDocument/2006/math">
                    <m:r>
                      <a:rPr lang="zh-CN" altLang="en-US" b="1" i="1" dirty="0" smtClean="0">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𝒙</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𝒚𝑹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𝒚</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𝒙𝑹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38914" name="标题 1">
                <a:extLst>
                  <a:ext uri="{FF2B5EF4-FFF2-40B4-BE49-F238E27FC236}">
                    <a16:creationId xmlns:a16="http://schemas.microsoft.com/office/drawing/2014/main" id="{4AE51707-AF27-44CE-B462-879660D0640E}"/>
                  </a:ext>
                </a:extLst>
              </p:cNvPr>
              <p:cNvSpPr>
                <a:spLocks noGrp="1" noRot="1" noChangeAspect="1" noMove="1" noResize="1" noEditPoints="1" noAdjustHandles="1" noChangeArrowheads="1" noChangeShapeType="1" noTextEdit="1"/>
              </p:cNvSpPr>
              <p:nvPr>
                <p:ph type="title" idx="4294967295"/>
              </p:nvPr>
            </p:nvSpPr>
            <p:spPr>
              <a:xfrm>
                <a:off x="822324" y="149980"/>
                <a:ext cx="8321675" cy="665791"/>
              </a:xfrm>
              <a:blipFill>
                <a:blip r:embed="rId3"/>
                <a:stretch>
                  <a:fillRect l="-2271" t="-16514" b="-330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15" name="内容占位符 2">
                <a:extLst>
                  <a:ext uri="{FF2B5EF4-FFF2-40B4-BE49-F238E27FC236}">
                    <a16:creationId xmlns:a16="http://schemas.microsoft.com/office/drawing/2014/main" id="{4F044824-74FD-4E34-8A60-F2CBC232FFD1}"/>
                  </a:ext>
                </a:extLst>
              </p:cNvPr>
              <p:cNvSpPr>
                <a:spLocks noGrp="1" noChangeArrowheads="1"/>
              </p:cNvSpPr>
              <p:nvPr>
                <p:ph idx="4294967295"/>
              </p:nvPr>
            </p:nvSpPr>
            <p:spPr>
              <a:xfrm>
                <a:off x="0" y="815771"/>
                <a:ext cx="9144000" cy="5855962"/>
              </a:xfrm>
            </p:spPr>
            <p:txBody>
              <a:bodyPr/>
              <a:lstStyle/>
              <a:p>
                <a:pPr marL="0" indent="0">
                  <a:lnSpc>
                    <a:spcPts val="3700"/>
                  </a:lnSpc>
                  <a:spcBef>
                    <a:spcPts val="0"/>
                  </a:spcBef>
                  <a:spcAft>
                    <a:spcPts val="0"/>
                  </a:spcAft>
                  <a:buNone/>
                </a:pPr>
                <a:r>
                  <a:rPr lang="zh-CN" altLang="zh-CN" sz="2400" b="0" dirty="0"/>
                  <a:t>证明：</a:t>
                </a:r>
                <a:r>
                  <a:rPr lang="pt-BR" altLang="zh-CN" sz="2400" b="0" dirty="0"/>
                  <a:t>                                                                    </a:t>
                </a:r>
                <a:r>
                  <a:rPr lang="zh-CN" altLang="zh-CN" sz="2400" b="0" dirty="0">
                    <a:solidFill>
                      <a:srgbClr val="0070C0"/>
                    </a:solidFill>
                  </a:rPr>
                  <a:t>证据：</a:t>
                </a:r>
              </a:p>
              <a:p>
                <a:pPr marL="0" indent="0">
                  <a:lnSpc>
                    <a:spcPts val="37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𝒚𝑹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𝒚𝑹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pt-BR" altLang="zh-CN" sz="2400" b="1" dirty="0"/>
                  <a:t>                          </a:t>
                </a:r>
                <a:r>
                  <a:rPr lang="en-US" altLang="zh-CN" sz="2400" dirty="0">
                    <a:solidFill>
                      <a:srgbClr val="0070C0"/>
                    </a:solidFill>
                    <a:latin typeface="Palace Script MT" panose="030303020206070C0B05" pitchFamily="66" charset="0"/>
                  </a:rPr>
                  <a:t>A</a:t>
                </a:r>
                <a:r>
                  <a:rPr lang="pt-BR" altLang="zh-CN" sz="2400" kern="1200" baseline="-25000" dirty="0">
                    <a:solidFill>
                      <a:srgbClr val="0070C0"/>
                    </a:solidFill>
                  </a:rPr>
                  <a:t>4</a:t>
                </a:r>
                <a:r>
                  <a:rPr lang="pt-BR" altLang="zh-CN" sz="2400" b="1" dirty="0">
                    <a:solidFill>
                      <a:srgbClr val="0070C0"/>
                    </a:solidFill>
                  </a:rPr>
                  <a:t> </a:t>
                </a:r>
                <a:endParaRPr lang="zh-CN" altLang="zh-CN" sz="2400" b="1" dirty="0">
                  <a:solidFill>
                    <a:srgbClr val="0070C0"/>
                  </a:solidFill>
                </a:endParaRPr>
              </a:p>
              <a:p>
                <a:pPr marL="0" indent="0">
                  <a:lnSpc>
                    <a:spcPts val="37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sym typeface="Symbol" panose="05050102010706020507" pitchFamily="18" charset="2"/>
                      </a:rPr>
                      <m:t>𝒚𝑹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pt-BR" altLang="zh-CN" sz="2400" b="1" dirty="0"/>
                  <a:t>                                    </a:t>
                </a:r>
                <a:r>
                  <a:rPr lang="en-US" altLang="zh-CN" sz="2400" dirty="0">
                    <a:solidFill>
                      <a:srgbClr val="0070C0"/>
                    </a:solidFill>
                    <a:latin typeface="Palace Script MT" panose="030303020206070C0B05" pitchFamily="66" charset="0"/>
                  </a:rPr>
                  <a:t>A </a:t>
                </a:r>
                <a:r>
                  <a:rPr lang="pt-BR" altLang="zh-CN" sz="2400" kern="1200" baseline="-25000" dirty="0">
                    <a:solidFill>
                      <a:srgbClr val="0070C0"/>
                    </a:solidFill>
                  </a:rPr>
                  <a:t>4</a:t>
                </a:r>
                <a:r>
                  <a:rPr lang="pt-BR" altLang="zh-CN" sz="2400" b="1" dirty="0">
                    <a:solidFill>
                      <a:srgbClr val="0070C0"/>
                    </a:solidFill>
                  </a:rPr>
                  <a:t> </a:t>
                </a:r>
                <a:endParaRPr lang="zh-CN" altLang="zh-CN" sz="2400" b="1" dirty="0">
                  <a:solidFill>
                    <a:srgbClr val="0070C0"/>
                  </a:solidFill>
                </a:endParaRPr>
              </a:p>
              <a:p>
                <a:pPr marL="0" indent="0">
                  <a:lnSpc>
                    <a:spcPts val="37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𝒚𝑹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pt-BR" altLang="zh-CN" sz="2400" b="1"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pt-BR" altLang="zh-CN" sz="2400" b="1" i="1" dirty="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zh-CN" altLang="en-US"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b="1" i="1" dirty="0">
                        <a:solidFill>
                          <a:srgbClr val="0070C0"/>
                        </a:solidFill>
                        <a:latin typeface="Cambria Math" panose="02040503050406030204" pitchFamily="18" charset="0"/>
                      </a:rPr>
                      <m:t> </m:t>
                    </m:r>
                  </m:oMath>
                </a14:m>
                <a:endParaRPr lang="zh-CN" altLang="zh-CN" sz="2400" dirty="0">
                  <a:solidFill>
                    <a:srgbClr val="0070C0"/>
                  </a:solidFill>
                </a:endParaRPr>
              </a:p>
              <a:p>
                <a:pPr marL="0" indent="0">
                  <a:lnSpc>
                    <a:spcPts val="37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sym typeface="Symbol" panose="05050102010706020507" pitchFamily="18" charset="2"/>
                      </a:rPr>
                      <m:t>𝒙</m:t>
                    </m:r>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𝒚𝑹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pt-BR" altLang="zh-CN" sz="2400" b="1" dirty="0"/>
                  <a:t>                       </a:t>
                </a:r>
                <a:r>
                  <a:rPr lang="pt-BR" altLang="zh-CN" sz="2400" dirty="0">
                    <a:solidFill>
                      <a:srgbClr val="0070C0"/>
                    </a:solidFill>
                  </a:rPr>
                  <a:t>UG(</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r>
                  <a:rPr lang="pt-BR" altLang="zh-CN" sz="2400" dirty="0">
                    <a:solidFill>
                      <a:srgbClr val="0070C0"/>
                    </a:solidFill>
                  </a:rPr>
                  <a:t>) </a:t>
                </a:r>
                <a:endParaRPr lang="zh-CN" altLang="zh-CN" sz="2400" b="1" dirty="0">
                  <a:solidFill>
                    <a:srgbClr val="0070C0"/>
                  </a:solidFill>
                </a:endParaRPr>
              </a:p>
              <a:p>
                <a:pPr marL="0" indent="0">
                  <a:lnSpc>
                    <a:spcPts val="3700"/>
                  </a:lnSpc>
                  <a:spcBef>
                    <a:spcPts val="0"/>
                  </a:spcBef>
                  <a:spcAft>
                    <a:spcPts val="0"/>
                  </a:spcAft>
                  <a:buNone/>
                </a:pPr>
                <a14:m>
                  <m:oMath xmlns:m="http://schemas.openxmlformats.org/officeDocument/2006/math">
                    <m:sSub>
                      <m:sSubPr>
                        <m:ctrlPr>
                          <a:rPr lang="en-US" altLang="zh-CN" sz="2400" b="1" i="1" spc="-100" dirty="0" smtClean="0">
                            <a:latin typeface="Cambria Math" panose="02040503050406030204" pitchFamily="18" charset="0"/>
                          </a:rPr>
                        </m:ctrlPr>
                      </m:sSubPr>
                      <m:e>
                        <m:r>
                          <a:rPr lang="de-DE" altLang="zh-CN" sz="2400" b="1" i="1" spc="-100" dirty="0" smtClean="0">
                            <a:latin typeface="Cambria Math" panose="02040503050406030204" pitchFamily="18" charset="0"/>
                          </a:rPr>
                          <m:t>𝑨</m:t>
                        </m:r>
                      </m:e>
                      <m:sub>
                        <m:r>
                          <a:rPr lang="en-US" altLang="zh-CN" sz="2400" b="1" i="1" spc="-100" dirty="0" smtClean="0">
                            <a:latin typeface="Cambria Math" panose="02040503050406030204" pitchFamily="18" charset="0"/>
                          </a:rPr>
                          <m:t>𝟓</m:t>
                        </m:r>
                      </m:sub>
                    </m:sSub>
                    <m:r>
                      <a:rPr lang="de-DE" altLang="zh-CN" sz="2400" b="1" i="1" spc="-100" dirty="0">
                        <a:latin typeface="Cambria Math" panose="02040503050406030204" pitchFamily="18" charset="0"/>
                      </a:rPr>
                      <m:t>=</m:t>
                    </m:r>
                    <m:r>
                      <a:rPr lang="en-US" altLang="zh-CN" sz="2400" b="1" i="1" spc="-100" dirty="0">
                        <a:latin typeface="Cambria Math" panose="02040503050406030204" pitchFamily="18" charset="0"/>
                        <a:sym typeface="Symbol" panose="05050102010706020507" pitchFamily="18" charset="2"/>
                      </a:rPr>
                      <m:t>∀</m:t>
                    </m:r>
                    <m:r>
                      <a:rPr lang="en-US" altLang="zh-CN" sz="2400" b="1" i="1" spc="-100" dirty="0">
                        <a:latin typeface="Cambria Math" panose="02040503050406030204" pitchFamily="18" charset="0"/>
                        <a:sym typeface="Symbol" panose="05050102010706020507" pitchFamily="18" charset="2"/>
                      </a:rPr>
                      <m:t>𝒙</m:t>
                    </m:r>
                    <m:r>
                      <a:rPr lang="de-DE" altLang="zh-CN" sz="2400" b="1" i="1" spc="-100" dirty="0">
                        <a:latin typeface="Cambria Math" panose="02040503050406030204" pitchFamily="18" charset="0"/>
                      </a:rPr>
                      <m:t>(</m:t>
                    </m:r>
                    <m:r>
                      <a:rPr lang="en-US" altLang="zh-CN" sz="2400" b="1" i="1" spc="-100" dirty="0">
                        <a:latin typeface="Cambria Math" panose="02040503050406030204" pitchFamily="18" charset="0"/>
                        <a:sym typeface="Symbol" panose="05050102010706020507" pitchFamily="18" charset="2"/>
                      </a:rPr>
                      <m:t>∀</m:t>
                    </m:r>
                    <m:r>
                      <a:rPr lang="en-US" altLang="zh-CN" sz="2400" b="1" i="1" spc="-100" dirty="0" err="1">
                        <a:latin typeface="Cambria Math" panose="02040503050406030204" pitchFamily="18" charset="0"/>
                        <a:sym typeface="Symbol" panose="05050102010706020507" pitchFamily="18" charset="2"/>
                      </a:rPr>
                      <m:t>𝒙</m:t>
                    </m:r>
                    <m:r>
                      <a:rPr lang="en-US" altLang="zh-CN" sz="2400" b="1" i="1" spc="-100" dirty="0" err="1">
                        <a:latin typeface="Cambria Math" panose="02040503050406030204" pitchFamily="18" charset="0"/>
                        <a:sym typeface="Symbol" panose="05050102010706020507" pitchFamily="18" charset="2"/>
                      </a:rPr>
                      <m:t>∀</m:t>
                    </m:r>
                    <m:r>
                      <a:rPr lang="en-US" altLang="zh-CN" sz="2400" b="1" i="1" spc="-100" dirty="0" err="1">
                        <a:latin typeface="Cambria Math" panose="02040503050406030204" pitchFamily="18" charset="0"/>
                        <a:sym typeface="Symbol" panose="05050102010706020507" pitchFamily="18" charset="2"/>
                      </a:rPr>
                      <m:t>𝒚𝑹</m:t>
                    </m:r>
                    <m:r>
                      <a:rPr lang="es-ES" altLang="zh-CN" sz="2400" b="1" i="1" spc="-100" dirty="0">
                        <a:latin typeface="Cambria Math" panose="02040503050406030204" pitchFamily="18" charset="0"/>
                      </a:rPr>
                      <m:t>(</m:t>
                    </m:r>
                    <m:r>
                      <a:rPr lang="es-ES" altLang="zh-CN" sz="2400" b="1" i="1" spc="-100" dirty="0">
                        <a:latin typeface="Cambria Math" panose="02040503050406030204" pitchFamily="18" charset="0"/>
                      </a:rPr>
                      <m:t>𝒙</m:t>
                    </m:r>
                    <m:r>
                      <a:rPr lang="es-ES" altLang="zh-CN" sz="2400" b="1" i="1" spc="-100" dirty="0">
                        <a:latin typeface="Cambria Math" panose="02040503050406030204" pitchFamily="18" charset="0"/>
                      </a:rPr>
                      <m:t>,</m:t>
                    </m:r>
                    <m:r>
                      <a:rPr lang="es-ES" altLang="zh-CN" sz="2400" b="1" i="1" spc="-100" dirty="0">
                        <a:latin typeface="Cambria Math" panose="02040503050406030204" pitchFamily="18" charset="0"/>
                      </a:rPr>
                      <m:t>𝒚</m:t>
                    </m:r>
                    <m:r>
                      <a:rPr lang="es-ES" altLang="zh-CN" sz="2400" b="1" i="1" spc="-100" dirty="0">
                        <a:latin typeface="Cambria Math" panose="02040503050406030204" pitchFamily="18" charset="0"/>
                      </a:rPr>
                      <m:t>)→</m:t>
                    </m:r>
                    <m:r>
                      <a:rPr lang="es-ES" altLang="zh-CN" sz="2400" b="1" i="1" spc="-100" dirty="0">
                        <a:latin typeface="Cambria Math" panose="02040503050406030204" pitchFamily="18" charset="0"/>
                      </a:rPr>
                      <m:t>𝑹</m:t>
                    </m:r>
                    <m:r>
                      <a:rPr lang="es-ES" altLang="zh-CN" sz="2400" b="1" i="1" spc="-100" dirty="0">
                        <a:latin typeface="Cambria Math" panose="02040503050406030204" pitchFamily="18" charset="0"/>
                      </a:rPr>
                      <m:t>(</m:t>
                    </m:r>
                    <m:r>
                      <a:rPr lang="es-ES" altLang="zh-CN" sz="2400" b="1" i="1" spc="-100" dirty="0">
                        <a:latin typeface="Cambria Math" panose="02040503050406030204" pitchFamily="18" charset="0"/>
                      </a:rPr>
                      <m:t>𝒙</m:t>
                    </m:r>
                    <m:r>
                      <a:rPr lang="es-ES" altLang="zh-CN" sz="2400" b="1" i="1" spc="-100" dirty="0">
                        <a:latin typeface="Cambria Math" panose="02040503050406030204" pitchFamily="18" charset="0"/>
                      </a:rPr>
                      <m:t>,</m:t>
                    </m:r>
                    <m:r>
                      <a:rPr lang="es-ES" altLang="zh-CN" sz="2400" b="1" i="1" spc="-100" dirty="0">
                        <a:latin typeface="Cambria Math" panose="02040503050406030204" pitchFamily="18" charset="0"/>
                      </a:rPr>
                      <m:t>𝒚</m:t>
                    </m:r>
                    <m:r>
                      <a:rPr lang="es-ES" altLang="zh-CN" sz="2400" b="1" i="1" spc="-100" dirty="0">
                        <a:latin typeface="Cambria Math" panose="02040503050406030204" pitchFamily="18" charset="0"/>
                      </a:rPr>
                      <m:t>))→(∀</m:t>
                    </m:r>
                    <m:r>
                      <a:rPr lang="en-US" altLang="zh-CN" sz="2400" b="1" i="1" spc="-100" dirty="0" err="1">
                        <a:latin typeface="Cambria Math" panose="02040503050406030204" pitchFamily="18" charset="0"/>
                        <a:sym typeface="Symbol" panose="05050102010706020507" pitchFamily="18" charset="2"/>
                      </a:rPr>
                      <m:t>𝒙</m:t>
                    </m:r>
                    <m:r>
                      <a:rPr lang="en-US" altLang="zh-CN" sz="2400" b="1" i="1" spc="-100" dirty="0" err="1">
                        <a:latin typeface="Cambria Math" panose="02040503050406030204" pitchFamily="18" charset="0"/>
                        <a:sym typeface="Symbol" panose="05050102010706020507" pitchFamily="18" charset="2"/>
                      </a:rPr>
                      <m:t>∀</m:t>
                    </m:r>
                    <m:r>
                      <a:rPr lang="en-US" altLang="zh-CN" sz="2400" b="1" i="1" spc="-100" dirty="0" err="1">
                        <a:latin typeface="Cambria Math" panose="02040503050406030204" pitchFamily="18" charset="0"/>
                        <a:sym typeface="Symbol" panose="05050102010706020507" pitchFamily="18" charset="2"/>
                      </a:rPr>
                      <m:t>𝒚𝑹</m:t>
                    </m:r>
                    <m:r>
                      <a:rPr lang="es-ES" altLang="zh-CN" sz="2400" b="1" i="1" spc="-100" dirty="0">
                        <a:latin typeface="Cambria Math" panose="02040503050406030204" pitchFamily="18" charset="0"/>
                      </a:rPr>
                      <m:t>(</m:t>
                    </m:r>
                    <m:r>
                      <a:rPr lang="es-ES" altLang="zh-CN" sz="2400" b="1" i="1" spc="-100" dirty="0">
                        <a:latin typeface="Cambria Math" panose="02040503050406030204" pitchFamily="18" charset="0"/>
                      </a:rPr>
                      <m:t>𝒙</m:t>
                    </m:r>
                    <m:r>
                      <a:rPr lang="es-ES" altLang="zh-CN" sz="2400" b="1" i="1" spc="-100" dirty="0">
                        <a:latin typeface="Cambria Math" panose="02040503050406030204" pitchFamily="18" charset="0"/>
                      </a:rPr>
                      <m:t>,</m:t>
                    </m:r>
                    <m:r>
                      <a:rPr lang="es-ES" altLang="zh-CN" sz="2400" b="1" i="1" spc="-100" dirty="0">
                        <a:latin typeface="Cambria Math" panose="02040503050406030204" pitchFamily="18" charset="0"/>
                      </a:rPr>
                      <m:t>𝒚</m:t>
                    </m:r>
                    <m:r>
                      <a:rPr lang="es-ES" altLang="zh-CN" sz="2400" b="1" i="1" spc="-100" dirty="0">
                        <a:latin typeface="Cambria Math" panose="02040503050406030204" pitchFamily="18" charset="0"/>
                      </a:rPr>
                      <m:t>)→∀</m:t>
                    </m:r>
                    <m:r>
                      <a:rPr lang="en-US" altLang="zh-CN" sz="2400" b="1" i="1" spc="-100" dirty="0">
                        <a:latin typeface="Cambria Math" panose="02040503050406030204" pitchFamily="18" charset="0"/>
                        <a:sym typeface="Symbol" panose="05050102010706020507" pitchFamily="18" charset="2"/>
                      </a:rPr>
                      <m:t>𝒙𝑹</m:t>
                    </m:r>
                    <m:r>
                      <a:rPr lang="es-ES" altLang="zh-CN" sz="2400" b="1" i="1" spc="-100" dirty="0">
                        <a:latin typeface="Cambria Math" panose="02040503050406030204" pitchFamily="18" charset="0"/>
                      </a:rPr>
                      <m:t>(</m:t>
                    </m:r>
                    <m:r>
                      <a:rPr lang="es-ES" altLang="zh-CN" sz="2400" b="1" i="1" spc="-100" dirty="0">
                        <a:latin typeface="Cambria Math" panose="02040503050406030204" pitchFamily="18" charset="0"/>
                      </a:rPr>
                      <m:t>𝒙</m:t>
                    </m:r>
                    <m:r>
                      <a:rPr lang="es-ES" altLang="zh-CN" sz="2400" b="1" i="1" spc="-100" dirty="0">
                        <a:latin typeface="Cambria Math" panose="02040503050406030204" pitchFamily="18" charset="0"/>
                      </a:rPr>
                      <m:t>,</m:t>
                    </m:r>
                    <m:r>
                      <a:rPr lang="es-ES" altLang="zh-CN" sz="2400" b="1" i="1" spc="-100" dirty="0">
                        <a:latin typeface="Cambria Math" panose="02040503050406030204" pitchFamily="18" charset="0"/>
                      </a:rPr>
                      <m:t>𝒚</m:t>
                    </m:r>
                    <m:r>
                      <a:rPr lang="es-ES" altLang="zh-CN" sz="2400" b="1" i="1" spc="-100" dirty="0">
                        <a:latin typeface="Cambria Math" panose="02040503050406030204" pitchFamily="18" charset="0"/>
                      </a:rPr>
                      <m:t>))</m:t>
                    </m:r>
                  </m:oMath>
                </a14:m>
                <a:r>
                  <a:rPr lang="en-US" altLang="zh-CN" sz="2400" b="1" spc="-100" dirty="0"/>
                  <a:t>         </a:t>
                </a:r>
                <a:r>
                  <a:rPr lang="en-US" altLang="zh-CN" sz="2400" dirty="0">
                    <a:solidFill>
                      <a:srgbClr val="0070C0"/>
                    </a:solidFill>
                    <a:latin typeface="Palace Script MT" panose="030303020206070C0B05" pitchFamily="66" charset="0"/>
                  </a:rPr>
                  <a:t>A </a:t>
                </a:r>
                <a:r>
                  <a:rPr lang="en-US" altLang="zh-CN" sz="2400" kern="1200" baseline="-25000" dirty="0">
                    <a:solidFill>
                      <a:srgbClr val="0070C0"/>
                    </a:solidFill>
                  </a:rPr>
                  <a:t>5</a:t>
                </a:r>
                <a:r>
                  <a:rPr lang="en-US" altLang="zh-CN" sz="2400" dirty="0">
                    <a:solidFill>
                      <a:srgbClr val="0000FF"/>
                    </a:solidFill>
                  </a:rPr>
                  <a:t> </a:t>
                </a:r>
                <a:endParaRPr lang="zh-CN" altLang="zh-CN" sz="2400" dirty="0">
                  <a:solidFill>
                    <a:srgbClr val="0000FF"/>
                  </a:solidFill>
                </a:endParaRPr>
              </a:p>
              <a:p>
                <a:pPr marL="0" indent="0">
                  <a:lnSpc>
                    <a:spcPts val="37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𝒚𝑹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𝒙𝑹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pt-BR" altLang="zh-CN" sz="2400" b="1"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oMath>
                </a14:m>
                <a:r>
                  <a:rPr lang="en-US" altLang="zh-CN" sz="2400" b="1" dirty="0">
                    <a:solidFill>
                      <a:srgbClr val="0070C0"/>
                    </a:solidFill>
                  </a:rPr>
                  <a:t> </a:t>
                </a:r>
                <a:endParaRPr lang="zh-CN" altLang="zh-CN" sz="2400" b="1" dirty="0">
                  <a:solidFill>
                    <a:srgbClr val="0070C0"/>
                  </a:solidFill>
                </a:endParaRPr>
              </a:p>
              <a:p>
                <a:pPr marL="0" indent="0">
                  <a:lnSpc>
                    <a:spcPts val="37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sym typeface="Symbol" panose="05050102010706020507" pitchFamily="18" charset="2"/>
                      </a:rPr>
                      <m:t>𝒚</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𝒚𝑹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𝒙𝑹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en-US" altLang="zh-CN" sz="2400" b="1" dirty="0"/>
                  <a:t>                  </a:t>
                </a:r>
                <a:r>
                  <a:rPr lang="pt-BR" altLang="zh-CN" sz="2400" dirty="0">
                    <a:solidFill>
                      <a:srgbClr val="0070C0"/>
                    </a:solidFill>
                  </a:rPr>
                  <a:t>UG(</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oMath>
                </a14:m>
                <a:r>
                  <a:rPr lang="pt-BR" altLang="zh-CN" sz="2400" dirty="0">
                    <a:solidFill>
                      <a:srgbClr val="0070C0"/>
                    </a:solidFill>
                  </a:rPr>
                  <a:t>) </a:t>
                </a:r>
                <a:endParaRPr lang="zh-CN" altLang="zh-CN" sz="2400" b="1" dirty="0">
                  <a:solidFill>
                    <a:srgbClr val="0070C0"/>
                  </a:solidFill>
                </a:endParaRPr>
              </a:p>
              <a:p>
                <a:pPr marL="0" indent="0">
                  <a:lnSpc>
                    <a:spcPts val="3700"/>
                  </a:lnSpc>
                  <a:spcBef>
                    <a:spcPts val="0"/>
                  </a:spcBef>
                  <a:spcAft>
                    <a:spcPts val="0"/>
                  </a:spcAft>
                  <a:buNone/>
                </a:pPr>
                <a14:m>
                  <m:oMath xmlns:m="http://schemas.openxmlformats.org/officeDocument/2006/math">
                    <m:sSub>
                      <m:sSubPr>
                        <m:ctrlPr>
                          <a:rPr lang="en-US" altLang="zh-CN" sz="2400" b="1" i="1" spc="-140" dirty="0" smtClean="0">
                            <a:latin typeface="Cambria Math" panose="02040503050406030204" pitchFamily="18" charset="0"/>
                          </a:rPr>
                        </m:ctrlPr>
                      </m:sSubPr>
                      <m:e>
                        <m:r>
                          <a:rPr lang="de-DE" altLang="zh-CN" sz="2400" b="1" i="1" spc="-140" dirty="0" smtClean="0">
                            <a:latin typeface="Cambria Math" panose="02040503050406030204" pitchFamily="18" charset="0"/>
                          </a:rPr>
                          <m:t>𝑨</m:t>
                        </m:r>
                      </m:e>
                      <m:sub>
                        <m:r>
                          <a:rPr lang="en-US" altLang="zh-CN" sz="2400" b="1" i="1" spc="-140" dirty="0" smtClean="0">
                            <a:latin typeface="Cambria Math" panose="02040503050406030204" pitchFamily="18" charset="0"/>
                          </a:rPr>
                          <m:t>𝟖</m:t>
                        </m:r>
                      </m:sub>
                    </m:sSub>
                    <m:r>
                      <a:rPr lang="de-DE" altLang="zh-CN" sz="2400" b="1" i="1" spc="-140" dirty="0">
                        <a:latin typeface="Cambria Math" panose="02040503050406030204" pitchFamily="18" charset="0"/>
                      </a:rPr>
                      <m:t>=</m:t>
                    </m:r>
                    <m:r>
                      <a:rPr lang="en-US" altLang="zh-CN" sz="2400" b="1" i="1" spc="-140" dirty="0">
                        <a:latin typeface="Cambria Math" panose="02040503050406030204" pitchFamily="18" charset="0"/>
                        <a:sym typeface="Symbol" panose="05050102010706020507" pitchFamily="18" charset="2"/>
                      </a:rPr>
                      <m:t>∀</m:t>
                    </m:r>
                    <m:r>
                      <a:rPr lang="en-US" altLang="zh-CN" sz="2400" b="1" i="1" spc="-140" dirty="0">
                        <a:latin typeface="Cambria Math" panose="02040503050406030204" pitchFamily="18" charset="0"/>
                        <a:sym typeface="Symbol" panose="05050102010706020507" pitchFamily="18" charset="2"/>
                      </a:rPr>
                      <m:t>𝒚</m:t>
                    </m:r>
                    <m:r>
                      <a:rPr lang="en-US" altLang="zh-CN" sz="2400" b="1" i="1" spc="-140" dirty="0">
                        <a:latin typeface="Cambria Math" panose="02040503050406030204" pitchFamily="18" charset="0"/>
                      </a:rPr>
                      <m:t>(</m:t>
                    </m:r>
                    <m:r>
                      <a:rPr lang="en-US" altLang="zh-CN" sz="2400" b="1" i="1" spc="-140" dirty="0">
                        <a:latin typeface="Cambria Math" panose="02040503050406030204" pitchFamily="18" charset="0"/>
                        <a:sym typeface="Symbol" panose="05050102010706020507" pitchFamily="18" charset="2"/>
                      </a:rPr>
                      <m:t>∀</m:t>
                    </m:r>
                    <m:r>
                      <a:rPr lang="en-US" altLang="zh-CN" sz="2400" b="1" i="1" spc="-140" dirty="0" err="1">
                        <a:latin typeface="Cambria Math" panose="02040503050406030204" pitchFamily="18" charset="0"/>
                        <a:sym typeface="Symbol" panose="05050102010706020507" pitchFamily="18" charset="2"/>
                      </a:rPr>
                      <m:t>𝒙</m:t>
                    </m:r>
                    <m:r>
                      <a:rPr lang="en-US" altLang="zh-CN" sz="2400" b="1" i="1" spc="-140" dirty="0" err="1">
                        <a:latin typeface="Cambria Math" panose="02040503050406030204" pitchFamily="18" charset="0"/>
                        <a:sym typeface="Symbol" panose="05050102010706020507" pitchFamily="18" charset="2"/>
                      </a:rPr>
                      <m:t>∀</m:t>
                    </m:r>
                    <m:r>
                      <a:rPr lang="en-US" altLang="zh-CN" sz="2400" b="1" i="1" spc="-140" dirty="0" err="1">
                        <a:latin typeface="Cambria Math" panose="02040503050406030204" pitchFamily="18" charset="0"/>
                        <a:sym typeface="Symbol" panose="05050102010706020507" pitchFamily="18" charset="2"/>
                      </a:rPr>
                      <m:t>𝒚𝑹</m:t>
                    </m:r>
                    <m:r>
                      <a:rPr lang="es-ES" altLang="zh-CN" sz="2400" b="1" i="1" spc="-140" dirty="0">
                        <a:latin typeface="Cambria Math" panose="02040503050406030204" pitchFamily="18" charset="0"/>
                      </a:rPr>
                      <m:t>(</m:t>
                    </m:r>
                    <m:r>
                      <a:rPr lang="es-ES" altLang="zh-CN" sz="2400" b="1" i="1" spc="-140" dirty="0">
                        <a:latin typeface="Cambria Math" panose="02040503050406030204" pitchFamily="18" charset="0"/>
                      </a:rPr>
                      <m:t>𝒙</m:t>
                    </m:r>
                    <m:r>
                      <a:rPr lang="es-ES" altLang="zh-CN" sz="2400" b="1" i="1" spc="-140" dirty="0">
                        <a:latin typeface="Cambria Math" panose="02040503050406030204" pitchFamily="18" charset="0"/>
                      </a:rPr>
                      <m:t>,</m:t>
                    </m:r>
                    <m:r>
                      <a:rPr lang="es-ES" altLang="zh-CN" sz="2400" b="1" i="1" spc="-140" dirty="0">
                        <a:latin typeface="Cambria Math" panose="02040503050406030204" pitchFamily="18" charset="0"/>
                      </a:rPr>
                      <m:t>𝒚</m:t>
                    </m:r>
                    <m:r>
                      <a:rPr lang="es-ES" altLang="zh-CN" sz="2400" b="1" i="1" spc="-140" dirty="0">
                        <a:latin typeface="Cambria Math" panose="02040503050406030204" pitchFamily="18" charset="0"/>
                      </a:rPr>
                      <m:t>)→∀</m:t>
                    </m:r>
                    <m:r>
                      <a:rPr lang="en-US" altLang="zh-CN" sz="2400" b="1" i="1" spc="-140" dirty="0">
                        <a:latin typeface="Cambria Math" panose="02040503050406030204" pitchFamily="18" charset="0"/>
                        <a:sym typeface="Symbol" panose="05050102010706020507" pitchFamily="18" charset="2"/>
                      </a:rPr>
                      <m:t>𝒙𝑹</m:t>
                    </m:r>
                    <m:r>
                      <a:rPr lang="es-ES" altLang="zh-CN" sz="2400" b="1" i="1" spc="-140" dirty="0">
                        <a:latin typeface="Cambria Math" panose="02040503050406030204" pitchFamily="18" charset="0"/>
                      </a:rPr>
                      <m:t>(</m:t>
                    </m:r>
                    <m:r>
                      <a:rPr lang="es-ES" altLang="zh-CN" sz="2400" b="1" i="1" spc="-140" dirty="0">
                        <a:latin typeface="Cambria Math" panose="02040503050406030204" pitchFamily="18" charset="0"/>
                      </a:rPr>
                      <m:t>𝒙</m:t>
                    </m:r>
                    <m:r>
                      <a:rPr lang="es-ES" altLang="zh-CN" sz="2400" b="1" i="1" spc="-140" dirty="0">
                        <a:latin typeface="Cambria Math" panose="02040503050406030204" pitchFamily="18" charset="0"/>
                      </a:rPr>
                      <m:t>,</m:t>
                    </m:r>
                    <m:r>
                      <a:rPr lang="es-ES" altLang="zh-CN" sz="2400" b="1" i="1" spc="-140" dirty="0">
                        <a:latin typeface="Cambria Math" panose="02040503050406030204" pitchFamily="18" charset="0"/>
                      </a:rPr>
                      <m:t>𝒚</m:t>
                    </m:r>
                    <m:r>
                      <a:rPr lang="es-ES" altLang="zh-CN" sz="2400" b="1" i="1" spc="-140" dirty="0">
                        <a:latin typeface="Cambria Math" panose="02040503050406030204" pitchFamily="18" charset="0"/>
                      </a:rPr>
                      <m:t>))→(∀</m:t>
                    </m:r>
                    <m:r>
                      <a:rPr lang="en-US" altLang="zh-CN" sz="2400" b="1" i="1" spc="-140" dirty="0" err="1">
                        <a:latin typeface="Cambria Math" panose="02040503050406030204" pitchFamily="18" charset="0"/>
                        <a:sym typeface="Symbol" panose="05050102010706020507" pitchFamily="18" charset="2"/>
                      </a:rPr>
                      <m:t>𝒙</m:t>
                    </m:r>
                    <m:r>
                      <a:rPr lang="en-US" altLang="zh-CN" sz="2400" b="1" i="1" spc="-140" dirty="0" err="1">
                        <a:latin typeface="Cambria Math" panose="02040503050406030204" pitchFamily="18" charset="0"/>
                        <a:sym typeface="Symbol" panose="05050102010706020507" pitchFamily="18" charset="2"/>
                      </a:rPr>
                      <m:t>∀</m:t>
                    </m:r>
                    <m:r>
                      <a:rPr lang="en-US" altLang="zh-CN" sz="2400" b="1" i="1" spc="-140" dirty="0" err="1">
                        <a:latin typeface="Cambria Math" panose="02040503050406030204" pitchFamily="18" charset="0"/>
                        <a:sym typeface="Symbol" panose="05050102010706020507" pitchFamily="18" charset="2"/>
                      </a:rPr>
                      <m:t>𝒚𝑹</m:t>
                    </m:r>
                    <m:r>
                      <a:rPr lang="es-ES" altLang="zh-CN" sz="2400" b="1" i="1" spc="-140" dirty="0">
                        <a:latin typeface="Cambria Math" panose="02040503050406030204" pitchFamily="18" charset="0"/>
                      </a:rPr>
                      <m:t>(</m:t>
                    </m:r>
                    <m:r>
                      <a:rPr lang="es-ES" altLang="zh-CN" sz="2400" b="1" i="1" spc="-140" dirty="0">
                        <a:latin typeface="Cambria Math" panose="02040503050406030204" pitchFamily="18" charset="0"/>
                      </a:rPr>
                      <m:t>𝒙</m:t>
                    </m:r>
                    <m:r>
                      <a:rPr lang="es-ES" altLang="zh-CN" sz="2400" b="1" i="1" spc="-140" dirty="0">
                        <a:latin typeface="Cambria Math" panose="02040503050406030204" pitchFamily="18" charset="0"/>
                      </a:rPr>
                      <m:t>,</m:t>
                    </m:r>
                    <m:r>
                      <a:rPr lang="es-ES" altLang="zh-CN" sz="2400" b="1" i="1" spc="-140" dirty="0">
                        <a:latin typeface="Cambria Math" panose="02040503050406030204" pitchFamily="18" charset="0"/>
                      </a:rPr>
                      <m:t>𝒚</m:t>
                    </m:r>
                    <m:r>
                      <a:rPr lang="es-ES" altLang="zh-CN" sz="2400" b="1" i="1" spc="-140" dirty="0">
                        <a:latin typeface="Cambria Math" panose="02040503050406030204" pitchFamily="18" charset="0"/>
                      </a:rPr>
                      <m:t>)→∀</m:t>
                    </m:r>
                    <m:r>
                      <a:rPr lang="en-US" altLang="zh-CN" sz="2400" b="1" i="1" spc="-140" dirty="0" err="1">
                        <a:latin typeface="Cambria Math" panose="02040503050406030204" pitchFamily="18" charset="0"/>
                        <a:sym typeface="Symbol" panose="05050102010706020507" pitchFamily="18" charset="2"/>
                      </a:rPr>
                      <m:t>𝒚</m:t>
                    </m:r>
                    <m:r>
                      <a:rPr lang="en-US" altLang="zh-CN" sz="2400" b="1" i="1" spc="-140" dirty="0" err="1">
                        <a:latin typeface="Cambria Math" panose="02040503050406030204" pitchFamily="18" charset="0"/>
                        <a:sym typeface="Symbol" panose="05050102010706020507" pitchFamily="18" charset="2"/>
                      </a:rPr>
                      <m:t>∀</m:t>
                    </m:r>
                    <m:r>
                      <a:rPr lang="en-US" altLang="zh-CN" sz="2400" b="1" i="1" spc="-140" dirty="0" err="1">
                        <a:latin typeface="Cambria Math" panose="02040503050406030204" pitchFamily="18" charset="0"/>
                        <a:sym typeface="Symbol" panose="05050102010706020507" pitchFamily="18" charset="2"/>
                      </a:rPr>
                      <m:t>𝒙𝑹</m:t>
                    </m:r>
                    <m:r>
                      <a:rPr lang="es-ES" altLang="zh-CN" sz="2400" b="1" i="1" spc="-140" dirty="0">
                        <a:latin typeface="Cambria Math" panose="02040503050406030204" pitchFamily="18" charset="0"/>
                      </a:rPr>
                      <m:t>(</m:t>
                    </m:r>
                    <m:r>
                      <a:rPr lang="es-ES" altLang="zh-CN" sz="2400" b="1" i="1" spc="-140" dirty="0">
                        <a:latin typeface="Cambria Math" panose="02040503050406030204" pitchFamily="18" charset="0"/>
                      </a:rPr>
                      <m:t>𝒙</m:t>
                    </m:r>
                    <m:r>
                      <a:rPr lang="es-ES" altLang="zh-CN" sz="2400" b="1" i="1" spc="-140" dirty="0">
                        <a:latin typeface="Cambria Math" panose="02040503050406030204" pitchFamily="18" charset="0"/>
                      </a:rPr>
                      <m:t>,</m:t>
                    </m:r>
                    <m:r>
                      <a:rPr lang="es-ES" altLang="zh-CN" sz="2400" b="1" i="1" spc="-140" dirty="0">
                        <a:latin typeface="Cambria Math" panose="02040503050406030204" pitchFamily="18" charset="0"/>
                      </a:rPr>
                      <m:t>𝒚</m:t>
                    </m:r>
                    <m:r>
                      <a:rPr lang="es-ES" altLang="zh-CN" sz="2400" b="1" i="1" spc="-140" dirty="0">
                        <a:latin typeface="Cambria Math" panose="02040503050406030204" pitchFamily="18" charset="0"/>
                      </a:rPr>
                      <m:t>))</m:t>
                    </m:r>
                  </m:oMath>
                </a14:m>
                <a:r>
                  <a:rPr lang="en-US" altLang="zh-CN" sz="2400" b="1" dirty="0"/>
                  <a:t>  </a:t>
                </a:r>
                <a:r>
                  <a:rPr lang="en-US" altLang="zh-CN" sz="2400" dirty="0">
                    <a:solidFill>
                      <a:srgbClr val="0070C0"/>
                    </a:solidFill>
                    <a:latin typeface="Palace Script MT" panose="030303020206070C0B05" pitchFamily="66" charset="0"/>
                  </a:rPr>
                  <a:t>A</a:t>
                </a:r>
                <a:r>
                  <a:rPr lang="en-US" altLang="zh-CN" sz="2400" dirty="0">
                    <a:solidFill>
                      <a:srgbClr val="0070C0"/>
                    </a:solidFill>
                    <a:latin typeface="Kunstler Script" pitchFamily="66" charset="0"/>
                  </a:rPr>
                  <a:t> </a:t>
                </a:r>
                <a:r>
                  <a:rPr lang="en-US" altLang="zh-CN" sz="2400" kern="1200" baseline="-25000" dirty="0">
                    <a:solidFill>
                      <a:srgbClr val="0070C0"/>
                    </a:solidFill>
                  </a:rPr>
                  <a:t>5</a:t>
                </a:r>
                <a:r>
                  <a:rPr lang="en-US" altLang="zh-CN" sz="2400" b="1" dirty="0">
                    <a:solidFill>
                      <a:srgbClr val="0070C0"/>
                    </a:solidFill>
                  </a:rPr>
                  <a:t> </a:t>
                </a:r>
                <a:endParaRPr lang="zh-CN" altLang="zh-CN" sz="2400" b="1" dirty="0">
                  <a:solidFill>
                    <a:srgbClr val="0070C0"/>
                  </a:solidFill>
                </a:endParaRPr>
              </a:p>
              <a:p>
                <a:pPr marL="0" indent="0">
                  <a:lnSpc>
                    <a:spcPts val="37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𝟗</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𝒚𝑹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n-US" altLang="zh-CN" sz="2400" b="1" i="1" dirty="0" err="1">
                        <a:latin typeface="Cambria Math" panose="02040503050406030204" pitchFamily="18" charset="0"/>
                        <a:sym typeface="Symbol" panose="05050102010706020507" pitchFamily="18" charset="2"/>
                      </a:rPr>
                      <m:t>𝒚</m:t>
                    </m:r>
                    <m:r>
                      <a:rPr lang="en-US" altLang="zh-CN" sz="2400" b="1" i="1" dirty="0" err="1">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𝒙𝑹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pt-BR" altLang="zh-CN" sz="2400" b="1"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𝟗</m:t>
                        </m:r>
                      </m:sub>
                    </m:sSub>
                  </m:oMath>
                </a14:m>
                <a:endParaRPr lang="zh-CN" altLang="zh-CN" sz="2400" b="1" dirty="0">
                  <a:solidFill>
                    <a:srgbClr val="0070C0"/>
                  </a:solidFill>
                </a:endParaRPr>
              </a:p>
              <a:p>
                <a:pPr marL="0" indent="0">
                  <a:lnSpc>
                    <a:spcPts val="3700"/>
                  </a:lnSpc>
                  <a:spcBef>
                    <a:spcPts val="0"/>
                  </a:spcBef>
                  <a:spcAft>
                    <a:spcPts val="0"/>
                  </a:spcAft>
                  <a:buNone/>
                </a:pPr>
                <a:r>
                  <a:rPr lang="zh-CN" altLang="zh-CN" sz="2400" b="0" dirty="0"/>
                  <a:t>证毕</a:t>
                </a:r>
              </a:p>
            </p:txBody>
          </p:sp>
        </mc:Choice>
        <mc:Fallback xmlns="">
          <p:sp>
            <p:nvSpPr>
              <p:cNvPr id="64515" name="内容占位符 2">
                <a:extLst>
                  <a:ext uri="{FF2B5EF4-FFF2-40B4-BE49-F238E27FC236}">
                    <a16:creationId xmlns:a16="http://schemas.microsoft.com/office/drawing/2014/main" id="{4F044824-74FD-4E34-8A60-F2CBC232FFD1}"/>
                  </a:ext>
                </a:extLst>
              </p:cNvPr>
              <p:cNvSpPr>
                <a:spLocks noGrp="1" noRot="1" noChangeAspect="1" noMove="1" noResize="1" noEditPoints="1" noAdjustHandles="1" noChangeArrowheads="1" noChangeShapeType="1" noTextEdit="1"/>
              </p:cNvSpPr>
              <p:nvPr>
                <p:ph idx="4294967295"/>
              </p:nvPr>
            </p:nvSpPr>
            <p:spPr>
              <a:xfrm>
                <a:off x="0" y="815771"/>
                <a:ext cx="9144000" cy="5855962"/>
              </a:xfrm>
              <a:blipFill>
                <a:blip r:embed="rId4"/>
                <a:stretch>
                  <a:fillRect l="-1000" t="-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2094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5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1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51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45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38" name="标题 1">
                <a:extLst>
                  <a:ext uri="{FF2B5EF4-FFF2-40B4-BE49-F238E27FC236}">
                    <a16:creationId xmlns:a16="http://schemas.microsoft.com/office/drawing/2014/main" id="{46BBF5A1-2749-4E2E-89B2-B382DE2E032C}"/>
                  </a:ext>
                </a:extLst>
              </p:cNvPr>
              <p:cNvSpPr>
                <a:spLocks noGrp="1" noChangeArrowheads="1"/>
              </p:cNvSpPr>
              <p:nvPr>
                <p:ph type="title" idx="4294967295"/>
              </p:nvPr>
            </p:nvSpPr>
            <p:spPr>
              <a:xfrm>
                <a:off x="848408" y="155249"/>
                <a:ext cx="8295592" cy="681741"/>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4.6.7 </a:t>
                </a:r>
                <a14:m>
                  <m:oMath xmlns:m="http://schemas.openxmlformats.org/officeDocument/2006/math">
                    <m:r>
                      <a:rPr lang="zh-CN" altLang="en-US" b="1" i="1" dirty="0" smtClean="0">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𝒚𝑹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𝒙𝑹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39938" name="标题 1">
                <a:extLst>
                  <a:ext uri="{FF2B5EF4-FFF2-40B4-BE49-F238E27FC236}">
                    <a16:creationId xmlns:a16="http://schemas.microsoft.com/office/drawing/2014/main" id="{46BBF5A1-2749-4E2E-89B2-B382DE2E032C}"/>
                  </a:ext>
                </a:extLst>
              </p:cNvPr>
              <p:cNvSpPr>
                <a:spLocks noGrp="1" noRot="1" noChangeAspect="1" noMove="1" noResize="1" noEditPoints="1" noAdjustHandles="1" noChangeArrowheads="1" noChangeShapeType="1" noTextEdit="1"/>
              </p:cNvSpPr>
              <p:nvPr>
                <p:ph type="title" idx="4294967295"/>
              </p:nvPr>
            </p:nvSpPr>
            <p:spPr>
              <a:xfrm>
                <a:off x="848408" y="155249"/>
                <a:ext cx="8295592" cy="681741"/>
              </a:xfrm>
              <a:blipFill>
                <a:blip r:embed="rId2"/>
                <a:stretch>
                  <a:fillRect l="-2204" t="-14286" b="-3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539" name="内容占位符 2">
                <a:extLst>
                  <a:ext uri="{FF2B5EF4-FFF2-40B4-BE49-F238E27FC236}">
                    <a16:creationId xmlns:a16="http://schemas.microsoft.com/office/drawing/2014/main" id="{17C0894C-05BE-4147-AAD8-5304BF404935}"/>
                  </a:ext>
                </a:extLst>
              </p:cNvPr>
              <p:cNvSpPr>
                <a:spLocks noGrp="1" noChangeArrowheads="1"/>
              </p:cNvSpPr>
              <p:nvPr>
                <p:ph idx="4294967295"/>
              </p:nvPr>
            </p:nvSpPr>
            <p:spPr>
              <a:xfrm>
                <a:off x="12474" y="969579"/>
                <a:ext cx="9131526" cy="5733172"/>
              </a:xfrm>
            </p:spPr>
            <p:txBody>
              <a:bodyPr/>
              <a:lstStyle/>
              <a:p>
                <a:pPr marL="0" indent="0">
                  <a:lnSpc>
                    <a:spcPct val="130000"/>
                  </a:lnSpc>
                  <a:spcBef>
                    <a:spcPts val="0"/>
                  </a:spcBef>
                  <a:spcAft>
                    <a:spcPts val="0"/>
                  </a:spcAft>
                  <a:buNone/>
                </a:pPr>
                <a:r>
                  <a:rPr lang="zh-CN" altLang="zh-CN" sz="2400" b="0" dirty="0"/>
                  <a:t>证明：</a:t>
                </a:r>
                <a:r>
                  <a:rPr lang="pt-BR" altLang="zh-CN" sz="2400" b="0" dirty="0"/>
                  <a:t>                                                                          </a:t>
                </a:r>
                <a:r>
                  <a:rPr lang="zh-CN" altLang="zh-CN" sz="2400" b="0" dirty="0">
                    <a:solidFill>
                      <a:srgbClr val="0070C0"/>
                    </a:solidFill>
                  </a:rPr>
                  <a:t>证据：</a:t>
                </a: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i="1" dirty="0">
                            <a:latin typeface="Cambria Math" panose="02040503050406030204" pitchFamily="18" charset="0"/>
                          </a:rPr>
                          <m:t>𝟏</m:t>
                        </m:r>
                      </m:sub>
                    </m:sSub>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d>
                      <m:dPr>
                        <m:ctrlPr>
                          <a:rPr lang="es-ES" altLang="zh-CN" sz="2400" i="1" dirty="0" err="1">
                            <a:latin typeface="Cambria Math" panose="02040503050406030204" pitchFamily="18" charset="0"/>
                            <a:sym typeface="Symbol" panose="05050102010706020507" pitchFamily="18" charset="2"/>
                          </a:rPr>
                        </m:ctrlPr>
                      </m:dPr>
                      <m:e>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e>
                    </m:d>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oMath>
                </a14:m>
                <a:r>
                  <a:rPr lang="pt-BR" altLang="zh-CN" sz="2400" dirty="0"/>
                  <a:t>              </a:t>
                </a:r>
                <a:r>
                  <a:rPr lang="en-US" altLang="zh-CN" sz="2400" dirty="0">
                    <a:solidFill>
                      <a:srgbClr val="0070C0"/>
                    </a:solidFill>
                    <a:latin typeface="Palace Script MT" panose="030303020206070C0B05" pitchFamily="66" charset="0"/>
                  </a:rPr>
                  <a:t>A</a:t>
                </a:r>
                <a:r>
                  <a:rPr lang="pt-BR" altLang="zh-CN" sz="2400" kern="1200" baseline="-25000" dirty="0">
                    <a:solidFill>
                      <a:srgbClr val="0070C0"/>
                    </a:solidFill>
                  </a:rPr>
                  <a:t>4</a:t>
                </a:r>
                <a:r>
                  <a:rPr lang="pt-BR" altLang="zh-CN" sz="2400" dirty="0">
                    <a:solidFill>
                      <a:srgbClr val="0070C0"/>
                    </a:solidFill>
                  </a:rPr>
                  <a:t> </a:t>
                </a:r>
              </a:p>
              <a:p>
                <a:pPr marL="0" indent="0">
                  <a:lnSpc>
                    <a:spcPct val="120000"/>
                  </a:lnSpc>
                  <a:spcBef>
                    <a:spcPts val="0"/>
                  </a:spcBef>
                  <a:spcAft>
                    <a:spcPts val="0"/>
                  </a:spcAft>
                  <a:buNone/>
                </a:pPr>
                <a14:m>
                  <m:oMath xmlns:m="http://schemas.openxmlformats.org/officeDocument/2006/math">
                    <m:sSub>
                      <m:sSubPr>
                        <m:ctrlPr>
                          <a:rPr lang="pt-BR" altLang="zh-CN" sz="2400" b="1" i="1" dirty="0" smtClean="0">
                            <a:solidFill>
                              <a:schemeClr val="tx1"/>
                            </a:solidFill>
                            <a:latin typeface="Cambria Math" panose="02040503050406030204" pitchFamily="18" charset="0"/>
                          </a:rPr>
                        </m:ctrlPr>
                      </m:sSubPr>
                      <m:e>
                        <m:r>
                          <a:rPr lang="pt-BR" altLang="zh-CN" sz="2400" b="1" i="1" dirty="0" smtClean="0">
                            <a:solidFill>
                              <a:schemeClr val="tx1"/>
                            </a:solidFill>
                            <a:latin typeface="Cambria Math" panose="02040503050406030204" pitchFamily="18" charset="0"/>
                          </a:rPr>
                          <m:t>𝑨</m:t>
                        </m:r>
                      </m:e>
                      <m:sub>
                        <m:r>
                          <a:rPr lang="pt-BR" altLang="zh-CN" sz="2400" b="1" i="1" dirty="0" smtClean="0">
                            <a:solidFill>
                              <a:schemeClr val="tx1"/>
                            </a:solidFill>
                            <a:latin typeface="Cambria Math" panose="02040503050406030204" pitchFamily="18" charset="0"/>
                          </a:rPr>
                          <m:t>𝟐</m:t>
                        </m:r>
                      </m:sub>
                    </m:sSub>
                    <m:r>
                      <a:rPr lang="en-US" altLang="zh-CN" sz="2400" b="1" i="1" dirty="0" smtClean="0">
                        <a:solidFill>
                          <a:schemeClr val="tx1"/>
                        </a:solidFill>
                        <a:latin typeface="Cambria Math" panose="02040503050406030204" pitchFamily="18" charset="0"/>
                      </a:rPr>
                      <m:t>=</m:t>
                    </m:r>
                    <m:r>
                      <a:rPr lang="en-US" altLang="zh-CN" sz="2400" i="1" dirty="0">
                        <a:latin typeface="Cambria Math" panose="02040503050406030204" pitchFamily="18" charset="0"/>
                      </a:rPr>
                      <m:t>¬¬</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𝒙</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𝑹</m:t>
                    </m:r>
                    <m:d>
                      <m:dPr>
                        <m:ctrlPr>
                          <a:rPr lang="es-ES" altLang="zh-CN" sz="2400" i="1" dirty="0">
                            <a:latin typeface="Cambria Math" panose="02040503050406030204" pitchFamily="18" charset="0"/>
                            <a:sym typeface="Symbol" panose="05050102010706020507" pitchFamily="18" charset="2"/>
                          </a:rPr>
                        </m:ctrlPr>
                      </m:dPr>
                      <m:e>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e>
                    </m:d>
                    <m:r>
                      <a:rPr lang="en-US" altLang="zh-CN" sz="2400" b="1" i="1" dirty="0" smtClean="0">
                        <a:latin typeface="Cambria Math" panose="02040503050406030204" pitchFamily="18" charset="0"/>
                      </a:rPr>
                      <m:t>→</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𝒙</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𝑹</m:t>
                    </m:r>
                    <m:d>
                      <m:dPr>
                        <m:ctrlPr>
                          <a:rPr lang="es-ES" altLang="zh-CN" sz="2400" i="1" dirty="0">
                            <a:latin typeface="Cambria Math" panose="02040503050406030204" pitchFamily="18" charset="0"/>
                            <a:sym typeface="Symbol" panose="05050102010706020507" pitchFamily="18" charset="2"/>
                          </a:rPr>
                        </m:ctrlPr>
                      </m:dPr>
                      <m:e>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e>
                    </m:d>
                  </m:oMath>
                </a14:m>
                <a:r>
                  <a:rPr lang="en-US" altLang="zh-CN" sz="2400" dirty="0">
                    <a:solidFill>
                      <a:schemeClr val="tx1"/>
                    </a:solidFill>
                  </a:rPr>
                  <a:t>                         </a:t>
                </a:r>
                <a14:m>
                  <m:oMath xmlns:m="http://schemas.openxmlformats.org/officeDocument/2006/math">
                    <m:r>
                      <a:rPr lang="en-US" altLang="zh-CN" sz="2400"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i="1" dirty="0" smtClean="0">
                        <a:solidFill>
                          <a:srgbClr val="0070C0"/>
                        </a:solidFill>
                        <a:latin typeface="Cambria Math" panose="02040503050406030204" pitchFamily="18" charset="0"/>
                      </a:rPr>
                      <m:t> </m:t>
                    </m:r>
                  </m:oMath>
                </a14:m>
                <a:endParaRPr lang="zh-CN" altLang="zh-CN" sz="2400" dirty="0">
                  <a:solidFill>
                    <a:schemeClr val="tx1"/>
                  </a:solidFill>
                </a:endParaRP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𝑹</m:t>
                    </m:r>
                    <m:d>
                      <m:dPr>
                        <m:ctrlPr>
                          <a:rPr lang="es-ES" altLang="zh-CN" sz="2400" i="1" dirty="0">
                            <a:latin typeface="Cambria Math" panose="02040503050406030204" pitchFamily="18" charset="0"/>
                            <a:sym typeface="Symbol" panose="05050102010706020507" pitchFamily="18" charset="2"/>
                          </a:rPr>
                        </m:ctrlPr>
                      </m:dPr>
                      <m:e>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e>
                    </m:d>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r>
                      <a:rPr lang="es-ES" altLang="zh-CN" sz="2400" i="1" dirty="0">
                        <a:latin typeface="Cambria Math" panose="02040503050406030204" pitchFamily="18" charset="0"/>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oMath>
                </a14:m>
                <a:r>
                  <a:rPr lang="pt-BR" altLang="zh-CN" sz="2400" dirty="0"/>
                  <a:t>                                    </a:t>
                </a:r>
                <a:r>
                  <a:rPr lang="en-US" altLang="zh-CN" sz="2400" dirty="0">
                    <a:solidFill>
                      <a:srgbClr val="0070C0"/>
                    </a:solidFill>
                    <a:latin typeface="Palace Script MT" panose="030303020206070C0B05" pitchFamily="66" charset="0"/>
                  </a:rPr>
                  <a:t>A </a:t>
                </a:r>
                <a:r>
                  <a:rPr lang="pt-BR" altLang="zh-CN" sz="2400" kern="1200" baseline="-25000" dirty="0">
                    <a:solidFill>
                      <a:srgbClr val="0070C0"/>
                    </a:solidFill>
                  </a:rPr>
                  <a:t>4</a:t>
                </a:r>
                <a:r>
                  <a:rPr lang="pt-BR" altLang="zh-CN" sz="2400" dirty="0">
                    <a:solidFill>
                      <a:srgbClr val="0070C0"/>
                    </a:solidFill>
                  </a:rPr>
                  <a:t> </a:t>
                </a:r>
                <a:endParaRPr lang="zh-CN" altLang="zh-CN" sz="24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d>
                      <m:dPr>
                        <m:ctrlPr>
                          <a:rPr lang="es-ES" altLang="zh-CN" sz="2400" i="1" dirty="0" err="1">
                            <a:latin typeface="Cambria Math" panose="02040503050406030204" pitchFamily="18" charset="0"/>
                            <a:sym typeface="Symbol" panose="05050102010706020507" pitchFamily="18" charset="2"/>
                          </a:rPr>
                        </m:ctrlPr>
                      </m:dPr>
                      <m:e>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e>
                    </m:d>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r>
                      <a:rPr lang="es-ES" altLang="zh-CN" sz="2400" i="1" dirty="0">
                        <a:latin typeface="Cambria Math" panose="02040503050406030204" pitchFamily="18" charset="0"/>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oMath>
                </a14:m>
                <a:r>
                  <a:rPr lang="pt-BR" altLang="zh-CN" sz="2400" dirty="0"/>
                  <a:t>                         </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pt-BR" altLang="zh-CN" sz="2400" i="1" dirty="0">
                            <a:solidFill>
                              <a:srgbClr val="0070C0"/>
                            </a:solidFill>
                            <a:latin typeface="Cambria Math" panose="02040503050406030204" pitchFamily="18" charset="0"/>
                          </a:rPr>
                          <m:t>𝑨</m:t>
                        </m:r>
                      </m:e>
                      <m:sub>
                        <m:r>
                          <a:rPr lang="en-US" altLang="zh-CN" sz="2400" i="1" dirty="0">
                            <a:solidFill>
                              <a:srgbClr val="0070C0"/>
                            </a:solidFill>
                            <a:latin typeface="Cambria Math" panose="02040503050406030204" pitchFamily="18" charset="0"/>
                          </a:rPr>
                          <m:t>𝟏</m:t>
                        </m:r>
                      </m:sub>
                    </m:sSub>
                    <m:r>
                      <a:rPr lang="pt-BR" altLang="zh-CN" sz="2400" i="1" dirty="0">
                        <a:solidFill>
                          <a:srgbClr val="0070C0"/>
                        </a:solidFill>
                        <a:latin typeface="Cambria Math" panose="02040503050406030204" pitchFamily="18" charset="0"/>
                      </a:rPr>
                      <m:t>, </m:t>
                    </m:r>
                    <m:sSub>
                      <m:sSubPr>
                        <m:ctrlPr>
                          <a:rPr lang="en-US" altLang="zh-CN" sz="2400" i="1" dirty="0">
                            <a:solidFill>
                              <a:srgbClr val="0070C0"/>
                            </a:solidFill>
                            <a:latin typeface="Cambria Math" panose="02040503050406030204" pitchFamily="18" charset="0"/>
                          </a:rPr>
                        </m:ctrlPr>
                      </m:sSubPr>
                      <m:e>
                        <m:r>
                          <a:rPr lang="pt-BR" altLang="zh-CN" sz="2400" i="1" dirty="0">
                            <a:solidFill>
                              <a:srgbClr val="0070C0"/>
                            </a:solidFill>
                            <a:latin typeface="Cambria Math" panose="02040503050406030204" pitchFamily="18" charset="0"/>
                          </a:rPr>
                          <m:t>𝑨</m:t>
                        </m:r>
                      </m:e>
                      <m:sub>
                        <m:r>
                          <a:rPr lang="en-US" altLang="zh-CN" sz="2400" i="1" dirty="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zh-CN" altLang="en-US"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pt-BR"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i="1" dirty="0">
                        <a:solidFill>
                          <a:srgbClr val="0070C0"/>
                        </a:solidFill>
                        <a:latin typeface="Cambria Math" panose="02040503050406030204" pitchFamily="18" charset="0"/>
                      </a:rPr>
                      <m:t> </m:t>
                    </m:r>
                  </m:oMath>
                </a14:m>
                <a:endParaRPr lang="zh-CN" altLang="zh-CN" sz="24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r>
                      <a:rPr lang="es-ES" altLang="zh-CN" sz="2400" i="1" dirty="0">
                        <a:latin typeface="Cambria Math" panose="02040503050406030204" pitchFamily="18" charset="0"/>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oMath>
                </a14:m>
                <a:r>
                  <a:rPr lang="pt-BR" altLang="zh-CN" sz="2400" dirty="0"/>
                  <a:t>                 </a:t>
                </a:r>
                <a:r>
                  <a:rPr lang="pt-BR" altLang="zh-CN" sz="2400" dirty="0">
                    <a:solidFill>
                      <a:srgbClr val="0070C0"/>
                    </a:solidFill>
                  </a:rPr>
                  <a:t>UG(</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pt-BR"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oMath>
                </a14:m>
                <a:r>
                  <a:rPr lang="pt-BR" altLang="zh-CN" sz="2400" dirty="0">
                    <a:solidFill>
                      <a:srgbClr val="0070C0"/>
                    </a:solidFill>
                  </a:rPr>
                  <a:t>) </a:t>
                </a:r>
                <a:endParaRPr lang="zh-CN" altLang="zh-CN" sz="24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400" i="1" spc="-100" dirty="0">
                            <a:latin typeface="Cambria Math" panose="02040503050406030204" pitchFamily="18" charset="0"/>
                          </a:rPr>
                        </m:ctrlPr>
                      </m:sSubPr>
                      <m:e>
                        <m:r>
                          <a:rPr lang="de-DE" altLang="zh-CN" sz="2400" i="1" spc="-100" dirty="0">
                            <a:latin typeface="Cambria Math" panose="02040503050406030204" pitchFamily="18" charset="0"/>
                          </a:rPr>
                          <m:t>𝑨</m:t>
                        </m:r>
                      </m:e>
                      <m:sub>
                        <m:r>
                          <a:rPr lang="en-US" altLang="zh-CN" sz="2400" b="1" i="1" spc="-100" dirty="0" smtClean="0">
                            <a:latin typeface="Cambria Math" panose="02040503050406030204" pitchFamily="18" charset="0"/>
                          </a:rPr>
                          <m:t>𝟔</m:t>
                        </m:r>
                      </m:sub>
                    </m:sSub>
                    <m:r>
                      <a:rPr lang="de-DE" altLang="zh-CN" sz="2400" i="1" spc="-100" dirty="0">
                        <a:latin typeface="Cambria Math" panose="02040503050406030204" pitchFamily="18" charset="0"/>
                      </a:rPr>
                      <m:t>=</m:t>
                    </m:r>
                    <m:r>
                      <a:rPr lang="en-US" altLang="zh-CN" sz="2400" i="1" spc="-100" dirty="0">
                        <a:latin typeface="Cambria Math" panose="02040503050406030204" pitchFamily="18" charset="0"/>
                        <a:sym typeface="Symbol" panose="05050102010706020507" pitchFamily="18" charset="2"/>
                      </a:rPr>
                      <m:t>∀</m:t>
                    </m:r>
                    <m:r>
                      <a:rPr lang="en-US" altLang="zh-CN" sz="2400" b="1" i="1" spc="-100" dirty="0" smtClean="0">
                        <a:latin typeface="Cambria Math" panose="02040503050406030204" pitchFamily="18" charset="0"/>
                        <a:sym typeface="Symbol" panose="05050102010706020507" pitchFamily="18" charset="2"/>
                      </a:rPr>
                      <m:t>𝒚</m:t>
                    </m:r>
                    <m:r>
                      <a:rPr lang="de-DE" altLang="zh-CN" sz="2400" i="1" spc="-100" dirty="0">
                        <a:latin typeface="Cambria Math" panose="02040503050406030204" pitchFamily="18" charset="0"/>
                      </a:rPr>
                      <m:t>(</m:t>
                    </m:r>
                    <m:r>
                      <a:rPr lang="en-US" altLang="zh-CN" sz="2400" i="1" spc="-100" dirty="0">
                        <a:latin typeface="Cambria Math" panose="02040503050406030204" pitchFamily="18" charset="0"/>
                        <a:sym typeface="Symbol" panose="05050102010706020507" pitchFamily="18" charset="2"/>
                      </a:rPr>
                      <m:t>∀</m:t>
                    </m:r>
                    <m:r>
                      <a:rPr lang="en-US" altLang="zh-CN" sz="2400" b="1" i="1" spc="-100" dirty="0" smtClean="0">
                        <a:latin typeface="Cambria Math" panose="02040503050406030204" pitchFamily="18" charset="0"/>
                        <a:sym typeface="Symbol" panose="05050102010706020507" pitchFamily="18" charset="2"/>
                      </a:rPr>
                      <m:t>𝒚</m:t>
                    </m:r>
                    <m:r>
                      <a:rPr lang="en-US" altLang="zh-CN" sz="2400" b="1" i="1" spc="-100" dirty="0" smtClean="0">
                        <a:latin typeface="Cambria Math" panose="02040503050406030204" pitchFamily="18" charset="0"/>
                        <a:sym typeface="Symbol" panose="05050102010706020507" pitchFamily="18" charset="2"/>
                      </a:rPr>
                      <m:t>¬¬</m:t>
                    </m:r>
                    <m:r>
                      <a:rPr lang="en-US" altLang="zh-CN" sz="2400" i="1" spc="-100" dirty="0" err="1">
                        <a:latin typeface="Cambria Math" panose="02040503050406030204" pitchFamily="18" charset="0"/>
                        <a:sym typeface="Symbol" panose="05050102010706020507" pitchFamily="18" charset="2"/>
                      </a:rPr>
                      <m:t>∀</m:t>
                    </m:r>
                    <m:r>
                      <a:rPr lang="en-US" altLang="zh-CN" sz="2400" b="1" i="1" spc="-100" dirty="0" smtClean="0">
                        <a:latin typeface="Cambria Math" panose="02040503050406030204" pitchFamily="18" charset="0"/>
                        <a:sym typeface="Symbol" panose="05050102010706020507" pitchFamily="18" charset="2"/>
                      </a:rPr>
                      <m:t>𝒙</m:t>
                    </m:r>
                    <m:r>
                      <a:rPr lang="en-US" altLang="zh-CN" sz="2400" b="1" i="1" spc="-100" dirty="0" smtClean="0">
                        <a:latin typeface="Cambria Math" panose="02040503050406030204" pitchFamily="18" charset="0"/>
                        <a:sym typeface="Symbol" panose="05050102010706020507" pitchFamily="18" charset="2"/>
                      </a:rPr>
                      <m:t>¬</m:t>
                    </m:r>
                    <m:r>
                      <a:rPr lang="en-US" altLang="zh-CN" sz="2400" i="1" spc="-100" dirty="0" err="1">
                        <a:latin typeface="Cambria Math" panose="02040503050406030204" pitchFamily="18" charset="0"/>
                        <a:sym typeface="Symbol" panose="05050102010706020507" pitchFamily="18" charset="2"/>
                      </a:rPr>
                      <m:t>𝑹</m:t>
                    </m:r>
                    <m:r>
                      <a:rPr lang="es-ES" altLang="zh-CN" sz="2400" i="1" spc="-100" dirty="0">
                        <a:latin typeface="Cambria Math" panose="02040503050406030204" pitchFamily="18" charset="0"/>
                      </a:rPr>
                      <m:t>(</m:t>
                    </m:r>
                    <m:r>
                      <a:rPr lang="es-ES" altLang="zh-CN" sz="2400" i="1" spc="-100" dirty="0">
                        <a:latin typeface="Cambria Math" panose="02040503050406030204" pitchFamily="18" charset="0"/>
                      </a:rPr>
                      <m:t>𝒙</m:t>
                    </m:r>
                    <m:r>
                      <a:rPr lang="es-ES" altLang="zh-CN" sz="2400" i="1" spc="-100" dirty="0">
                        <a:latin typeface="Cambria Math" panose="02040503050406030204" pitchFamily="18" charset="0"/>
                      </a:rPr>
                      <m:t>,</m:t>
                    </m:r>
                    <m:r>
                      <a:rPr lang="es-ES" altLang="zh-CN" sz="2400" i="1" spc="-100" dirty="0">
                        <a:latin typeface="Cambria Math" panose="02040503050406030204" pitchFamily="18" charset="0"/>
                      </a:rPr>
                      <m:t>𝒚</m:t>
                    </m:r>
                    <m:r>
                      <a:rPr lang="es-ES" altLang="zh-CN" sz="2400" i="1" spc="-100" dirty="0">
                        <a:latin typeface="Cambria Math" panose="02040503050406030204" pitchFamily="18" charset="0"/>
                      </a:rPr>
                      <m:t>)→</m:t>
                    </m:r>
                    <m:r>
                      <a:rPr lang="en-US" altLang="zh-CN" sz="2400" b="1" i="1" spc="-100" dirty="0" smtClean="0">
                        <a:latin typeface="Cambria Math" panose="02040503050406030204" pitchFamily="18" charset="0"/>
                      </a:rPr>
                      <m:t>¬</m:t>
                    </m:r>
                    <m:r>
                      <a:rPr lang="es-ES" altLang="zh-CN" sz="2400" i="1" spc="-100" dirty="0">
                        <a:latin typeface="Cambria Math" panose="02040503050406030204" pitchFamily="18" charset="0"/>
                      </a:rPr>
                      <m:t>𝑹</m:t>
                    </m:r>
                    <m:r>
                      <a:rPr lang="es-ES" altLang="zh-CN" sz="2400" i="1" spc="-100" dirty="0">
                        <a:latin typeface="Cambria Math" panose="02040503050406030204" pitchFamily="18" charset="0"/>
                      </a:rPr>
                      <m:t>(</m:t>
                    </m:r>
                    <m:r>
                      <a:rPr lang="es-ES" altLang="zh-CN" sz="2400" i="1" spc="-100" dirty="0">
                        <a:latin typeface="Cambria Math" panose="02040503050406030204" pitchFamily="18" charset="0"/>
                      </a:rPr>
                      <m:t>𝒙</m:t>
                    </m:r>
                    <m:r>
                      <a:rPr lang="es-ES" altLang="zh-CN" sz="2400" i="1" spc="-100" dirty="0">
                        <a:latin typeface="Cambria Math" panose="02040503050406030204" pitchFamily="18" charset="0"/>
                      </a:rPr>
                      <m:t>,</m:t>
                    </m:r>
                    <m:r>
                      <a:rPr lang="es-ES" altLang="zh-CN" sz="2400" i="1" spc="-100" dirty="0">
                        <a:latin typeface="Cambria Math" panose="02040503050406030204" pitchFamily="18" charset="0"/>
                      </a:rPr>
                      <m:t>𝒚</m:t>
                    </m:r>
                    <m:r>
                      <a:rPr lang="es-ES" altLang="zh-CN" sz="2400" i="1" spc="-100" dirty="0">
                        <a:latin typeface="Cambria Math" panose="02040503050406030204" pitchFamily="18" charset="0"/>
                      </a:rPr>
                      <m:t>))→(∀</m:t>
                    </m:r>
                    <m:r>
                      <a:rPr lang="en-US" altLang="zh-CN" sz="2400" b="1" i="1" spc="-100" dirty="0" smtClean="0">
                        <a:latin typeface="Cambria Math" panose="02040503050406030204" pitchFamily="18" charset="0"/>
                        <a:sym typeface="Symbol" panose="05050102010706020507" pitchFamily="18" charset="2"/>
                      </a:rPr>
                      <m:t>𝒚</m:t>
                    </m:r>
                    <m:r>
                      <a:rPr lang="en-US" altLang="zh-CN" sz="2400" b="1" i="1" spc="-100" dirty="0" smtClean="0">
                        <a:latin typeface="Cambria Math" panose="02040503050406030204" pitchFamily="18" charset="0"/>
                        <a:sym typeface="Symbol" panose="05050102010706020507" pitchFamily="18" charset="2"/>
                      </a:rPr>
                      <m:t>¬¬</m:t>
                    </m:r>
                    <m:r>
                      <a:rPr lang="en-US" altLang="zh-CN" sz="2400" i="1" spc="-100" dirty="0" err="1">
                        <a:latin typeface="Cambria Math" panose="02040503050406030204" pitchFamily="18" charset="0"/>
                        <a:sym typeface="Symbol" panose="05050102010706020507" pitchFamily="18" charset="2"/>
                      </a:rPr>
                      <m:t>∀</m:t>
                    </m:r>
                    <m:r>
                      <a:rPr lang="en-US" altLang="zh-CN" sz="2400" b="1" i="1" spc="-100" dirty="0" smtClean="0">
                        <a:latin typeface="Cambria Math" panose="02040503050406030204" pitchFamily="18" charset="0"/>
                        <a:sym typeface="Symbol" panose="05050102010706020507" pitchFamily="18" charset="2"/>
                      </a:rPr>
                      <m:t>𝒙</m:t>
                    </m:r>
                    <m:r>
                      <a:rPr lang="en-US" altLang="zh-CN" sz="2400" b="1" i="1" spc="-100" dirty="0" smtClean="0">
                        <a:latin typeface="Cambria Math" panose="02040503050406030204" pitchFamily="18" charset="0"/>
                        <a:sym typeface="Symbol" panose="05050102010706020507" pitchFamily="18" charset="2"/>
                      </a:rPr>
                      <m:t>¬</m:t>
                    </m:r>
                    <m:r>
                      <a:rPr lang="en-US" altLang="zh-CN" sz="2400" i="1" spc="-100" dirty="0" err="1">
                        <a:latin typeface="Cambria Math" panose="02040503050406030204" pitchFamily="18" charset="0"/>
                        <a:sym typeface="Symbol" panose="05050102010706020507" pitchFamily="18" charset="2"/>
                      </a:rPr>
                      <m:t>𝑹</m:t>
                    </m:r>
                    <m:r>
                      <a:rPr lang="es-ES" altLang="zh-CN" sz="2400" i="1" spc="-100" dirty="0">
                        <a:latin typeface="Cambria Math" panose="02040503050406030204" pitchFamily="18" charset="0"/>
                      </a:rPr>
                      <m:t>(</m:t>
                    </m:r>
                    <m:r>
                      <a:rPr lang="es-ES" altLang="zh-CN" sz="2400" i="1" spc="-100" dirty="0">
                        <a:latin typeface="Cambria Math" panose="02040503050406030204" pitchFamily="18" charset="0"/>
                      </a:rPr>
                      <m:t>𝒙</m:t>
                    </m:r>
                    <m:r>
                      <a:rPr lang="es-ES" altLang="zh-CN" sz="2400" i="1" spc="-100" dirty="0">
                        <a:latin typeface="Cambria Math" panose="02040503050406030204" pitchFamily="18" charset="0"/>
                      </a:rPr>
                      <m:t>,</m:t>
                    </m:r>
                    <m:r>
                      <a:rPr lang="es-ES" altLang="zh-CN" sz="2400" i="1" spc="-100" dirty="0">
                        <a:latin typeface="Cambria Math" panose="02040503050406030204" pitchFamily="18" charset="0"/>
                      </a:rPr>
                      <m:t>𝒚</m:t>
                    </m:r>
                    <m:r>
                      <a:rPr lang="es-ES" altLang="zh-CN" sz="2400" i="1" spc="-100" dirty="0">
                        <a:latin typeface="Cambria Math" panose="02040503050406030204" pitchFamily="18" charset="0"/>
                      </a:rPr>
                      <m:t>)→∀</m:t>
                    </m:r>
                    <m:r>
                      <a:rPr lang="en-US" altLang="zh-CN" sz="2400" b="1" i="1" spc="-100" dirty="0" smtClean="0">
                        <a:latin typeface="Cambria Math" panose="02040503050406030204" pitchFamily="18" charset="0"/>
                        <a:sym typeface="Symbol" panose="05050102010706020507" pitchFamily="18" charset="2"/>
                      </a:rPr>
                      <m:t>𝒚</m:t>
                    </m:r>
                    <m:r>
                      <a:rPr lang="en-US" altLang="zh-CN" sz="2400" b="1" i="1" spc="-100" dirty="0" smtClean="0">
                        <a:latin typeface="Cambria Math" panose="02040503050406030204" pitchFamily="18" charset="0"/>
                        <a:sym typeface="Symbol" panose="05050102010706020507" pitchFamily="18" charset="2"/>
                      </a:rPr>
                      <m:t>¬</m:t>
                    </m:r>
                    <m:r>
                      <a:rPr lang="en-US" altLang="zh-CN" sz="2400" i="1" spc="-100" dirty="0">
                        <a:latin typeface="Cambria Math" panose="02040503050406030204" pitchFamily="18" charset="0"/>
                        <a:sym typeface="Symbol" panose="05050102010706020507" pitchFamily="18" charset="2"/>
                      </a:rPr>
                      <m:t>𝑹</m:t>
                    </m:r>
                    <m:r>
                      <a:rPr lang="es-ES" altLang="zh-CN" sz="2400" i="1" spc="-100" dirty="0">
                        <a:latin typeface="Cambria Math" panose="02040503050406030204" pitchFamily="18" charset="0"/>
                      </a:rPr>
                      <m:t>(</m:t>
                    </m:r>
                    <m:r>
                      <a:rPr lang="es-ES" altLang="zh-CN" sz="2400" i="1" spc="-100" dirty="0">
                        <a:latin typeface="Cambria Math" panose="02040503050406030204" pitchFamily="18" charset="0"/>
                      </a:rPr>
                      <m:t>𝒙</m:t>
                    </m:r>
                    <m:r>
                      <a:rPr lang="es-ES" altLang="zh-CN" sz="2400" i="1" spc="-100" dirty="0">
                        <a:latin typeface="Cambria Math" panose="02040503050406030204" pitchFamily="18" charset="0"/>
                      </a:rPr>
                      <m:t>,</m:t>
                    </m:r>
                    <m:r>
                      <a:rPr lang="es-ES" altLang="zh-CN" sz="2400" i="1" spc="-100" dirty="0">
                        <a:latin typeface="Cambria Math" panose="02040503050406030204" pitchFamily="18" charset="0"/>
                      </a:rPr>
                      <m:t>𝒚</m:t>
                    </m:r>
                    <m:r>
                      <a:rPr lang="es-ES" altLang="zh-CN" sz="2400" i="1" spc="-100" dirty="0">
                        <a:latin typeface="Cambria Math" panose="02040503050406030204" pitchFamily="18" charset="0"/>
                      </a:rPr>
                      <m:t>))</m:t>
                    </m:r>
                  </m:oMath>
                </a14:m>
                <a:r>
                  <a:rPr lang="en-US" altLang="zh-CN" sz="2400" spc="-100" dirty="0"/>
                  <a:t>                                                                                </a:t>
                </a:r>
                <a:r>
                  <a:rPr lang="en-US" altLang="zh-CN" sz="2400" dirty="0">
                    <a:solidFill>
                      <a:srgbClr val="0070C0"/>
                    </a:solidFill>
                    <a:latin typeface="Palace Script MT" panose="030303020206070C0B05" pitchFamily="66" charset="0"/>
                  </a:rPr>
                  <a:t>A </a:t>
                </a:r>
                <a:r>
                  <a:rPr lang="en-US" altLang="zh-CN" sz="2400" kern="1200" baseline="-25000" dirty="0">
                    <a:solidFill>
                      <a:srgbClr val="0070C0"/>
                    </a:solidFill>
                  </a:rPr>
                  <a:t>5</a:t>
                </a:r>
                <a:r>
                  <a:rPr lang="en-US" altLang="zh-CN" sz="2400" dirty="0">
                    <a:solidFill>
                      <a:srgbClr val="0000FF"/>
                    </a:solidFill>
                  </a:rPr>
                  <a:t> </a:t>
                </a:r>
                <a:endParaRPr lang="zh-CN" altLang="zh-CN" sz="2400" dirty="0">
                  <a:solidFill>
                    <a:srgbClr val="0000FF"/>
                  </a:solidFill>
                </a:endParaRP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d>
                      <m:dPr>
                        <m:ctrlPr>
                          <a:rPr lang="es-ES" altLang="zh-CN" sz="2400" i="1" dirty="0" err="1">
                            <a:latin typeface="Cambria Math" panose="02040503050406030204" pitchFamily="18" charset="0"/>
                            <a:sym typeface="Symbol" panose="05050102010706020507" pitchFamily="18" charset="2"/>
                          </a:rPr>
                        </m:ctrlPr>
                      </m:dPr>
                      <m:e>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e>
                    </m:d>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oMath>
                </a14:m>
                <a:r>
                  <a:rPr lang="pt-BR" altLang="zh-CN" sz="2400" dirty="0"/>
                  <a:t>                    </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pt-BR"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pt-BR"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oMath>
                </a14:m>
                <a:endParaRPr lang="en-US" altLang="zh-CN" sz="24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𝟖</m:t>
                        </m:r>
                      </m:sub>
                    </m:sSub>
                    <m:r>
                      <a:rPr lang="de-DE" altLang="zh-CN" sz="2400" i="1" dirty="0">
                        <a:latin typeface="Cambria Math" panose="02040503050406030204" pitchFamily="18" charset="0"/>
                      </a:rPr>
                      <m:t>=</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𝒚</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𝑹</m:t>
                    </m:r>
                    <m:d>
                      <m:dPr>
                        <m:ctrlPr>
                          <a:rPr lang="es-ES" altLang="zh-CN" sz="2400" i="1" dirty="0">
                            <a:latin typeface="Cambria Math" panose="02040503050406030204" pitchFamily="18" charset="0"/>
                            <a:sym typeface="Symbol" panose="05050102010706020507" pitchFamily="18" charset="2"/>
                          </a:rPr>
                        </m:ctrlPr>
                      </m:dPr>
                      <m:e>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e>
                    </m:d>
                    <m:r>
                      <a:rPr lang="en-US" altLang="zh-CN" sz="2400" b="1" i="1" dirty="0" smtClean="0">
                        <a:latin typeface="Cambria Math" panose="02040503050406030204" pitchFamily="18" charset="0"/>
                      </a:rPr>
                      <m:t>→¬¬</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𝒚</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𝑹</m:t>
                    </m:r>
                    <m:d>
                      <m:dPr>
                        <m:ctrlPr>
                          <a:rPr lang="es-ES" altLang="zh-CN" sz="2400" i="1" dirty="0">
                            <a:latin typeface="Cambria Math" panose="02040503050406030204" pitchFamily="18" charset="0"/>
                            <a:sym typeface="Symbol" panose="05050102010706020507" pitchFamily="18" charset="2"/>
                          </a:rPr>
                        </m:ctrlPr>
                      </m:dPr>
                      <m:e>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e>
                    </m:d>
                  </m:oMath>
                </a14:m>
                <a:r>
                  <a:rPr lang="en-US" altLang="zh-CN" sz="2400" dirty="0">
                    <a:solidFill>
                      <a:srgbClr val="0070C0"/>
                    </a:solidFill>
                  </a:rPr>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𝑹</m:t>
                    </m:r>
                  </m:oMath>
                </a14:m>
                <a:endParaRPr lang="en-US" altLang="zh-CN" sz="24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𝟗</m:t>
                        </m:r>
                      </m:sub>
                    </m:sSub>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i="1" dirty="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i="1" dirty="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d>
                      <m:dPr>
                        <m:ctrlPr>
                          <a:rPr lang="es-ES" altLang="zh-CN" sz="2400" i="1" dirty="0" err="1">
                            <a:latin typeface="Cambria Math" panose="02040503050406030204" pitchFamily="18" charset="0"/>
                            <a:sym typeface="Symbol" panose="05050102010706020507" pitchFamily="18" charset="2"/>
                          </a:rPr>
                        </m:ctrlPr>
                      </m:dPr>
                      <m:e>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e>
                    </m:d>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𝒚</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oMath>
                </a14:m>
                <a:r>
                  <a:rPr lang="en-US" altLang="zh-CN" sz="2400" dirty="0">
                    <a:solidFill>
                      <a:srgbClr val="0070C0"/>
                    </a:solidFill>
                  </a:rPr>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𝟗</m:t>
                        </m:r>
                      </m:sub>
                    </m:sSub>
                  </m:oMath>
                </a14:m>
                <a:endParaRPr lang="zh-CN" altLang="zh-CN" sz="24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𝟏𝟎</m:t>
                        </m:r>
                      </m:sub>
                    </m:sSub>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oMath>
                </a14:m>
                <a:r>
                  <a:rPr lang="en-US" altLang="zh-CN" sz="2400" dirty="0"/>
                  <a:t>    </a:t>
                </a:r>
                <a:r>
                  <a:rPr lang="pt-BR" altLang="zh-CN" sz="2400" dirty="0">
                    <a:solidFill>
                      <a:srgbClr val="0070C0"/>
                    </a:solidFill>
                  </a:rPr>
                  <a:t>UG(</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pt-BR"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𝟗</m:t>
                        </m:r>
                      </m:sub>
                    </m:sSub>
                  </m:oMath>
                </a14:m>
                <a:r>
                  <a:rPr lang="pt-BR" altLang="zh-CN" sz="2400" dirty="0">
                    <a:solidFill>
                      <a:srgbClr val="0070C0"/>
                    </a:solidFill>
                  </a:rPr>
                  <a:t>) </a:t>
                </a:r>
                <a:endParaRPr lang="zh-CN" altLang="zh-CN" sz="24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𝟏𝟏</m:t>
                        </m:r>
                      </m:sub>
                    </m:sSub>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oMath>
                </a14:m>
                <a:r>
                  <a:rPr lang="en-US" altLang="zh-CN" sz="2400" dirty="0"/>
                  <a:t>                                                            </a:t>
                </a:r>
                <a:r>
                  <a:rPr lang="en-US" altLang="zh-CN" sz="2400" dirty="0">
                    <a:solidFill>
                      <a:srgbClr val="0070C0"/>
                    </a:solidFill>
                    <a:latin typeface="Palace Script MT" panose="030303020206070C0B05" pitchFamily="66" charset="0"/>
                  </a:rPr>
                  <a:t>A</a:t>
                </a:r>
                <a:r>
                  <a:rPr lang="en-US" altLang="zh-CN" sz="2400" dirty="0">
                    <a:solidFill>
                      <a:srgbClr val="0070C0"/>
                    </a:solidFill>
                    <a:latin typeface="Kunstler Script" pitchFamily="66" charset="0"/>
                  </a:rPr>
                  <a:t> </a:t>
                </a:r>
                <a:r>
                  <a:rPr lang="en-US" altLang="zh-CN" sz="2400" kern="1200" baseline="-25000" dirty="0">
                    <a:solidFill>
                      <a:srgbClr val="0070C0"/>
                    </a:solidFill>
                  </a:rPr>
                  <a:t>5</a:t>
                </a:r>
                <a:r>
                  <a:rPr lang="en-US" altLang="zh-CN" sz="2400" dirty="0">
                    <a:solidFill>
                      <a:srgbClr val="0070C0"/>
                    </a:solidFill>
                  </a:rPr>
                  <a:t> </a:t>
                </a:r>
                <a:endParaRPr lang="zh-CN" altLang="zh-CN" sz="24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𝟏𝟐</m:t>
                        </m:r>
                      </m:sub>
                    </m:sSub>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d>
                      <m:dPr>
                        <m:ctrlPr>
                          <a:rPr lang="es-ES" altLang="zh-CN" sz="2400" i="1" dirty="0" err="1">
                            <a:latin typeface="Cambria Math" panose="02040503050406030204" pitchFamily="18" charset="0"/>
                            <a:sym typeface="Symbol" panose="05050102010706020507" pitchFamily="18" charset="2"/>
                          </a:rPr>
                        </m:ctrlPr>
                      </m:dPr>
                      <m:e>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e>
                    </m:d>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oMath>
                </a14:m>
                <a:r>
                  <a:rPr lang="pt-BR" altLang="zh-CN" sz="2400" dirty="0"/>
                  <a:t>         </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pt-BR"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𝟏𝟏</m:t>
                        </m:r>
                      </m:sub>
                    </m:sSub>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pt-BR"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𝟏𝟎</m:t>
                        </m:r>
                      </m:sub>
                    </m:sSub>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𝟏𝟐</m:t>
                        </m:r>
                      </m:sub>
                    </m:sSub>
                  </m:oMath>
                </a14:m>
                <a:endParaRPr lang="zh-CN" altLang="zh-CN" sz="24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𝑨</m:t>
                        </m:r>
                      </m:e>
                      <m:sub>
                        <m:r>
                          <a:rPr lang="en-US" altLang="zh-CN" sz="2400" b="1" i="1" smtClean="0">
                            <a:solidFill>
                              <a:schemeClr val="tx1"/>
                            </a:solidFill>
                            <a:latin typeface="Cambria Math" panose="02040503050406030204" pitchFamily="18" charset="0"/>
                          </a:rPr>
                          <m:t>𝟏𝟑</m:t>
                        </m:r>
                      </m:sub>
                    </m:sSub>
                    <m:r>
                      <a:rPr lang="en-US" altLang="zh-CN" sz="2400" b="1" i="1" smtClean="0">
                        <a:solidFill>
                          <a:schemeClr val="tx1"/>
                        </a:solidFill>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𝒚</m:t>
                    </m:r>
                    <m:r>
                      <a:rPr lang="en-US" altLang="zh-CN" sz="2400" b="1" i="1" dirty="0" smtClean="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𝒙</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n-US" altLang="zh-CN" sz="2400" b="1" i="1" dirty="0" smtClean="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𝒚</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smtClean="0">
                        <a:solidFill>
                          <a:schemeClr val="tx1"/>
                        </a:solidFill>
                        <a:latin typeface="Cambria Math" panose="02040503050406030204" pitchFamily="18" charset="0"/>
                      </a:rPr>
                      <m:t>)</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𝒙</m:t>
                    </m:r>
                    <m:r>
                      <a:rPr lang="en-US" altLang="zh-CN" sz="2400" b="1" i="1" dirty="0" smtClean="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𝒚</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n-US" altLang="zh-CN" sz="2400" b="1" i="1" dirty="0" smtClean="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𝒙</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oMath>
                </a14:m>
                <a:r>
                  <a:rPr lang="en-US" altLang="zh-CN" sz="2400" dirty="0">
                    <a:solidFill>
                      <a:schemeClr val="tx1"/>
                    </a:solidFill>
                  </a:rPr>
                  <a:t>                                           </a:t>
                </a:r>
                <a14:m>
                  <m:oMath xmlns:m="http://schemas.openxmlformats.org/officeDocument/2006/math">
                    <m:r>
                      <a:rPr lang="zh-CN" altLang="en-US" sz="2400" i="1" dirty="0">
                        <a:solidFill>
                          <a:srgbClr val="0070C0"/>
                        </a:solidFill>
                        <a:latin typeface="Cambria Math" panose="02040503050406030204" pitchFamily="18" charset="0"/>
                      </a:rPr>
                      <m:t>⊢</m:t>
                    </m:r>
                    <m:r>
                      <a:rPr lang="pt-BR" altLang="zh-CN" sz="2400" i="1" dirty="0">
                        <a:solidFill>
                          <a:srgbClr val="0070C0"/>
                        </a:solidFill>
                        <a:latin typeface="Cambria Math" panose="02040503050406030204" pitchFamily="18" charset="0"/>
                      </a:rPr>
                      <m:t>(</m:t>
                    </m:r>
                    <m:r>
                      <a:rPr lang="pt-BR" altLang="zh-CN" sz="2400" i="1" dirty="0">
                        <a:solidFill>
                          <a:srgbClr val="0070C0"/>
                        </a:solidFill>
                        <a:latin typeface="Cambria Math" panose="02040503050406030204" pitchFamily="18" charset="0"/>
                      </a:rPr>
                      <m:t>𝑸</m:t>
                    </m:r>
                    <m:r>
                      <a:rPr lang="en-US" altLang="zh-CN" sz="2400" i="1" dirty="0">
                        <a:solidFill>
                          <a:srgbClr val="0070C0"/>
                        </a:solidFill>
                        <a:latin typeface="Cambria Math" panose="02040503050406030204" pitchFamily="18" charset="0"/>
                        <a:sym typeface="Symbol" panose="05050102010706020507" pitchFamily="18" charset="2"/>
                      </a:rPr>
                      <m:t>→</m:t>
                    </m:r>
                    <m:r>
                      <a:rPr lang="pt-BR" altLang="zh-CN" sz="2400" i="1" dirty="0">
                        <a:solidFill>
                          <a:srgbClr val="0070C0"/>
                        </a:solidFill>
                        <a:latin typeface="Cambria Math" panose="02040503050406030204" pitchFamily="18" charset="0"/>
                      </a:rPr>
                      <m:t>𝑹</m:t>
                    </m:r>
                    <m:r>
                      <a:rPr lang="pt-BR"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𝑹</m:t>
                    </m:r>
                    <m:r>
                      <a:rPr lang="en-US" altLang="zh-CN" sz="2400" i="1" dirty="0">
                        <a:solidFill>
                          <a:srgbClr val="0070C0"/>
                        </a:solidFill>
                        <a:latin typeface="Cambria Math" panose="02040503050406030204" pitchFamily="18" charset="0"/>
                        <a:sym typeface="Symbol" panose="05050102010706020507" pitchFamily="18" charset="2"/>
                      </a:rPr>
                      <m:t>→¬</m:t>
                    </m:r>
                    <m:r>
                      <a:rPr lang="en-US" altLang="zh-CN" sz="2400" i="1" dirty="0">
                        <a:solidFill>
                          <a:srgbClr val="0070C0"/>
                        </a:solidFill>
                        <a:latin typeface="Cambria Math" panose="02040503050406030204" pitchFamily="18" charset="0"/>
                      </a:rPr>
                      <m:t>𝑸</m:t>
                    </m:r>
                    <m:r>
                      <a:rPr lang="en-US" altLang="zh-CN" sz="2400" i="1" dirty="0">
                        <a:solidFill>
                          <a:srgbClr val="0070C0"/>
                        </a:solidFill>
                        <a:latin typeface="Cambria Math" panose="02040503050406030204" pitchFamily="18" charset="0"/>
                      </a:rPr>
                      <m:t>)</m:t>
                    </m:r>
                  </m:oMath>
                </a14:m>
                <a:endParaRPr lang="zh-CN" altLang="zh-CN" sz="2400" dirty="0">
                  <a:solidFill>
                    <a:schemeClr val="tx1"/>
                  </a:solidFill>
                </a:endParaRPr>
              </a:p>
              <a:p>
                <a:pPr marL="0" indent="0">
                  <a:lnSpc>
                    <a:spcPct val="13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𝒙</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𝒚</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𝒙</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es-ES" altLang="zh-CN" sz="2400" b="1"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de-DE"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endParaRPr lang="zh-CN" altLang="zh-CN" sz="24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𝒙</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𝒚</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es-ES" altLang="zh-CN" sz="2400" b="1" dirty="0"/>
                  <a:t>   </a:t>
                </a:r>
                <a14:m>
                  <m:oMath xmlns:m="http://schemas.openxmlformats.org/officeDocument/2006/math">
                    <m:r>
                      <a:rPr lang="en-US" altLang="zh-CN" sz="2400" b="1" i="1" dirty="0" smtClean="0">
                        <a:solidFill>
                          <a:srgbClr val="0070C0"/>
                        </a:solidFill>
                        <a:latin typeface="Cambria Math" panose="02040503050406030204" pitchFamily="18" charset="0"/>
                        <a:sym typeface="Symbol" panose="05050102010706020507" pitchFamily="18" charset="2"/>
                      </a:rPr>
                      <m:t>¬∀</m:t>
                    </m:r>
                    <m:r>
                      <a:rPr lang="es-ES" altLang="zh-CN" sz="2400" b="1" i="1" dirty="0">
                        <a:solidFill>
                          <a:srgbClr val="0070C0"/>
                        </a:solidFill>
                        <a:latin typeface="Cambria Math" panose="02040503050406030204" pitchFamily="18" charset="0"/>
                      </a:rPr>
                      <m:t>𝒙𝑸</m:t>
                    </m:r>
                    <m:r>
                      <a:rPr lang="es-ES" altLang="zh-CN" sz="2400" b="1" i="1" dirty="0">
                        <a:solidFill>
                          <a:srgbClr val="0070C0"/>
                        </a:solidFill>
                        <a:latin typeface="Cambria Math" panose="02040503050406030204" pitchFamily="18" charset="0"/>
                      </a:rPr>
                      <m:t>(</m:t>
                    </m:r>
                    <m:r>
                      <a:rPr lang="es-ES" altLang="zh-CN" sz="2400" b="1" i="1" dirty="0">
                        <a:solidFill>
                          <a:srgbClr val="0070C0"/>
                        </a:solidFill>
                        <a:latin typeface="Cambria Math" panose="02040503050406030204" pitchFamily="18" charset="0"/>
                      </a:rPr>
                      <m:t>𝒙</m:t>
                    </m:r>
                    <m:r>
                      <a:rPr lang="es-ES" altLang="zh-CN" sz="2400" b="1" i="1" dirty="0">
                        <a:solidFill>
                          <a:srgbClr val="0070C0"/>
                        </a:solidFill>
                        <a:latin typeface="Cambria Math" panose="02040503050406030204" pitchFamily="18" charset="0"/>
                      </a:rPr>
                      <m:t>)≡∃</m:t>
                    </m:r>
                    <m:r>
                      <a:rPr lang="es-ES" altLang="zh-CN" sz="2400" b="1" i="1" dirty="0">
                        <a:solidFill>
                          <a:srgbClr val="0070C0"/>
                        </a:solidFill>
                        <a:latin typeface="Cambria Math" panose="02040503050406030204" pitchFamily="18" charset="0"/>
                      </a:rPr>
                      <m:t>𝒙</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𝒙</m:t>
                    </m:r>
                    <m:r>
                      <a:rPr lang="en-US" altLang="zh-CN" sz="2400" b="1" i="1" dirty="0">
                        <a:solidFill>
                          <a:srgbClr val="0070C0"/>
                        </a:solidFill>
                        <a:latin typeface="Cambria Math" panose="02040503050406030204" pitchFamily="18" charset="0"/>
                      </a:rPr>
                      <m:t>)</m:t>
                    </m:r>
                  </m:oMath>
                </a14:m>
                <a:endParaRPr lang="zh-CN" altLang="zh-CN" sz="24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𝒙</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𝒚𝑹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𝒙</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es-ES" altLang="zh-CN" sz="2400" b="1" dirty="0"/>
                  <a:t>                </a:t>
                </a:r>
                <a14:m>
                  <m:oMath xmlns:m="http://schemas.openxmlformats.org/officeDocument/2006/math">
                    <m:r>
                      <a:rPr lang="es-ES" altLang="zh-CN" sz="2400" i="1" dirty="0">
                        <a:solidFill>
                          <a:srgbClr val="0070C0"/>
                        </a:solidFill>
                        <a:latin typeface="Cambria Math" panose="02040503050406030204" pitchFamily="18" charset="0"/>
                      </a:rPr>
                      <m:t>∃</m:t>
                    </m:r>
                    <m:r>
                      <a:rPr lang="en-US" altLang="zh-CN" sz="2400" i="1" dirty="0" err="1">
                        <a:solidFill>
                          <a:srgbClr val="0070C0"/>
                        </a:solidFill>
                        <a:latin typeface="Cambria Math" panose="02040503050406030204" pitchFamily="18" charset="0"/>
                      </a:rPr>
                      <m:t>𝒙𝑸</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𝒙</m:t>
                    </m:r>
                    <m:r>
                      <a:rPr lang="en-US" altLang="zh-CN" sz="2400" i="1" dirty="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s-ES" altLang="zh-CN" sz="2400" b="1" i="1" dirty="0">
                        <a:solidFill>
                          <a:srgbClr val="0070C0"/>
                        </a:solidFill>
                        <a:latin typeface="Cambria Math" panose="02040503050406030204" pitchFamily="18" charset="0"/>
                      </a:rPr>
                      <m:t>𝒙</m:t>
                    </m:r>
                    <m:r>
                      <a:rPr lang="en-US" altLang="zh-CN" sz="2400" b="1" i="1" dirty="0">
                        <a:solidFill>
                          <a:srgbClr val="0070C0"/>
                        </a:solidFill>
                        <a:latin typeface="Cambria Math" panose="02040503050406030204" pitchFamily="18" charset="0"/>
                        <a:sym typeface="Symbol" panose="05050102010706020507" pitchFamily="18" charset="2"/>
                      </a:rPr>
                      <m:t>¬</m:t>
                    </m:r>
                    <m:r>
                      <a:rPr lang="es-ES" altLang="zh-CN" sz="2400" b="1" i="1" dirty="0">
                        <a:solidFill>
                          <a:srgbClr val="0070C0"/>
                        </a:solidFill>
                        <a:latin typeface="Cambria Math" panose="02040503050406030204" pitchFamily="18" charset="0"/>
                      </a:rPr>
                      <m:t>𝑸</m:t>
                    </m:r>
                    <m:r>
                      <a:rPr lang="es-ES" altLang="zh-CN" sz="2400" b="1" i="1" dirty="0">
                        <a:solidFill>
                          <a:srgbClr val="0070C0"/>
                        </a:solidFill>
                        <a:latin typeface="Cambria Math" panose="02040503050406030204" pitchFamily="18" charset="0"/>
                      </a:rPr>
                      <m:t>(</m:t>
                    </m:r>
                    <m:r>
                      <a:rPr lang="es-ES" altLang="zh-CN" sz="2400" b="1" i="1" dirty="0">
                        <a:solidFill>
                          <a:srgbClr val="0070C0"/>
                        </a:solidFill>
                        <a:latin typeface="Cambria Math" panose="02040503050406030204" pitchFamily="18" charset="0"/>
                      </a:rPr>
                      <m:t>𝒙</m:t>
                    </m:r>
                    <m:r>
                      <a:rPr lang="es-ES" altLang="zh-CN" sz="2400" b="1" i="1" dirty="0">
                        <a:solidFill>
                          <a:srgbClr val="0070C0"/>
                        </a:solidFill>
                        <a:latin typeface="Cambria Math" panose="02040503050406030204" pitchFamily="18" charset="0"/>
                      </a:rPr>
                      <m:t>)</m:t>
                    </m:r>
                  </m:oMath>
                </a14:m>
                <a:endParaRPr lang="zh-CN" altLang="zh-CN" sz="2400" dirty="0">
                  <a:solidFill>
                    <a:srgbClr val="0070C0"/>
                  </a:solidFill>
                </a:endParaRPr>
              </a:p>
              <a:p>
                <a:pPr marL="0" indent="0">
                  <a:lnSpc>
                    <a:spcPct val="130000"/>
                  </a:lnSpc>
                  <a:spcBef>
                    <a:spcPts val="0"/>
                  </a:spcBef>
                  <a:spcAft>
                    <a:spcPts val="0"/>
                  </a:spcAft>
                  <a:buNone/>
                </a:pPr>
                <a:r>
                  <a:rPr lang="zh-CN" altLang="zh-CN" sz="2400" b="0" dirty="0"/>
                  <a:t>证毕</a:t>
                </a:r>
              </a:p>
              <a:p>
                <a:endParaRPr lang="en-US" altLang="zh-CN" sz="2400" b="1" dirty="0">
                  <a:solidFill>
                    <a:srgbClr val="FF0000"/>
                  </a:solidFill>
                </a:endParaRPr>
              </a:p>
            </p:txBody>
          </p:sp>
        </mc:Choice>
        <mc:Fallback xmlns="">
          <p:sp>
            <p:nvSpPr>
              <p:cNvPr id="65539" name="内容占位符 2">
                <a:extLst>
                  <a:ext uri="{FF2B5EF4-FFF2-40B4-BE49-F238E27FC236}">
                    <a16:creationId xmlns:a16="http://schemas.microsoft.com/office/drawing/2014/main" id="{17C0894C-05BE-4147-AAD8-5304BF404935}"/>
                  </a:ext>
                </a:extLst>
              </p:cNvPr>
              <p:cNvSpPr>
                <a:spLocks noGrp="1" noRot="1" noChangeAspect="1" noMove="1" noResize="1" noEditPoints="1" noAdjustHandles="1" noChangeArrowheads="1" noChangeShapeType="1" noTextEdit="1"/>
              </p:cNvSpPr>
              <p:nvPr>
                <p:ph idx="4294967295"/>
              </p:nvPr>
            </p:nvSpPr>
            <p:spPr>
              <a:xfrm>
                <a:off x="12474" y="969579"/>
                <a:ext cx="9131526" cy="5733172"/>
              </a:xfrm>
              <a:blipFill>
                <a:blip r:embed="rId3"/>
                <a:stretch>
                  <a:fillRect l="-1001" t="-106" b="-909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6229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5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5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53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53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53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5539">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5539">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5539">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5539">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5539">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553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38" name="标题 1">
                <a:extLst>
                  <a:ext uri="{FF2B5EF4-FFF2-40B4-BE49-F238E27FC236}">
                    <a16:creationId xmlns:a16="http://schemas.microsoft.com/office/drawing/2014/main" id="{46BBF5A1-2749-4E2E-89B2-B382DE2E032C}"/>
                  </a:ext>
                </a:extLst>
              </p:cNvPr>
              <p:cNvSpPr>
                <a:spLocks noGrp="1" noChangeArrowheads="1"/>
              </p:cNvSpPr>
              <p:nvPr>
                <p:ph type="title" idx="4294967295"/>
              </p:nvPr>
            </p:nvSpPr>
            <p:spPr>
              <a:xfrm>
                <a:off x="848408" y="155249"/>
                <a:ext cx="8295592" cy="681741"/>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4.6.7 </a:t>
                </a:r>
                <a14:m>
                  <m:oMath xmlns:m="http://schemas.openxmlformats.org/officeDocument/2006/math">
                    <m:r>
                      <a:rPr lang="zh-CN" altLang="en-US" b="1" i="1" dirty="0" smtClean="0">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𝒚𝑹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𝒙𝑹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39938" name="标题 1">
                <a:extLst>
                  <a:ext uri="{FF2B5EF4-FFF2-40B4-BE49-F238E27FC236}">
                    <a16:creationId xmlns:a16="http://schemas.microsoft.com/office/drawing/2014/main" id="{46BBF5A1-2749-4E2E-89B2-B382DE2E032C}"/>
                  </a:ext>
                </a:extLst>
              </p:cNvPr>
              <p:cNvSpPr>
                <a:spLocks noGrp="1" noRot="1" noChangeAspect="1" noMove="1" noResize="1" noEditPoints="1" noAdjustHandles="1" noChangeArrowheads="1" noChangeShapeType="1" noTextEdit="1"/>
              </p:cNvSpPr>
              <p:nvPr>
                <p:ph type="title" idx="4294967295"/>
              </p:nvPr>
            </p:nvSpPr>
            <p:spPr>
              <a:xfrm>
                <a:off x="848408" y="155249"/>
                <a:ext cx="8295592" cy="681741"/>
              </a:xfrm>
              <a:blipFill>
                <a:blip r:embed="rId2"/>
                <a:stretch>
                  <a:fillRect l="-2204" t="-14286" b="-3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539" name="内容占位符 2">
                <a:extLst>
                  <a:ext uri="{FF2B5EF4-FFF2-40B4-BE49-F238E27FC236}">
                    <a16:creationId xmlns:a16="http://schemas.microsoft.com/office/drawing/2014/main" id="{17C0894C-05BE-4147-AAD8-5304BF404935}"/>
                  </a:ext>
                </a:extLst>
              </p:cNvPr>
              <p:cNvSpPr>
                <a:spLocks noGrp="1" noChangeArrowheads="1"/>
              </p:cNvSpPr>
              <p:nvPr>
                <p:ph idx="4294967295"/>
              </p:nvPr>
            </p:nvSpPr>
            <p:spPr>
              <a:xfrm>
                <a:off x="12474" y="969579"/>
                <a:ext cx="9131526" cy="5733172"/>
              </a:xfrm>
            </p:spPr>
            <p:txBody>
              <a:bodyPr/>
              <a:lstStyle/>
              <a:p>
                <a:pPr marL="0" indent="0">
                  <a:lnSpc>
                    <a:spcPct val="130000"/>
                  </a:lnSpc>
                  <a:spcBef>
                    <a:spcPts val="0"/>
                  </a:spcBef>
                  <a:spcAft>
                    <a:spcPts val="0"/>
                  </a:spcAft>
                  <a:buNone/>
                </a:pPr>
                <a:r>
                  <a:rPr lang="zh-CN" altLang="zh-CN" sz="2400" b="0" dirty="0"/>
                  <a:t>证明：</a:t>
                </a:r>
                <a:r>
                  <a:rPr lang="pt-BR" altLang="zh-CN" sz="2400" b="0" dirty="0"/>
                  <a:t>                                                                          </a:t>
                </a:r>
                <a:r>
                  <a:rPr lang="zh-CN" altLang="zh-CN" sz="2400" b="0" dirty="0">
                    <a:solidFill>
                      <a:srgbClr val="0070C0"/>
                    </a:solidFill>
                  </a:rPr>
                  <a:t>证据：</a:t>
                </a: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𝟏𝟏</m:t>
                        </m:r>
                      </m:sub>
                    </m:sSub>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oMath>
                </a14:m>
                <a:r>
                  <a:rPr lang="en-US" altLang="zh-CN" sz="2400" dirty="0"/>
                  <a:t>               </a:t>
                </a:r>
                <a:r>
                  <a:rPr lang="en-US" altLang="zh-CN" sz="2400" dirty="0">
                    <a:solidFill>
                      <a:srgbClr val="0070C0"/>
                    </a:solidFill>
                    <a:latin typeface="Palace Script MT" panose="030303020206070C0B05" pitchFamily="66" charset="0"/>
                  </a:rPr>
                  <a:t>A</a:t>
                </a:r>
                <a:r>
                  <a:rPr lang="en-US" altLang="zh-CN" sz="2400" dirty="0">
                    <a:solidFill>
                      <a:srgbClr val="0070C0"/>
                    </a:solidFill>
                    <a:latin typeface="Kunstler Script" pitchFamily="66" charset="0"/>
                  </a:rPr>
                  <a:t> </a:t>
                </a:r>
                <a:r>
                  <a:rPr lang="en-US" altLang="zh-CN" sz="2400" kern="1200" baseline="-25000" dirty="0">
                    <a:solidFill>
                      <a:srgbClr val="0070C0"/>
                    </a:solidFill>
                  </a:rPr>
                  <a:t>5</a:t>
                </a:r>
                <a:r>
                  <a:rPr lang="en-US" altLang="zh-CN" sz="2400" dirty="0">
                    <a:solidFill>
                      <a:srgbClr val="0070C0"/>
                    </a:solidFill>
                  </a:rPr>
                  <a:t> </a:t>
                </a:r>
                <a:endParaRPr lang="zh-CN" altLang="zh-CN" sz="24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400" i="1" dirty="0">
                            <a:latin typeface="Cambria Math" panose="02040503050406030204" pitchFamily="18" charset="0"/>
                          </a:rPr>
                        </m:ctrlPr>
                      </m:sSubPr>
                      <m:e>
                        <m:r>
                          <a:rPr lang="de-DE"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𝟏𝟐</m:t>
                        </m:r>
                      </m:sub>
                    </m:sSub>
                    <m:r>
                      <a:rPr lang="de-DE"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d>
                      <m:dPr>
                        <m:ctrlPr>
                          <a:rPr lang="es-ES" altLang="zh-CN" sz="2400" i="1" dirty="0" err="1">
                            <a:latin typeface="Cambria Math" panose="02040503050406030204" pitchFamily="18" charset="0"/>
                            <a:sym typeface="Symbol" panose="05050102010706020507" pitchFamily="18" charset="2"/>
                          </a:rPr>
                        </m:ctrlPr>
                      </m:dPr>
                      <m:e>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e>
                    </m:d>
                    <m:r>
                      <a:rPr lang="es-E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𝒙</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𝒚</m:t>
                    </m:r>
                    <m:r>
                      <a:rPr lang="en-US" altLang="zh-CN" sz="2400" b="1" i="1" dirty="0" smtClean="0">
                        <a:latin typeface="Cambria Math" panose="02040503050406030204" pitchFamily="18" charset="0"/>
                        <a:sym typeface="Symbol" panose="05050102010706020507" pitchFamily="18" charset="2"/>
                      </a:rPr>
                      <m:t>¬</m:t>
                    </m:r>
                    <m:r>
                      <a:rPr lang="en-US" altLang="zh-CN" sz="2400" i="1" dirty="0" err="1">
                        <a:latin typeface="Cambria Math" panose="02040503050406030204" pitchFamily="18" charset="0"/>
                        <a:sym typeface="Symbol" panose="05050102010706020507" pitchFamily="18" charset="2"/>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oMath>
                </a14:m>
                <a:r>
                  <a:rPr lang="pt-BR" altLang="zh-CN" sz="2400" dirty="0"/>
                  <a:t>     </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pt-BR"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𝟏𝟏</m:t>
                        </m:r>
                      </m:sub>
                    </m:sSub>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pt-BR"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𝟏𝟎</m:t>
                        </m:r>
                      </m:sub>
                    </m:sSub>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𝟏𝟐</m:t>
                        </m:r>
                      </m:sub>
                    </m:sSub>
                  </m:oMath>
                </a14:m>
                <a:endParaRPr lang="zh-CN" altLang="zh-CN" sz="24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𝑨</m:t>
                        </m:r>
                      </m:e>
                      <m:sub>
                        <m:r>
                          <a:rPr lang="en-US" altLang="zh-CN" sz="2400" b="1" i="1" smtClean="0">
                            <a:solidFill>
                              <a:schemeClr val="tx1"/>
                            </a:solidFill>
                            <a:latin typeface="Cambria Math" panose="02040503050406030204" pitchFamily="18" charset="0"/>
                          </a:rPr>
                          <m:t>𝟏𝟑</m:t>
                        </m:r>
                      </m:sub>
                    </m:sSub>
                    <m:r>
                      <a:rPr lang="en-US" altLang="zh-CN" sz="2400" b="1" i="1" smtClean="0">
                        <a:solidFill>
                          <a:schemeClr val="tx1"/>
                        </a:solidFill>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𝒚</m:t>
                    </m:r>
                    <m:r>
                      <a:rPr lang="en-US" altLang="zh-CN" sz="2400" b="1" i="1" dirty="0" smtClean="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𝒙</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n-US" altLang="zh-CN" sz="2400" b="1" i="1" dirty="0" smtClean="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𝒚</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smtClean="0">
                        <a:solidFill>
                          <a:schemeClr val="tx1"/>
                        </a:solidFill>
                        <a:latin typeface="Cambria Math" panose="02040503050406030204" pitchFamily="18" charset="0"/>
                      </a:rPr>
                      <m:t>)</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𝒙</m:t>
                    </m:r>
                    <m:r>
                      <a:rPr lang="en-US" altLang="zh-CN" sz="2400" b="1" i="1" dirty="0" smtClean="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𝒚</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n-US" altLang="zh-CN" sz="2400" b="1" i="1" dirty="0" smtClean="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𝒙</m:t>
                    </m:r>
                    <m:r>
                      <a:rPr lang="en-US" altLang="zh-CN" sz="2400" i="1" dirty="0">
                        <a:latin typeface="Cambria Math" panose="02040503050406030204" pitchFamily="18" charset="0"/>
                        <a:sym typeface="Symbol" panose="05050102010706020507" pitchFamily="18" charset="2"/>
                      </a:rPr>
                      <m:t>¬</m:t>
                    </m:r>
                    <m:r>
                      <a:rPr lang="es-ES" altLang="zh-CN" sz="2400" i="1" dirty="0">
                        <a:latin typeface="Cambria Math" panose="02040503050406030204" pitchFamily="18" charset="0"/>
                      </a:rPr>
                      <m:t>𝑹</m:t>
                    </m:r>
                    <m:r>
                      <a:rPr lang="es-ES" altLang="zh-CN" sz="2400" i="1" dirty="0">
                        <a:latin typeface="Cambria Math" panose="02040503050406030204" pitchFamily="18" charset="0"/>
                      </a:rPr>
                      <m:t>(</m:t>
                    </m:r>
                    <m:r>
                      <a:rPr lang="es-ES" altLang="zh-CN" sz="2400" i="1" dirty="0">
                        <a:latin typeface="Cambria Math" panose="02040503050406030204" pitchFamily="18" charset="0"/>
                      </a:rPr>
                      <m:t>𝒙</m:t>
                    </m:r>
                    <m:r>
                      <a:rPr lang="es-ES" altLang="zh-CN" sz="2400" i="1" dirty="0">
                        <a:latin typeface="Cambria Math" panose="02040503050406030204" pitchFamily="18" charset="0"/>
                      </a:rPr>
                      <m:t>,</m:t>
                    </m:r>
                    <m:r>
                      <a:rPr lang="es-ES" altLang="zh-CN" sz="2400" i="1" dirty="0">
                        <a:latin typeface="Cambria Math" panose="02040503050406030204" pitchFamily="18" charset="0"/>
                      </a:rPr>
                      <m:t>𝒚</m:t>
                    </m:r>
                    <m:r>
                      <a:rPr lang="es-ES" altLang="zh-CN" sz="2400" i="1" dirty="0">
                        <a:latin typeface="Cambria Math" panose="02040503050406030204" pitchFamily="18" charset="0"/>
                      </a:rPr>
                      <m:t>)</m:t>
                    </m:r>
                    <m:r>
                      <a:rPr lang="en-US" altLang="zh-CN" sz="2400" b="1" i="1" dirty="0" smtClean="0">
                        <a:latin typeface="Cambria Math" panose="02040503050406030204" pitchFamily="18" charset="0"/>
                      </a:rPr>
                      <m:t>)</m:t>
                    </m:r>
                  </m:oMath>
                </a14:m>
                <a:r>
                  <a:rPr lang="en-US" altLang="zh-CN" sz="2400" dirty="0">
                    <a:solidFill>
                      <a:schemeClr val="tx1"/>
                    </a:solidFill>
                  </a:rPr>
                  <a:t> </a:t>
                </a:r>
              </a:p>
              <a:p>
                <a:pPr marL="0" indent="0">
                  <a:lnSpc>
                    <a:spcPct val="130000"/>
                  </a:lnSpc>
                  <a:spcBef>
                    <a:spcPts val="0"/>
                  </a:spcBef>
                  <a:spcAft>
                    <a:spcPts val="0"/>
                  </a:spcAft>
                  <a:buNone/>
                </a:pPr>
                <a:r>
                  <a:rPr lang="en-US" altLang="zh-CN" sz="2400" dirty="0"/>
                  <a:t>                                                                        </a:t>
                </a:r>
                <a14:m>
                  <m:oMath xmlns:m="http://schemas.openxmlformats.org/officeDocument/2006/math">
                    <m:r>
                      <a:rPr lang="zh-CN" altLang="en-US" sz="2400" i="1" dirty="0">
                        <a:solidFill>
                          <a:srgbClr val="0070C0"/>
                        </a:solidFill>
                        <a:latin typeface="Cambria Math" panose="02040503050406030204" pitchFamily="18" charset="0"/>
                      </a:rPr>
                      <m:t>⊢</m:t>
                    </m:r>
                    <m:r>
                      <a:rPr lang="pt-BR" altLang="zh-CN" sz="2400" i="1" dirty="0">
                        <a:solidFill>
                          <a:srgbClr val="0070C0"/>
                        </a:solidFill>
                        <a:latin typeface="Cambria Math" panose="02040503050406030204" pitchFamily="18" charset="0"/>
                      </a:rPr>
                      <m:t>(</m:t>
                    </m:r>
                    <m:r>
                      <a:rPr lang="pt-BR" altLang="zh-CN" sz="2400" i="1" dirty="0">
                        <a:solidFill>
                          <a:srgbClr val="0070C0"/>
                        </a:solidFill>
                        <a:latin typeface="Cambria Math" panose="02040503050406030204" pitchFamily="18" charset="0"/>
                      </a:rPr>
                      <m:t>𝑸</m:t>
                    </m:r>
                    <m:r>
                      <a:rPr lang="en-US" altLang="zh-CN" sz="2400" i="1" dirty="0">
                        <a:solidFill>
                          <a:srgbClr val="0070C0"/>
                        </a:solidFill>
                        <a:latin typeface="Cambria Math" panose="02040503050406030204" pitchFamily="18" charset="0"/>
                        <a:sym typeface="Symbol" panose="05050102010706020507" pitchFamily="18" charset="2"/>
                      </a:rPr>
                      <m:t>→</m:t>
                    </m:r>
                    <m:r>
                      <a:rPr lang="pt-BR" altLang="zh-CN" sz="2400" i="1" dirty="0">
                        <a:solidFill>
                          <a:srgbClr val="0070C0"/>
                        </a:solidFill>
                        <a:latin typeface="Cambria Math" panose="02040503050406030204" pitchFamily="18" charset="0"/>
                      </a:rPr>
                      <m:t>𝑹</m:t>
                    </m:r>
                    <m:r>
                      <a:rPr lang="pt-BR"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𝑹</m:t>
                    </m:r>
                    <m:r>
                      <a:rPr lang="en-US" altLang="zh-CN" sz="2400" i="1" dirty="0">
                        <a:solidFill>
                          <a:srgbClr val="0070C0"/>
                        </a:solidFill>
                        <a:latin typeface="Cambria Math" panose="02040503050406030204" pitchFamily="18" charset="0"/>
                        <a:sym typeface="Symbol" panose="05050102010706020507" pitchFamily="18" charset="2"/>
                      </a:rPr>
                      <m:t>→¬</m:t>
                    </m:r>
                    <m:r>
                      <a:rPr lang="en-US" altLang="zh-CN" sz="2400" i="1" dirty="0">
                        <a:solidFill>
                          <a:srgbClr val="0070C0"/>
                        </a:solidFill>
                        <a:latin typeface="Cambria Math" panose="02040503050406030204" pitchFamily="18" charset="0"/>
                      </a:rPr>
                      <m:t>𝑸</m:t>
                    </m:r>
                    <m:r>
                      <a:rPr lang="en-US" altLang="zh-CN" sz="2400" i="1" dirty="0">
                        <a:solidFill>
                          <a:srgbClr val="0070C0"/>
                        </a:solidFill>
                        <a:latin typeface="Cambria Math" panose="02040503050406030204" pitchFamily="18" charset="0"/>
                      </a:rPr>
                      <m:t>)</m:t>
                    </m:r>
                  </m:oMath>
                </a14:m>
                <a:endParaRPr lang="zh-CN" altLang="zh-CN" sz="2400" dirty="0">
                  <a:solidFill>
                    <a:schemeClr val="tx1"/>
                  </a:solidFill>
                </a:endParaRPr>
              </a:p>
              <a:p>
                <a:pPr marL="0" indent="0">
                  <a:lnSpc>
                    <a:spcPct val="13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𝟏𝟒</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𝒙</m:t>
                    </m:r>
                    <m:r>
                      <a:rPr lang="en-US" altLang="zh-CN" sz="2400" b="1" i="1" dirty="0" smtClean="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𝒚</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𝑹</m:t>
                    </m:r>
                    <m:d>
                      <m:dPr>
                        <m:ctrlPr>
                          <a:rPr lang="es-ES" altLang="zh-CN" sz="2400" b="1" i="1" dirty="0">
                            <a:latin typeface="Cambria Math" panose="02040503050406030204" pitchFamily="18" charset="0"/>
                          </a:rPr>
                        </m:ctrlPr>
                      </m:dPr>
                      <m:e>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e>
                    </m:d>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n-US" altLang="zh-CN" sz="2400" b="1" i="1" dirty="0" smtClean="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𝒙</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es-ES" altLang="zh-CN" sz="2400" b="1"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de-DE"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endParaRPr lang="zh-CN" altLang="zh-CN" sz="24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𝟏𝟓</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𝒙</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𝒚</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es-ES" altLang="zh-CN" sz="2400" b="1" dirty="0"/>
                  <a:t>      </a:t>
                </a:r>
                <a14:m>
                  <m:oMath xmlns:m="http://schemas.openxmlformats.org/officeDocument/2006/math">
                    <m:r>
                      <a:rPr lang="es-ES" altLang="zh-CN" sz="2400" i="1" dirty="0">
                        <a:solidFill>
                          <a:srgbClr val="0070C0"/>
                        </a:solidFill>
                        <a:latin typeface="Cambria Math" panose="02040503050406030204" pitchFamily="18" charset="0"/>
                      </a:rPr>
                      <m:t>∃</m:t>
                    </m:r>
                    <m:r>
                      <a:rPr lang="en-US" altLang="zh-CN" sz="2400" i="1" dirty="0" err="1">
                        <a:solidFill>
                          <a:srgbClr val="0070C0"/>
                        </a:solidFill>
                        <a:latin typeface="Cambria Math" panose="02040503050406030204" pitchFamily="18" charset="0"/>
                      </a:rPr>
                      <m:t>𝒙𝑸</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𝒙</m:t>
                    </m:r>
                    <m:r>
                      <a:rPr lang="en-US" altLang="zh-CN" sz="2400" i="1" dirty="0">
                        <a:solidFill>
                          <a:srgbClr val="0070C0"/>
                        </a:solidFill>
                        <a:latin typeface="Cambria Math" panose="02040503050406030204" pitchFamily="18" charset="0"/>
                      </a:rPr>
                      <m:t>)≡¬∀</m:t>
                    </m:r>
                    <m:r>
                      <a:rPr lang="es-ES" altLang="zh-CN" sz="2400" i="1" dirty="0">
                        <a:solidFill>
                          <a:srgbClr val="0070C0"/>
                        </a:solidFill>
                        <a:latin typeface="Cambria Math" panose="02040503050406030204" pitchFamily="18" charset="0"/>
                      </a:rPr>
                      <m:t>𝒙</m:t>
                    </m:r>
                    <m:r>
                      <a:rPr lang="en-US" altLang="zh-CN" sz="2400" i="1" dirty="0">
                        <a:solidFill>
                          <a:srgbClr val="0070C0"/>
                        </a:solidFill>
                        <a:latin typeface="Cambria Math" panose="02040503050406030204" pitchFamily="18" charset="0"/>
                        <a:sym typeface="Symbol" panose="05050102010706020507" pitchFamily="18" charset="2"/>
                      </a:rPr>
                      <m:t>¬</m:t>
                    </m:r>
                    <m:r>
                      <a:rPr lang="es-ES" altLang="zh-CN" sz="2400" i="1" dirty="0">
                        <a:solidFill>
                          <a:srgbClr val="0070C0"/>
                        </a:solidFill>
                        <a:latin typeface="Cambria Math" panose="02040503050406030204" pitchFamily="18" charset="0"/>
                      </a:rPr>
                      <m:t>𝑸</m:t>
                    </m:r>
                    <m:r>
                      <a:rPr lang="es-ES" altLang="zh-CN" sz="2400" i="1" dirty="0">
                        <a:solidFill>
                          <a:srgbClr val="0070C0"/>
                        </a:solidFill>
                        <a:latin typeface="Cambria Math" panose="02040503050406030204" pitchFamily="18" charset="0"/>
                      </a:rPr>
                      <m:t>(</m:t>
                    </m:r>
                    <m:r>
                      <a:rPr lang="es-ES" altLang="zh-CN" sz="2400" i="1" dirty="0">
                        <a:solidFill>
                          <a:srgbClr val="0070C0"/>
                        </a:solidFill>
                        <a:latin typeface="Cambria Math" panose="02040503050406030204" pitchFamily="18" charset="0"/>
                      </a:rPr>
                      <m:t>𝒙</m:t>
                    </m:r>
                    <m:r>
                      <a:rPr lang="es-ES" altLang="zh-CN" sz="2400" i="1" dirty="0">
                        <a:solidFill>
                          <a:srgbClr val="0070C0"/>
                        </a:solidFill>
                        <a:latin typeface="Cambria Math" panose="02040503050406030204" pitchFamily="18" charset="0"/>
                      </a:rPr>
                      <m:t>)</m:t>
                    </m:r>
                  </m:oMath>
                </a14:m>
                <a:endParaRPr lang="zh-CN" altLang="zh-CN" sz="24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de-DE"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𝟏𝟔</m:t>
                        </m:r>
                      </m:sub>
                    </m:sSub>
                    <m:r>
                      <a:rPr lang="de-DE"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𝒙</m:t>
                    </m:r>
                    <m:r>
                      <a:rPr lang="en-US" altLang="zh-CN" sz="2400" b="1" i="1" dirty="0">
                        <a:latin typeface="Cambria Math" panose="02040503050406030204" pitchFamily="18" charset="0"/>
                        <a:sym typeface="Symbol" panose="05050102010706020507" pitchFamily="18" charset="2"/>
                      </a:rPr>
                      <m:t>∃</m:t>
                    </m:r>
                    <m:r>
                      <a:rPr lang="es-ES" altLang="zh-CN" sz="2400" b="1" i="1" dirty="0">
                        <a:latin typeface="Cambria Math" panose="02040503050406030204" pitchFamily="18" charset="0"/>
                      </a:rPr>
                      <m:t>𝒚𝑹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𝒙</m:t>
                    </m:r>
                    <m:r>
                      <a:rPr lang="es-ES" altLang="zh-CN" sz="2400" b="1" i="1" dirty="0">
                        <a:latin typeface="Cambria Math" panose="02040503050406030204" pitchFamily="18" charset="0"/>
                      </a:rPr>
                      <m:t>𝑹</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𝒙</m:t>
                    </m:r>
                    <m:r>
                      <a:rPr lang="es-ES" altLang="zh-CN" sz="2400" b="1" i="1" dirty="0">
                        <a:latin typeface="Cambria Math" panose="02040503050406030204" pitchFamily="18" charset="0"/>
                      </a:rPr>
                      <m:t>,</m:t>
                    </m:r>
                    <m:r>
                      <a:rPr lang="es-ES" altLang="zh-CN" sz="2400" b="1" i="1" dirty="0">
                        <a:latin typeface="Cambria Math" panose="02040503050406030204" pitchFamily="18" charset="0"/>
                      </a:rPr>
                      <m:t>𝒚</m:t>
                    </m:r>
                    <m:r>
                      <a:rPr lang="es-ES" altLang="zh-CN" sz="2400" b="1" i="1" dirty="0">
                        <a:latin typeface="Cambria Math" panose="02040503050406030204" pitchFamily="18" charset="0"/>
                      </a:rPr>
                      <m:t>)</m:t>
                    </m:r>
                  </m:oMath>
                </a14:m>
                <a:r>
                  <a:rPr lang="es-ES" altLang="zh-CN" sz="2400" b="1" dirty="0"/>
                  <a:t>                  </a:t>
                </a:r>
                <a14:m>
                  <m:oMath xmlns:m="http://schemas.openxmlformats.org/officeDocument/2006/math">
                    <m:r>
                      <a:rPr lang="es-ES" altLang="zh-CN" sz="2400" i="1" dirty="0">
                        <a:solidFill>
                          <a:srgbClr val="0070C0"/>
                        </a:solidFill>
                        <a:latin typeface="Cambria Math" panose="02040503050406030204" pitchFamily="18" charset="0"/>
                      </a:rPr>
                      <m:t>∃</m:t>
                    </m:r>
                    <m:r>
                      <a:rPr lang="en-US" altLang="zh-CN" sz="2400" i="1" dirty="0" err="1">
                        <a:solidFill>
                          <a:srgbClr val="0070C0"/>
                        </a:solidFill>
                        <a:latin typeface="Cambria Math" panose="02040503050406030204" pitchFamily="18" charset="0"/>
                      </a:rPr>
                      <m:t>𝒙𝑸</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𝒙</m:t>
                    </m:r>
                    <m:r>
                      <a:rPr lang="en-US" altLang="zh-CN" sz="2400" i="1" dirty="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s-ES" altLang="zh-CN" sz="2400" b="1" i="1" dirty="0">
                        <a:solidFill>
                          <a:srgbClr val="0070C0"/>
                        </a:solidFill>
                        <a:latin typeface="Cambria Math" panose="02040503050406030204" pitchFamily="18" charset="0"/>
                      </a:rPr>
                      <m:t>𝒙</m:t>
                    </m:r>
                    <m:r>
                      <a:rPr lang="en-US" altLang="zh-CN" sz="2400" b="1" i="1" dirty="0">
                        <a:solidFill>
                          <a:srgbClr val="0070C0"/>
                        </a:solidFill>
                        <a:latin typeface="Cambria Math" panose="02040503050406030204" pitchFamily="18" charset="0"/>
                        <a:sym typeface="Symbol" panose="05050102010706020507" pitchFamily="18" charset="2"/>
                      </a:rPr>
                      <m:t>¬</m:t>
                    </m:r>
                    <m:r>
                      <a:rPr lang="es-ES" altLang="zh-CN" sz="2400" b="1" i="1" dirty="0">
                        <a:solidFill>
                          <a:srgbClr val="0070C0"/>
                        </a:solidFill>
                        <a:latin typeface="Cambria Math" panose="02040503050406030204" pitchFamily="18" charset="0"/>
                      </a:rPr>
                      <m:t>𝑸</m:t>
                    </m:r>
                    <m:r>
                      <a:rPr lang="es-ES" altLang="zh-CN" sz="2400" b="1" i="1" dirty="0">
                        <a:solidFill>
                          <a:srgbClr val="0070C0"/>
                        </a:solidFill>
                        <a:latin typeface="Cambria Math" panose="02040503050406030204" pitchFamily="18" charset="0"/>
                      </a:rPr>
                      <m:t>(</m:t>
                    </m:r>
                    <m:r>
                      <a:rPr lang="es-ES" altLang="zh-CN" sz="2400" b="1" i="1" dirty="0">
                        <a:solidFill>
                          <a:srgbClr val="0070C0"/>
                        </a:solidFill>
                        <a:latin typeface="Cambria Math" panose="02040503050406030204" pitchFamily="18" charset="0"/>
                      </a:rPr>
                      <m:t>𝒙</m:t>
                    </m:r>
                    <m:r>
                      <a:rPr lang="es-ES" altLang="zh-CN" sz="2400" b="1" i="1" dirty="0">
                        <a:solidFill>
                          <a:srgbClr val="0070C0"/>
                        </a:solidFill>
                        <a:latin typeface="Cambria Math" panose="02040503050406030204" pitchFamily="18" charset="0"/>
                      </a:rPr>
                      <m:t>)</m:t>
                    </m:r>
                  </m:oMath>
                </a14:m>
                <a:endParaRPr lang="zh-CN" altLang="zh-CN" sz="2400" dirty="0">
                  <a:solidFill>
                    <a:srgbClr val="0070C0"/>
                  </a:solidFill>
                </a:endParaRPr>
              </a:p>
              <a:p>
                <a:pPr marL="0" indent="0">
                  <a:lnSpc>
                    <a:spcPct val="130000"/>
                  </a:lnSpc>
                  <a:spcBef>
                    <a:spcPts val="0"/>
                  </a:spcBef>
                  <a:spcAft>
                    <a:spcPts val="0"/>
                  </a:spcAft>
                  <a:buNone/>
                </a:pPr>
                <a:r>
                  <a:rPr lang="zh-CN" altLang="zh-CN" sz="2400" b="0" dirty="0"/>
                  <a:t>证毕</a:t>
                </a:r>
              </a:p>
            </p:txBody>
          </p:sp>
        </mc:Choice>
        <mc:Fallback xmlns="">
          <p:sp>
            <p:nvSpPr>
              <p:cNvPr id="65539" name="内容占位符 2">
                <a:extLst>
                  <a:ext uri="{FF2B5EF4-FFF2-40B4-BE49-F238E27FC236}">
                    <a16:creationId xmlns:a16="http://schemas.microsoft.com/office/drawing/2014/main" id="{17C0894C-05BE-4147-AAD8-5304BF404935}"/>
                  </a:ext>
                </a:extLst>
              </p:cNvPr>
              <p:cNvSpPr>
                <a:spLocks noGrp="1" noRot="1" noChangeAspect="1" noMove="1" noResize="1" noEditPoints="1" noAdjustHandles="1" noChangeArrowheads="1" noChangeShapeType="1" noTextEdit="1"/>
              </p:cNvSpPr>
              <p:nvPr>
                <p:ph idx="4294967295"/>
              </p:nvPr>
            </p:nvSpPr>
            <p:spPr>
              <a:xfrm>
                <a:off x="12474" y="969579"/>
                <a:ext cx="9131526" cy="5733172"/>
              </a:xfrm>
              <a:blipFill>
                <a:blip r:embed="rId3"/>
                <a:stretch>
                  <a:fillRect l="-1001" t="-1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1193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5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5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53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587" name="内容占位符 2"/>
              <p:cNvSpPr>
                <a:spLocks noGrp="1" noChangeArrowheads="1"/>
              </p:cNvSpPr>
              <p:nvPr>
                <p:ph idx="4294967295"/>
              </p:nvPr>
            </p:nvSpPr>
            <p:spPr>
              <a:xfrm>
                <a:off x="18065" y="942178"/>
                <a:ext cx="9125936" cy="5915822"/>
              </a:xfrm>
            </p:spPr>
            <p:txBody>
              <a:bodyPr/>
              <a:lstStyle/>
              <a:p>
                <a:pPr marL="0" indent="0">
                  <a:lnSpc>
                    <a:spcPct val="130000"/>
                  </a:lnSpc>
                  <a:spcBef>
                    <a:spcPts val="0"/>
                  </a:spcBef>
                  <a:spcAft>
                    <a:spcPts val="0"/>
                  </a:spcAft>
                  <a:buNone/>
                </a:pPr>
                <a:r>
                  <a:rPr lang="zh-CN" altLang="zh-CN" sz="2000" b="0" dirty="0"/>
                  <a:t>证明：</a:t>
                </a:r>
                <a:r>
                  <a:rPr lang="de-DE" altLang="zh-CN" sz="2000" b="0" dirty="0"/>
                  <a:t>                                                                                 </a:t>
                </a:r>
                <a:r>
                  <a:rPr lang="zh-CN" altLang="zh-CN" sz="2000" b="0" dirty="0">
                    <a:solidFill>
                      <a:srgbClr val="0070C0"/>
                    </a:solidFill>
                  </a:rPr>
                  <a:t>证据：</a:t>
                </a: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oMath>
                </a14:m>
                <a:r>
                  <a:rPr lang="en-US" altLang="zh-CN" sz="2000" dirty="0"/>
                  <a:t>                                                 </a:t>
                </a:r>
                <a:r>
                  <a:rPr lang="en-US" altLang="zh-CN" sz="2000" dirty="0">
                    <a:solidFill>
                      <a:srgbClr val="0070C0"/>
                    </a:solidFill>
                    <a:latin typeface="Palace Script MT" panose="030303020206070C0B05" pitchFamily="66" charset="0"/>
                  </a:rPr>
                  <a:t>A</a:t>
                </a:r>
                <a:r>
                  <a:rPr lang="en-US" altLang="zh-CN" sz="2000" dirty="0">
                    <a:solidFill>
                      <a:srgbClr val="0070C0"/>
                    </a:solidFill>
                    <a:latin typeface="Kunstler Script" pitchFamily="66" charset="0"/>
                  </a:rPr>
                  <a:t> </a:t>
                </a:r>
                <a:r>
                  <a:rPr lang="en-US" altLang="zh-CN" sz="2000" kern="1200" baseline="-25000" dirty="0">
                    <a:solidFill>
                      <a:srgbClr val="0070C0"/>
                    </a:solidFill>
                  </a:rPr>
                  <a:t>4</a:t>
                </a:r>
              </a:p>
              <a:p>
                <a:pPr marL="0" indent="0">
                  <a:lnSpc>
                    <a:spcPct val="130000"/>
                  </a:lnSpc>
                  <a:spcBef>
                    <a:spcPts val="0"/>
                  </a:spcBef>
                  <a:spcAft>
                    <a:spcPts val="0"/>
                  </a:spcAft>
                  <a:buNone/>
                </a:pPr>
                <a14:m>
                  <m:oMath xmlns:m="http://schemas.openxmlformats.org/officeDocument/2006/math">
                    <m:sSub>
                      <m:sSubPr>
                        <m:ctrlPr>
                          <a:rPr lang="en-US" altLang="zh-CN" sz="2000" b="1" i="1" spc="-100" dirty="0" smtClean="0">
                            <a:latin typeface="Cambria Math" panose="02040503050406030204" pitchFamily="18" charset="0"/>
                          </a:rPr>
                        </m:ctrlPr>
                      </m:sSubPr>
                      <m:e>
                        <m:r>
                          <a:rPr lang="de-DE" altLang="zh-CN" sz="2000" b="1" i="1" spc="-100" dirty="0" smtClean="0">
                            <a:latin typeface="Cambria Math" panose="02040503050406030204" pitchFamily="18" charset="0"/>
                          </a:rPr>
                          <m:t>𝑨</m:t>
                        </m:r>
                      </m:e>
                      <m:sub>
                        <m:r>
                          <a:rPr lang="en-US" altLang="zh-CN" sz="2000" b="1" i="1" spc="-100" dirty="0" smtClean="0">
                            <a:latin typeface="Cambria Math" panose="02040503050406030204" pitchFamily="18" charset="0"/>
                          </a:rPr>
                          <m:t>𝟐</m:t>
                        </m:r>
                      </m:sub>
                    </m:sSub>
                    <m:r>
                      <a:rPr lang="de-DE" altLang="zh-CN" sz="2000" b="1" i="1" spc="-100" dirty="0">
                        <a:latin typeface="Cambria Math" panose="02040503050406030204" pitchFamily="18" charset="0"/>
                      </a:rPr>
                      <m:t>=(</m:t>
                    </m:r>
                    <m:r>
                      <a:rPr lang="en-US" altLang="zh-CN" sz="2000" b="1" i="1" spc="-100" dirty="0">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rPr>
                      <m:t>𝒚𝑹</m:t>
                    </m:r>
                    <m:r>
                      <a:rPr lang="en-US" altLang="zh-CN" sz="2000" b="1" i="1" spc="-100" dirty="0">
                        <a:latin typeface="Cambria Math" panose="02040503050406030204" pitchFamily="18" charset="0"/>
                      </a:rPr>
                      <m:t>(</m:t>
                    </m:r>
                    <m:r>
                      <a:rPr lang="en-US" altLang="zh-CN" sz="2000" b="1" i="1" spc="-100" dirty="0" err="1">
                        <a:latin typeface="Cambria Math" panose="02040503050406030204" pitchFamily="18" charset="0"/>
                      </a:rPr>
                      <m:t>𝒙</m:t>
                    </m:r>
                    <m:r>
                      <a:rPr lang="en-US" altLang="zh-CN" sz="2000" b="1" i="1" spc="-100" dirty="0" err="1">
                        <a:latin typeface="Cambria Math" panose="02040503050406030204" pitchFamily="18" charset="0"/>
                      </a:rPr>
                      <m:t>,</m:t>
                    </m:r>
                    <m:r>
                      <a:rPr lang="en-US" altLang="zh-CN" sz="2000" b="1" i="1" spc="-100" dirty="0" err="1">
                        <a:latin typeface="Cambria Math" panose="02040503050406030204" pitchFamily="18" charset="0"/>
                      </a:rPr>
                      <m:t>𝒚</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sym typeface="Symbol" panose="05050102010706020507" pitchFamily="18" charset="2"/>
                      </a:rPr>
                      <m:t>→</m:t>
                    </m:r>
                    <m:r>
                      <a:rPr lang="en-US" altLang="zh-CN" sz="2000" b="1" i="1" spc="-100" dirty="0">
                        <a:latin typeface="Cambria Math" panose="02040503050406030204" pitchFamily="18" charset="0"/>
                      </a:rPr>
                      <m:t>𝑹</m:t>
                    </m:r>
                    <m:r>
                      <a:rPr lang="en-US" altLang="zh-CN" sz="2000" b="1" i="1" spc="-100" dirty="0">
                        <a:latin typeface="Cambria Math" panose="02040503050406030204" pitchFamily="18" charset="0"/>
                      </a:rPr>
                      <m:t>(</m:t>
                    </m:r>
                    <m:r>
                      <a:rPr lang="en-US" altLang="zh-CN" sz="2000" b="1" i="1" spc="-100" dirty="0" err="1">
                        <a:latin typeface="Cambria Math" panose="02040503050406030204" pitchFamily="18" charset="0"/>
                      </a:rPr>
                      <m:t>𝒙</m:t>
                    </m:r>
                    <m:r>
                      <a:rPr lang="en-US" altLang="zh-CN" sz="2000" b="1" i="1" spc="-100" dirty="0" err="1">
                        <a:latin typeface="Cambria Math" panose="02040503050406030204" pitchFamily="18" charset="0"/>
                      </a:rPr>
                      <m:t>,</m:t>
                    </m:r>
                    <m:r>
                      <a:rPr lang="en-US" altLang="zh-CN" sz="2000" b="1" i="1" spc="-100" dirty="0" err="1">
                        <a:latin typeface="Cambria Math" panose="02040503050406030204" pitchFamily="18" charset="0"/>
                      </a:rPr>
                      <m:t>𝒚</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sym typeface="Symbol" panose="05050102010706020507" pitchFamily="18" charset="2"/>
                      </a:rPr>
                      <m:t>→(¬</m:t>
                    </m:r>
                    <m:r>
                      <a:rPr lang="en-US" altLang="zh-CN" sz="2000" b="1" i="1" spc="-100" dirty="0">
                        <a:latin typeface="Cambria Math" panose="02040503050406030204" pitchFamily="18" charset="0"/>
                      </a:rPr>
                      <m:t>𝑹</m:t>
                    </m:r>
                    <m:r>
                      <a:rPr lang="en-US" altLang="zh-CN" sz="2000" b="1" i="1" spc="-100" dirty="0">
                        <a:latin typeface="Cambria Math" panose="02040503050406030204" pitchFamily="18" charset="0"/>
                      </a:rPr>
                      <m:t>(</m:t>
                    </m:r>
                    <m:r>
                      <a:rPr lang="en-US" altLang="zh-CN" sz="2000" b="1" i="1" spc="-100" dirty="0" err="1">
                        <a:latin typeface="Cambria Math" panose="02040503050406030204" pitchFamily="18" charset="0"/>
                      </a:rPr>
                      <m:t>𝒙</m:t>
                    </m:r>
                    <m:r>
                      <a:rPr lang="en-US" altLang="zh-CN" sz="2000" b="1" i="1" spc="-100" dirty="0" err="1">
                        <a:latin typeface="Cambria Math" panose="02040503050406030204" pitchFamily="18" charset="0"/>
                      </a:rPr>
                      <m:t>,</m:t>
                    </m:r>
                    <m:r>
                      <a:rPr lang="en-US" altLang="zh-CN" sz="2000" b="1" i="1" spc="-100" dirty="0" err="1">
                        <a:latin typeface="Cambria Math" panose="02040503050406030204" pitchFamily="18" charset="0"/>
                      </a:rPr>
                      <m:t>𝒚</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rPr>
                      <m:t>𝒚𝑹</m:t>
                    </m:r>
                    <m:r>
                      <a:rPr lang="en-US" altLang="zh-CN" sz="2000" b="1" i="1" spc="-100" dirty="0">
                        <a:latin typeface="Cambria Math" panose="02040503050406030204" pitchFamily="18" charset="0"/>
                      </a:rPr>
                      <m:t>(</m:t>
                    </m:r>
                    <m:r>
                      <a:rPr lang="en-US" altLang="zh-CN" sz="2000" b="1" i="1" spc="-100" dirty="0" err="1">
                        <a:latin typeface="Cambria Math" panose="02040503050406030204" pitchFamily="18" charset="0"/>
                      </a:rPr>
                      <m:t>𝒙</m:t>
                    </m:r>
                    <m:r>
                      <a:rPr lang="en-US" altLang="zh-CN" sz="2000" b="1" i="1" spc="-100" dirty="0" err="1">
                        <a:latin typeface="Cambria Math" panose="02040503050406030204" pitchFamily="18" charset="0"/>
                      </a:rPr>
                      <m:t>,</m:t>
                    </m:r>
                    <m:r>
                      <a:rPr lang="en-US" altLang="zh-CN" sz="2000" b="1" i="1" spc="-100" dirty="0" err="1">
                        <a:latin typeface="Cambria Math" panose="02040503050406030204" pitchFamily="18" charset="0"/>
                      </a:rPr>
                      <m:t>𝒚</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sym typeface="Symbol" panose="05050102010706020507" pitchFamily="18" charset="2"/>
                      </a:rPr>
                      <m:t>)</m:t>
                    </m:r>
                  </m:oMath>
                </a14:m>
                <a:r>
                  <a:rPr lang="en-US" altLang="zh-CN" sz="2000" dirty="0">
                    <a:sym typeface="Symbol" panose="05050102010706020507" pitchFamily="18" charset="2"/>
                  </a:rPr>
                  <a:t>    </a:t>
                </a:r>
                <a14:m>
                  <m:oMath xmlns:m="http://schemas.openxmlformats.org/officeDocument/2006/math">
                    <m:r>
                      <a:rPr lang="zh-CN" altLang="en-US"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𝑹</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𝑸</m:t>
                    </m:r>
                    <m:r>
                      <a:rPr lang="en-US" altLang="zh-CN" sz="2000" b="1" i="1" dirty="0">
                        <a:solidFill>
                          <a:srgbClr val="0070C0"/>
                        </a:solidFill>
                        <a:latin typeface="Cambria Math" panose="02040503050406030204" pitchFamily="18" charset="0"/>
                        <a:sym typeface="Symbol" panose="05050102010706020507" pitchFamily="18" charset="2"/>
                      </a:rPr>
                      <m:t>)</m:t>
                    </m:r>
                  </m:oMath>
                </a14:m>
                <a:endParaRPr lang="en-US" altLang="zh-CN" sz="2000" dirty="0">
                  <a:solidFill>
                    <a:srgbClr val="0070C0"/>
                  </a:solidFill>
                  <a:sym typeface="Symbol" panose="05050102010706020507" pitchFamily="18" charset="2"/>
                </a:endParaRP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sym typeface="Symbol" panose="05050102010706020507" pitchFamily="18" charset="2"/>
                          </a:rPr>
                        </m:ctrlPr>
                      </m:sSubPr>
                      <m:e>
                        <m:r>
                          <a:rPr lang="en-US" altLang="zh-CN" sz="2000" b="1" i="1" dirty="0" smtClean="0">
                            <a:latin typeface="Cambria Math" panose="02040503050406030204" pitchFamily="18" charset="0"/>
                            <a:sym typeface="Symbol" panose="05050102010706020507" pitchFamily="18" charset="2"/>
                          </a:rPr>
                          <m:t>𝑨</m:t>
                        </m:r>
                      </m:e>
                      <m:sub>
                        <m:r>
                          <a:rPr lang="en-US" altLang="zh-CN" sz="2000" b="1" i="1" dirty="0" smtClean="0">
                            <a:latin typeface="Cambria Math" panose="02040503050406030204" pitchFamily="18" charset="0"/>
                            <a:sym typeface="Symbol" panose="05050102010706020507" pitchFamily="18" charset="2"/>
                          </a:rPr>
                          <m:t>𝟑</m:t>
                        </m:r>
                      </m:sub>
                    </m:sSub>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𝟐</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oMath>
                </a14:m>
                <a:endParaRPr lang="zh-CN" altLang="zh-CN" sz="2000" kern="12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sym typeface="Symbol" panose="05050102010706020507" pitchFamily="18" charset="2"/>
                          </a:rPr>
                        </m:ctrlPr>
                      </m:sSubPr>
                      <m:e>
                        <m:r>
                          <a:rPr lang="en-US" altLang="zh-CN" sz="2000" b="1" i="1" dirty="0" smtClean="0">
                            <a:latin typeface="Cambria Math" panose="02040503050406030204" pitchFamily="18" charset="0"/>
                            <a:sym typeface="Symbol" panose="05050102010706020507" pitchFamily="18" charset="2"/>
                          </a:rPr>
                          <m:t>𝑨</m:t>
                        </m:r>
                      </m:e>
                      <m:sub>
                        <m:r>
                          <a:rPr lang="en-US" altLang="zh-CN" sz="2000" b="1" i="1" dirty="0" smtClean="0">
                            <a:latin typeface="Cambria Math" panose="02040503050406030204" pitchFamily="18" charset="0"/>
                            <a:sym typeface="Symbol" panose="05050102010706020507" pitchFamily="18" charset="2"/>
                          </a:rPr>
                          <m:t>𝟒</m:t>
                        </m:r>
                      </m:sub>
                    </m:sSub>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oMath>
                </a14:m>
                <a:r>
                  <a:rPr lang="en-US" altLang="zh-CN" sz="2000" dirty="0">
                    <a:solidFill>
                      <a:schemeClr val="accent2"/>
                    </a:solidFill>
                    <a:latin typeface="Kunstler Script" panose="030304020206070D0D06" pitchFamily="66" charset="0"/>
                  </a:rPr>
                  <a:t>                                                                </a:t>
                </a:r>
                <a:r>
                  <a:rPr lang="en-US" altLang="zh-CN" sz="2000" dirty="0">
                    <a:solidFill>
                      <a:srgbClr val="0070C0"/>
                    </a:solidFill>
                    <a:latin typeface="Palace Script MT" panose="030303020206070C0B05" pitchFamily="66" charset="0"/>
                  </a:rPr>
                  <a:t>A</a:t>
                </a:r>
                <a:r>
                  <a:rPr lang="en-US" altLang="zh-CN" sz="2000" dirty="0">
                    <a:solidFill>
                      <a:srgbClr val="0070C0"/>
                    </a:solidFill>
                    <a:latin typeface="Kunstler Script" pitchFamily="66" charset="0"/>
                  </a:rPr>
                  <a:t> </a:t>
                </a:r>
                <a:r>
                  <a:rPr lang="en-US" altLang="zh-CN" sz="2000" kern="1200" baseline="-25000" dirty="0">
                    <a:solidFill>
                      <a:srgbClr val="0070C0"/>
                    </a:solidFill>
                  </a:rPr>
                  <a:t>4</a:t>
                </a:r>
                <a:endParaRPr lang="zh-CN" altLang="zh-CN" sz="2000" kern="1200" baseline="-25000" dirty="0">
                  <a:solidFill>
                    <a:srgbClr val="0070C0"/>
                  </a:solidFill>
                </a:endParaRPr>
              </a:p>
              <a:p>
                <a:pPr marL="0" indent="0">
                  <a:lnSpc>
                    <a:spcPct val="1300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sz="2000" b="1" i="1" spc="-170" dirty="0" smtClean="0">
                              <a:latin typeface="Cambria Math" panose="02040503050406030204" pitchFamily="18" charset="0"/>
                            </a:rPr>
                          </m:ctrlPr>
                        </m:sSubPr>
                        <m:e>
                          <m:r>
                            <a:rPr lang="de-DE" altLang="zh-CN" sz="2000" b="1" i="1" spc="-170" dirty="0" smtClean="0">
                              <a:latin typeface="Cambria Math" panose="02040503050406030204" pitchFamily="18" charset="0"/>
                            </a:rPr>
                            <m:t>𝑨</m:t>
                          </m:r>
                        </m:e>
                        <m:sub>
                          <m:r>
                            <a:rPr lang="en-US" altLang="zh-CN" sz="2000" b="1" i="1" spc="-170" dirty="0" smtClean="0">
                              <a:latin typeface="Cambria Math" panose="02040503050406030204" pitchFamily="18" charset="0"/>
                            </a:rPr>
                            <m:t>𝟓</m:t>
                          </m:r>
                        </m:sub>
                      </m:sSub>
                      <m:r>
                        <a:rPr lang="de-DE" altLang="zh-CN" sz="2000" b="1" i="1" spc="-170" dirty="0">
                          <a:latin typeface="Cambria Math" panose="02040503050406030204" pitchFamily="18" charset="0"/>
                        </a:rPr>
                        <m:t>=(</m:t>
                      </m:r>
                      <m:r>
                        <a:rPr lang="en-US" altLang="zh-CN" sz="2000" b="1" i="1" spc="-170" dirty="0">
                          <a:latin typeface="Cambria Math" panose="02040503050406030204" pitchFamily="18" charset="0"/>
                          <a:sym typeface="Symbol" panose="05050102010706020507" pitchFamily="18" charset="2"/>
                        </a:rPr>
                        <m:t>∀</m:t>
                      </m:r>
                      <m:r>
                        <a:rPr lang="en-US" altLang="zh-CN" sz="2000" b="1" i="1" spc="-170" dirty="0" err="1">
                          <a:latin typeface="Cambria Math" panose="02040503050406030204" pitchFamily="18" charset="0"/>
                          <a:sym typeface="Symbol" panose="05050102010706020507" pitchFamily="18" charset="2"/>
                        </a:rPr>
                        <m:t>𝒙</m:t>
                      </m:r>
                      <m:r>
                        <a:rPr lang="en-US" altLang="zh-CN" sz="2000" b="1" i="1" spc="-170" dirty="0" err="1">
                          <a:latin typeface="Cambria Math" panose="02040503050406030204" pitchFamily="18" charset="0"/>
                          <a:sym typeface="Symbol" panose="05050102010706020507" pitchFamily="18" charset="2"/>
                        </a:rPr>
                        <m:t>¬</m:t>
                      </m:r>
                      <m:r>
                        <a:rPr lang="en-US" altLang="zh-CN" sz="2000" b="1" i="1" spc="-170" dirty="0" err="1">
                          <a:latin typeface="Cambria Math" panose="02040503050406030204" pitchFamily="18" charset="0"/>
                        </a:rPr>
                        <m:t>𝑹</m:t>
                      </m:r>
                      <m:r>
                        <a:rPr lang="en-US" altLang="zh-CN" sz="2000" b="1" i="1" spc="-170" dirty="0">
                          <a:latin typeface="Cambria Math" panose="02040503050406030204" pitchFamily="18" charset="0"/>
                        </a:rPr>
                        <m:t>(</m:t>
                      </m:r>
                      <m:r>
                        <a:rPr lang="en-US" altLang="zh-CN" sz="2000" b="1" i="1" spc="-170" dirty="0" err="1">
                          <a:latin typeface="Cambria Math" panose="02040503050406030204" pitchFamily="18" charset="0"/>
                        </a:rPr>
                        <m:t>𝒙</m:t>
                      </m:r>
                      <m:r>
                        <a:rPr lang="en-US" altLang="zh-CN" sz="2000" b="1" i="1" spc="-170" dirty="0" err="1">
                          <a:latin typeface="Cambria Math" panose="02040503050406030204" pitchFamily="18" charset="0"/>
                        </a:rPr>
                        <m:t>,</m:t>
                      </m:r>
                      <m:r>
                        <a:rPr lang="en-US" altLang="zh-CN" sz="2000" b="1" i="1" spc="-170" dirty="0" err="1">
                          <a:latin typeface="Cambria Math" panose="02040503050406030204" pitchFamily="18" charset="0"/>
                        </a:rPr>
                        <m:t>𝒚</m:t>
                      </m:r>
                      <m:r>
                        <a:rPr lang="en-US" altLang="zh-CN" sz="2000" b="1" i="1" spc="-170" dirty="0">
                          <a:latin typeface="Cambria Math" panose="02040503050406030204" pitchFamily="18" charset="0"/>
                        </a:rPr>
                        <m:t>)</m:t>
                      </m:r>
                      <m:r>
                        <a:rPr lang="en-US" altLang="zh-CN" sz="2000" b="1" i="1" spc="-170" dirty="0">
                          <a:latin typeface="Cambria Math" panose="02040503050406030204" pitchFamily="18" charset="0"/>
                          <a:sym typeface="Symbol" panose="05050102010706020507" pitchFamily="18" charset="2"/>
                        </a:rPr>
                        <m:t>→¬</m:t>
                      </m:r>
                      <m:r>
                        <a:rPr lang="en-US" altLang="zh-CN" sz="2000" b="1" i="1" spc="-170" dirty="0">
                          <a:latin typeface="Cambria Math" panose="02040503050406030204" pitchFamily="18" charset="0"/>
                        </a:rPr>
                        <m:t>𝑹</m:t>
                      </m:r>
                      <m:r>
                        <a:rPr lang="en-US" altLang="zh-CN" sz="2000" b="1" i="1" spc="-170" dirty="0">
                          <a:latin typeface="Cambria Math" panose="02040503050406030204" pitchFamily="18" charset="0"/>
                        </a:rPr>
                        <m:t>(</m:t>
                      </m:r>
                      <m:r>
                        <a:rPr lang="en-US" altLang="zh-CN" sz="2000" b="1" i="1" spc="-170" dirty="0" err="1">
                          <a:latin typeface="Cambria Math" panose="02040503050406030204" pitchFamily="18" charset="0"/>
                        </a:rPr>
                        <m:t>𝒙</m:t>
                      </m:r>
                      <m:r>
                        <a:rPr lang="en-US" altLang="zh-CN" sz="2000" b="1" i="1" spc="-170" dirty="0" err="1">
                          <a:latin typeface="Cambria Math" panose="02040503050406030204" pitchFamily="18" charset="0"/>
                        </a:rPr>
                        <m:t>,</m:t>
                      </m:r>
                      <m:r>
                        <a:rPr lang="en-US" altLang="zh-CN" sz="2000" b="1" i="1" spc="-170" dirty="0" err="1">
                          <a:latin typeface="Cambria Math" panose="02040503050406030204" pitchFamily="18" charset="0"/>
                        </a:rPr>
                        <m:t>𝒚</m:t>
                      </m:r>
                      <m:r>
                        <a:rPr lang="en-US" altLang="zh-CN" sz="2000" b="1" i="1" spc="-170" dirty="0">
                          <a:latin typeface="Cambria Math" panose="02040503050406030204" pitchFamily="18" charset="0"/>
                        </a:rPr>
                        <m:t>)</m:t>
                      </m:r>
                      <m:r>
                        <a:rPr lang="de-DE" altLang="zh-CN" sz="2000" b="1" i="1" spc="-170" dirty="0">
                          <a:latin typeface="Cambria Math" panose="02040503050406030204" pitchFamily="18" charset="0"/>
                        </a:rPr>
                        <m:t>)</m:t>
                      </m:r>
                      <m:r>
                        <a:rPr lang="en-US" altLang="zh-CN" sz="2000" b="1" i="1" spc="-170" dirty="0">
                          <a:latin typeface="Cambria Math" panose="02040503050406030204" pitchFamily="18" charset="0"/>
                          <a:sym typeface="Symbol" panose="05050102010706020507" pitchFamily="18" charset="2"/>
                        </a:rPr>
                        <m:t>→((¬</m:t>
                      </m:r>
                      <m:r>
                        <a:rPr lang="en-US" altLang="zh-CN" sz="2000" b="1" i="1" spc="-170" dirty="0">
                          <a:latin typeface="Cambria Math" panose="02040503050406030204" pitchFamily="18" charset="0"/>
                        </a:rPr>
                        <m:t>𝑹</m:t>
                      </m:r>
                      <m:r>
                        <a:rPr lang="en-US" altLang="zh-CN" sz="2000" b="1" i="1" spc="-170" dirty="0">
                          <a:latin typeface="Cambria Math" panose="02040503050406030204" pitchFamily="18" charset="0"/>
                        </a:rPr>
                        <m:t>(</m:t>
                      </m:r>
                      <m:r>
                        <a:rPr lang="en-US" altLang="zh-CN" sz="2000" b="1" i="1" spc="-170" dirty="0" err="1">
                          <a:latin typeface="Cambria Math" panose="02040503050406030204" pitchFamily="18" charset="0"/>
                        </a:rPr>
                        <m:t>𝒙</m:t>
                      </m:r>
                      <m:r>
                        <a:rPr lang="en-US" altLang="zh-CN" sz="2000" b="1" i="1" spc="-170" dirty="0" err="1">
                          <a:latin typeface="Cambria Math" panose="02040503050406030204" pitchFamily="18" charset="0"/>
                        </a:rPr>
                        <m:t>,</m:t>
                      </m:r>
                      <m:r>
                        <a:rPr lang="en-US" altLang="zh-CN" sz="2000" b="1" i="1" spc="-170" dirty="0" err="1">
                          <a:latin typeface="Cambria Math" panose="02040503050406030204" pitchFamily="18" charset="0"/>
                        </a:rPr>
                        <m:t>𝒚</m:t>
                      </m:r>
                      <m:r>
                        <a:rPr lang="en-US" altLang="zh-CN" sz="2000" b="1" i="1" spc="-170" dirty="0">
                          <a:latin typeface="Cambria Math" panose="02040503050406030204" pitchFamily="18" charset="0"/>
                        </a:rPr>
                        <m:t>)</m:t>
                      </m:r>
                      <m:r>
                        <a:rPr lang="en-US" altLang="zh-CN" sz="2000" b="1" i="1" spc="-170" dirty="0">
                          <a:latin typeface="Cambria Math" panose="02040503050406030204" pitchFamily="18" charset="0"/>
                          <a:sym typeface="Symbol" panose="05050102010706020507" pitchFamily="18" charset="2"/>
                        </a:rPr>
                        <m:t>→¬∀</m:t>
                      </m:r>
                      <m:r>
                        <a:rPr lang="en-US" altLang="zh-CN" sz="2000" b="1" i="1" spc="-170" dirty="0" err="1">
                          <a:latin typeface="Cambria Math" panose="02040503050406030204" pitchFamily="18" charset="0"/>
                        </a:rPr>
                        <m:t>𝒚𝑹</m:t>
                      </m:r>
                      <m:r>
                        <a:rPr lang="en-US" altLang="zh-CN" sz="2000" b="1" i="1" spc="-170" dirty="0">
                          <a:latin typeface="Cambria Math" panose="02040503050406030204" pitchFamily="18" charset="0"/>
                        </a:rPr>
                        <m:t>(</m:t>
                      </m:r>
                      <m:r>
                        <a:rPr lang="en-US" altLang="zh-CN" sz="2000" b="1" i="1" spc="-170" dirty="0" err="1">
                          <a:latin typeface="Cambria Math" panose="02040503050406030204" pitchFamily="18" charset="0"/>
                        </a:rPr>
                        <m:t>𝒙</m:t>
                      </m:r>
                      <m:r>
                        <a:rPr lang="en-US" altLang="zh-CN" sz="2000" b="1" i="1" spc="-170" dirty="0" err="1">
                          <a:latin typeface="Cambria Math" panose="02040503050406030204" pitchFamily="18" charset="0"/>
                        </a:rPr>
                        <m:t>,</m:t>
                      </m:r>
                      <m:r>
                        <a:rPr lang="en-US" altLang="zh-CN" sz="2000" b="1" i="1" spc="-170" dirty="0" err="1">
                          <a:latin typeface="Cambria Math" panose="02040503050406030204" pitchFamily="18" charset="0"/>
                        </a:rPr>
                        <m:t>𝒚</m:t>
                      </m:r>
                      <m:r>
                        <a:rPr lang="en-US" altLang="zh-CN" sz="2000" b="1" i="1" spc="-170" dirty="0">
                          <a:latin typeface="Cambria Math" panose="02040503050406030204" pitchFamily="18" charset="0"/>
                        </a:rPr>
                        <m:t>)</m:t>
                      </m:r>
                      <m:r>
                        <a:rPr lang="en-US" altLang="zh-CN" sz="2000" b="1" i="1" spc="-170" dirty="0">
                          <a:latin typeface="Cambria Math" panose="02040503050406030204" pitchFamily="18" charset="0"/>
                          <a:sym typeface="Symbol" panose="05050102010706020507" pitchFamily="18" charset="2"/>
                        </a:rPr>
                        <m:t>)→(∀</m:t>
                      </m:r>
                      <m:r>
                        <a:rPr lang="en-US" altLang="zh-CN" sz="2000" b="1" i="1" spc="-170" dirty="0" err="1">
                          <a:latin typeface="Cambria Math" panose="02040503050406030204" pitchFamily="18" charset="0"/>
                          <a:sym typeface="Symbol" panose="05050102010706020507" pitchFamily="18" charset="2"/>
                        </a:rPr>
                        <m:t>𝒙</m:t>
                      </m:r>
                      <m:r>
                        <a:rPr lang="en-US" altLang="zh-CN" sz="2000" b="1" i="1" spc="-170" dirty="0" err="1">
                          <a:latin typeface="Cambria Math" panose="02040503050406030204" pitchFamily="18" charset="0"/>
                          <a:sym typeface="Symbol" panose="05050102010706020507" pitchFamily="18" charset="2"/>
                        </a:rPr>
                        <m:t>¬</m:t>
                      </m:r>
                      <m:r>
                        <a:rPr lang="en-US" altLang="zh-CN" sz="2000" b="1" i="1" spc="-170" dirty="0" err="1">
                          <a:latin typeface="Cambria Math" panose="02040503050406030204" pitchFamily="18" charset="0"/>
                        </a:rPr>
                        <m:t>𝑹</m:t>
                      </m:r>
                      <m:r>
                        <a:rPr lang="en-US" altLang="zh-CN" sz="2000" b="1" i="1" spc="-170" dirty="0">
                          <a:latin typeface="Cambria Math" panose="02040503050406030204" pitchFamily="18" charset="0"/>
                        </a:rPr>
                        <m:t>(</m:t>
                      </m:r>
                      <m:r>
                        <a:rPr lang="en-US" altLang="zh-CN" sz="2000" b="1" i="1" spc="-170" dirty="0" err="1">
                          <a:latin typeface="Cambria Math" panose="02040503050406030204" pitchFamily="18" charset="0"/>
                        </a:rPr>
                        <m:t>𝒙</m:t>
                      </m:r>
                      <m:r>
                        <a:rPr lang="en-US" altLang="zh-CN" sz="2000" b="1" i="1" spc="-170" dirty="0" err="1">
                          <a:latin typeface="Cambria Math" panose="02040503050406030204" pitchFamily="18" charset="0"/>
                        </a:rPr>
                        <m:t>,</m:t>
                      </m:r>
                      <m:r>
                        <a:rPr lang="en-US" altLang="zh-CN" sz="2000" b="1" i="1" spc="-170" dirty="0" err="1">
                          <a:latin typeface="Cambria Math" panose="02040503050406030204" pitchFamily="18" charset="0"/>
                        </a:rPr>
                        <m:t>𝒚</m:t>
                      </m:r>
                      <m:r>
                        <a:rPr lang="en-US" altLang="zh-CN" sz="2000" b="1" i="1" spc="-170" dirty="0">
                          <a:latin typeface="Cambria Math" panose="02040503050406030204" pitchFamily="18" charset="0"/>
                        </a:rPr>
                        <m:t>)</m:t>
                      </m:r>
                      <m:r>
                        <a:rPr lang="en-US" altLang="zh-CN" sz="2000" b="1" i="1" spc="-170" dirty="0">
                          <a:latin typeface="Cambria Math" panose="02040503050406030204" pitchFamily="18" charset="0"/>
                          <a:sym typeface="Symbol" panose="05050102010706020507" pitchFamily="18" charset="2"/>
                        </a:rPr>
                        <m:t>→¬∀</m:t>
                      </m:r>
                      <m:r>
                        <a:rPr lang="en-US" altLang="zh-CN" sz="2000" b="1" i="1" spc="-170" dirty="0" err="1">
                          <a:latin typeface="Cambria Math" panose="02040503050406030204" pitchFamily="18" charset="0"/>
                        </a:rPr>
                        <m:t>𝒚𝑹</m:t>
                      </m:r>
                      <m:r>
                        <a:rPr lang="en-US" altLang="zh-CN" sz="2000" b="1" i="1" spc="-170" dirty="0">
                          <a:latin typeface="Cambria Math" panose="02040503050406030204" pitchFamily="18" charset="0"/>
                        </a:rPr>
                        <m:t>(</m:t>
                      </m:r>
                      <m:r>
                        <a:rPr lang="en-US" altLang="zh-CN" sz="2000" b="1" i="1" spc="-170" dirty="0" err="1">
                          <a:latin typeface="Cambria Math" panose="02040503050406030204" pitchFamily="18" charset="0"/>
                        </a:rPr>
                        <m:t>𝒙</m:t>
                      </m:r>
                      <m:r>
                        <a:rPr lang="en-US" altLang="zh-CN" sz="2000" b="1" i="1" spc="-170" dirty="0" err="1">
                          <a:latin typeface="Cambria Math" panose="02040503050406030204" pitchFamily="18" charset="0"/>
                        </a:rPr>
                        <m:t>,</m:t>
                      </m:r>
                      <m:r>
                        <a:rPr lang="en-US" altLang="zh-CN" sz="2000" b="1" i="1" spc="-170" dirty="0" err="1">
                          <a:latin typeface="Cambria Math" panose="02040503050406030204" pitchFamily="18" charset="0"/>
                        </a:rPr>
                        <m:t>𝒚</m:t>
                      </m:r>
                      <m:r>
                        <a:rPr lang="en-US" altLang="zh-CN" sz="2000" b="1" i="1" spc="-170" dirty="0" smtClean="0">
                          <a:latin typeface="Cambria Math" panose="02040503050406030204" pitchFamily="18" charset="0"/>
                        </a:rPr>
                        <m:t>)</m:t>
                      </m:r>
                      <m:r>
                        <a:rPr lang="en-US" altLang="zh-CN" sz="2000" b="1" i="1" spc="-170" dirty="0" smtClean="0">
                          <a:latin typeface="Cambria Math" panose="02040503050406030204" pitchFamily="18" charset="0"/>
                          <a:sym typeface="Symbol" panose="05050102010706020507" pitchFamily="18" charset="2"/>
                        </a:rPr>
                        <m:t>))</m:t>
                      </m:r>
                    </m:oMath>
                  </m:oMathPara>
                </a14:m>
                <a:endParaRPr lang="en-US" altLang="zh-CN" sz="2000" spc="-170" dirty="0">
                  <a:solidFill>
                    <a:schemeClr val="accent2"/>
                  </a:solidFill>
                </a:endParaRPr>
              </a:p>
              <a:p>
                <a:pPr marL="0" indent="0" algn="r">
                  <a:lnSpc>
                    <a:spcPct val="130000"/>
                  </a:lnSpc>
                  <a:spcBef>
                    <a:spcPts val="0"/>
                  </a:spcBef>
                  <a:spcAft>
                    <a:spcPts val="0"/>
                  </a:spcAft>
                  <a:buNone/>
                </a:pPr>
                <a14:m>
                  <m:oMathPara xmlns:m="http://schemas.openxmlformats.org/officeDocument/2006/math">
                    <m:oMathParaPr>
                      <m:jc m:val="right"/>
                    </m:oMathParaPr>
                    <m:oMath xmlns:m="http://schemas.openxmlformats.org/officeDocument/2006/math">
                      <m:r>
                        <a:rPr lang="zh-CN" altLang="en-US"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oMath>
                  </m:oMathPara>
                </a14:m>
                <a:endParaRPr lang="zh-CN" altLang="zh-CN" sz="20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𝟔</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oMath>
                </a14:m>
                <a:r>
                  <a:rPr lang="en-US" altLang="zh-CN" sz="2000" dirty="0">
                    <a:sym typeface="Symbol" panose="05050102010706020507" pitchFamily="18" charset="2"/>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𝟓</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𝟒</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𝟔</m:t>
                        </m:r>
                      </m:sub>
                    </m:sSub>
                  </m:oMath>
                </a14:m>
                <a:endParaRPr lang="en-US" altLang="zh-CN" sz="2000" kern="12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𝟕</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oMath>
                </a14:m>
                <a:r>
                  <a:rPr lang="en-US" altLang="zh-CN" sz="2000" dirty="0">
                    <a:sym typeface="Symbol" panose="05050102010706020507" pitchFamily="18" charset="2"/>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𝟔</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0" dirty="0" smtClean="0">
                            <a:solidFill>
                              <a:srgbClr val="0070C0"/>
                            </a:solidFill>
                            <a:latin typeface="Cambria Math" panose="02040503050406030204" pitchFamily="18" charset="0"/>
                          </a:rPr>
                          <m:t>𝟑</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𝟕</m:t>
                        </m:r>
                      </m:sub>
                    </m:sSub>
                  </m:oMath>
                </a14:m>
                <a:endParaRPr lang="en-US" altLang="zh-CN" sz="2000" kern="12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𝟖</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oMath>
                </a14:m>
                <a:r>
                  <a:rPr lang="en-US" altLang="zh-CN" sz="2000" dirty="0"/>
                  <a:t>                               </a:t>
                </a:r>
                <a:r>
                  <a:rPr lang="pt-BR" altLang="zh-CN" sz="2000" dirty="0">
                    <a:solidFill>
                      <a:srgbClr val="0070C0"/>
                    </a:solidFill>
                  </a:rPr>
                  <a:t>UG(</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𝟕</m:t>
                        </m:r>
                      </m:sub>
                    </m:sSub>
                  </m:oMath>
                </a14:m>
                <a:r>
                  <a:rPr lang="pt-BR" altLang="zh-CN" sz="2000" dirty="0">
                    <a:solidFill>
                      <a:srgbClr val="0070C0"/>
                    </a:solidFill>
                  </a:rPr>
                  <a:t>)</a:t>
                </a: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𝟗</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oMath>
                </a14:m>
                <a:r>
                  <a:rPr lang="en-US" altLang="zh-CN" sz="2000" dirty="0">
                    <a:sym typeface="Symbol" panose="05050102010706020507" pitchFamily="18" charset="2"/>
                  </a:rPr>
                  <a:t>      </a:t>
                </a:r>
                <a:r>
                  <a:rPr lang="en-US" altLang="zh-CN" sz="2000" dirty="0">
                    <a:solidFill>
                      <a:srgbClr val="0070C0"/>
                    </a:solidFill>
                    <a:latin typeface="Palace Script MT" panose="030303020206070C0B05" pitchFamily="66" charset="0"/>
                  </a:rPr>
                  <a:t>A</a:t>
                </a:r>
                <a:r>
                  <a:rPr lang="en-US" altLang="zh-CN" sz="2000" kern="1200" baseline="-25000" dirty="0">
                    <a:solidFill>
                      <a:srgbClr val="0070C0"/>
                    </a:solidFill>
                  </a:rPr>
                  <a:t>5</a:t>
                </a: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𝟏𝟎</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𝟖</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𝟏𝟎</m:t>
                        </m:r>
                      </m:sub>
                    </m:sSub>
                  </m:oMath>
                </a14:m>
                <a:endParaRPr lang="en-US" altLang="zh-CN" sz="2000" kern="1200" dirty="0">
                  <a:solidFill>
                    <a:srgbClr val="0070C0"/>
                  </a:solidFill>
                </a:endParaRPr>
              </a:p>
              <a:p>
                <a:pPr marL="0" indent="0">
                  <a:lnSpc>
                    <a:spcPct val="130000"/>
                  </a:lnSpc>
                  <a:spcBef>
                    <a:spcPts val="0"/>
                  </a:spcBef>
                  <a:spcAft>
                    <a:spcPts val="0"/>
                  </a:spcAft>
                  <a:buNone/>
                </a:pPr>
                <a:endParaRPr lang="zh-CN" altLang="zh-CN" sz="2000" b="0" dirty="0"/>
              </a:p>
            </p:txBody>
          </p:sp>
        </mc:Choice>
        <mc:Fallback xmlns="">
          <p:sp>
            <p:nvSpPr>
              <p:cNvPr id="67587" name="内容占位符 2"/>
              <p:cNvSpPr>
                <a:spLocks noGrp="1" noRot="1" noChangeAspect="1" noMove="1" noResize="1" noEditPoints="1" noAdjustHandles="1" noChangeArrowheads="1" noChangeShapeType="1" noTextEdit="1"/>
              </p:cNvSpPr>
              <p:nvPr>
                <p:ph idx="4294967295"/>
              </p:nvPr>
            </p:nvSpPr>
            <p:spPr>
              <a:xfrm>
                <a:off x="18065" y="942178"/>
                <a:ext cx="9125936" cy="5915822"/>
              </a:xfrm>
              <a:blipFill>
                <a:blip r:embed="rId2"/>
                <a:stretch>
                  <a:fillRect l="-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标题 1">
                <a:extLst>
                  <a:ext uri="{FF2B5EF4-FFF2-40B4-BE49-F238E27FC236}">
                    <a16:creationId xmlns:a16="http://schemas.microsoft.com/office/drawing/2014/main" id="{860033AF-ED9E-47FB-A180-D996A87EA426}"/>
                  </a:ext>
                </a:extLst>
              </p:cNvPr>
              <p:cNvSpPr>
                <a:spLocks noGrp="1" noChangeArrowheads="1"/>
              </p:cNvSpPr>
              <p:nvPr>
                <p:ph type="title" idx="4294967295"/>
              </p:nvPr>
            </p:nvSpPr>
            <p:spPr>
              <a:xfrm>
                <a:off x="815939" y="131470"/>
                <a:ext cx="8328062" cy="671654"/>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4.6.8 </a:t>
                </a:r>
                <a14:m>
                  <m:oMath xmlns:m="http://schemas.openxmlformats.org/officeDocument/2006/math">
                    <m:r>
                      <a:rPr lang="zh-CN" altLang="en-US" b="1" i="1" dirty="0" smtClean="0">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𝒚𝑹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𝒙𝑹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8" name="标题 1">
                <a:extLst>
                  <a:ext uri="{FF2B5EF4-FFF2-40B4-BE49-F238E27FC236}">
                    <a16:creationId xmlns:a16="http://schemas.microsoft.com/office/drawing/2014/main" id="{860033AF-ED9E-47FB-A180-D996A87EA426}"/>
                  </a:ext>
                </a:extLst>
              </p:cNvPr>
              <p:cNvSpPr>
                <a:spLocks noGrp="1" noRot="1" noChangeAspect="1" noMove="1" noResize="1" noEditPoints="1" noAdjustHandles="1" noChangeArrowheads="1" noChangeShapeType="1" noTextEdit="1"/>
              </p:cNvSpPr>
              <p:nvPr>
                <p:ph type="title" idx="4294967295"/>
              </p:nvPr>
            </p:nvSpPr>
            <p:spPr>
              <a:xfrm>
                <a:off x="815939" y="131470"/>
                <a:ext cx="8328062" cy="671654"/>
              </a:xfrm>
              <a:blipFill>
                <a:blip r:embed="rId3"/>
                <a:stretch>
                  <a:fillRect l="-2269" t="-15455" b="-3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18448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5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5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5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58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58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58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58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5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587" name="内容占位符 2"/>
              <p:cNvSpPr>
                <a:spLocks noGrp="1" noChangeArrowheads="1"/>
              </p:cNvSpPr>
              <p:nvPr>
                <p:ph idx="4294967295"/>
              </p:nvPr>
            </p:nvSpPr>
            <p:spPr>
              <a:xfrm>
                <a:off x="43844" y="1069746"/>
                <a:ext cx="9100156" cy="4838382"/>
              </a:xfrm>
            </p:spPr>
            <p:txBody>
              <a:bodyPr/>
              <a:lstStyle/>
              <a:p>
                <a:pPr marL="0" indent="0">
                  <a:lnSpc>
                    <a:spcPct val="130000"/>
                  </a:lnSpc>
                  <a:spcBef>
                    <a:spcPts val="0"/>
                  </a:spcBef>
                  <a:spcAft>
                    <a:spcPts val="0"/>
                  </a:spcAft>
                  <a:buNone/>
                </a:pPr>
                <a:r>
                  <a:rPr lang="zh-CN" altLang="zh-CN" sz="2000" b="0" dirty="0"/>
                  <a:t>证明：</a:t>
                </a:r>
                <a:r>
                  <a:rPr lang="de-DE" altLang="zh-CN" sz="2000" b="0" dirty="0"/>
                  <a:t>                                                                     </a:t>
                </a:r>
                <a:r>
                  <a:rPr lang="zh-CN" altLang="zh-CN" sz="2000" b="0" dirty="0">
                    <a:solidFill>
                      <a:srgbClr val="0070C0"/>
                    </a:solidFill>
                  </a:rPr>
                  <a:t>证据：</a:t>
                </a:r>
              </a:p>
              <a:p>
                <a:pPr marL="0" indent="0">
                  <a:lnSpc>
                    <a:spcPct val="1300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𝟏𝟏</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oMath>
                  </m:oMathPara>
                </a14:m>
                <a:endParaRPr lang="en-US" altLang="zh-CN" sz="2000" dirty="0">
                  <a:sym typeface="Symbol" panose="05050102010706020507" pitchFamily="18" charset="2"/>
                </a:endParaRPr>
              </a:p>
              <a:p>
                <a:pPr marL="0" indent="0" algn="r">
                  <a:lnSpc>
                    <a:spcPct val="130000"/>
                  </a:lnSpc>
                  <a:spcBef>
                    <a:spcPts val="0"/>
                  </a:spcBef>
                  <a:spcAft>
                    <a:spcPts val="0"/>
                  </a:spcAft>
                  <a:buNone/>
                </a:pPr>
                <a14:m>
                  <m:oMathPara xmlns:m="http://schemas.openxmlformats.org/officeDocument/2006/math">
                    <m:oMathParaPr>
                      <m:jc m:val="right"/>
                    </m:oMathParaPr>
                    <m:oMath xmlns:m="http://schemas.openxmlformats.org/officeDocument/2006/math">
                      <m:r>
                        <a:rPr lang="zh-CN" altLang="en-US"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𝑹</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𝑸</m:t>
                      </m:r>
                      <m:r>
                        <a:rPr lang="en-US" altLang="zh-CN" sz="2000" b="1" i="1" dirty="0">
                          <a:solidFill>
                            <a:srgbClr val="0070C0"/>
                          </a:solidFill>
                          <a:latin typeface="Cambria Math" panose="02040503050406030204" pitchFamily="18" charset="0"/>
                          <a:sym typeface="Symbol" panose="05050102010706020507" pitchFamily="18" charset="2"/>
                        </a:rPr>
                        <m:t>)</m:t>
                      </m:r>
                    </m:oMath>
                  </m:oMathPara>
                </a14:m>
                <a:endParaRPr lang="en-US" altLang="zh-CN" sz="2000" dirty="0">
                  <a:solidFill>
                    <a:srgbClr val="0070C0"/>
                  </a:solidFill>
                  <a:sym typeface="Symbol" panose="05050102010706020507" pitchFamily="18" charset="2"/>
                </a:endParaRP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𝟏𝟐</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oMath>
                </a14:m>
                <a:r>
                  <a:rPr lang="en-US" altLang="zh-CN" sz="2000" dirty="0">
                    <a:sym typeface="Symbol" panose="05050102010706020507" pitchFamily="18" charset="2"/>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𝟏𝟏</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𝟏𝟎</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𝟏𝟐</m:t>
                        </m:r>
                      </m:sub>
                    </m:sSub>
                  </m:oMath>
                </a14:m>
                <a:endParaRPr lang="en-US" altLang="zh-CN" sz="2000" kern="12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𝟏𝟑</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oMath>
                </a14:m>
                <a:r>
                  <a:rPr lang="en-US" altLang="zh-CN" sz="2000" dirty="0"/>
                  <a:t>      </a:t>
                </a:r>
                <a:r>
                  <a:rPr lang="pt-BR" altLang="zh-CN" sz="2000" dirty="0">
                    <a:solidFill>
                      <a:srgbClr val="0070C0"/>
                    </a:solidFill>
                  </a:rPr>
                  <a:t>UG(</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𝟏𝟐</m:t>
                        </m:r>
                      </m:sub>
                    </m:sSub>
                  </m:oMath>
                </a14:m>
                <a:r>
                  <a:rPr lang="pt-BR" altLang="zh-CN" sz="2000" dirty="0">
                    <a:solidFill>
                      <a:srgbClr val="0070C0"/>
                    </a:solidFill>
                  </a:rPr>
                  <a:t>)</a:t>
                </a:r>
                <a:endParaRPr lang="zh-CN" altLang="zh-CN" sz="20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000" b="1" i="1" spc="-120" dirty="0" smtClean="0">
                            <a:latin typeface="Cambria Math" panose="02040503050406030204" pitchFamily="18" charset="0"/>
                          </a:rPr>
                        </m:ctrlPr>
                      </m:sSubPr>
                      <m:e>
                        <m:r>
                          <a:rPr lang="de-DE" altLang="zh-CN" sz="2000" b="1" i="1" spc="-120" dirty="0" smtClean="0">
                            <a:latin typeface="Cambria Math" panose="02040503050406030204" pitchFamily="18" charset="0"/>
                          </a:rPr>
                          <m:t>𝑨</m:t>
                        </m:r>
                      </m:e>
                      <m:sub>
                        <m:r>
                          <a:rPr lang="en-US" altLang="zh-CN" sz="2000" b="1" i="1" spc="-120" dirty="0" smtClean="0">
                            <a:latin typeface="Cambria Math" panose="02040503050406030204" pitchFamily="18" charset="0"/>
                          </a:rPr>
                          <m:t>𝟏𝟒</m:t>
                        </m:r>
                      </m:sub>
                    </m:sSub>
                    <m:r>
                      <a:rPr lang="de-DE" altLang="zh-CN" sz="2000" b="1" i="1" spc="-120" dirty="0">
                        <a:latin typeface="Cambria Math" panose="02040503050406030204" pitchFamily="18" charset="0"/>
                      </a:rPr>
                      <m:t>=</m:t>
                    </m:r>
                    <m:r>
                      <a:rPr lang="en-US" altLang="zh-CN" sz="2000" b="1" i="1" spc="-120" dirty="0">
                        <a:latin typeface="Cambria Math" panose="02040503050406030204" pitchFamily="18" charset="0"/>
                        <a:sym typeface="Symbol" panose="05050102010706020507" pitchFamily="18" charset="2"/>
                      </a:rPr>
                      <m:t>∀</m:t>
                    </m:r>
                    <m:r>
                      <a:rPr lang="en-US" altLang="zh-CN" sz="2000" b="1" i="1" spc="-120" dirty="0">
                        <a:latin typeface="Cambria Math" panose="02040503050406030204" pitchFamily="18" charset="0"/>
                      </a:rPr>
                      <m:t>𝒚</m:t>
                    </m:r>
                    <m:r>
                      <a:rPr lang="en-US" altLang="zh-CN" sz="2000" b="1" i="1" spc="-120" dirty="0">
                        <a:latin typeface="Cambria Math" panose="02040503050406030204" pitchFamily="18" charset="0"/>
                      </a:rPr>
                      <m:t> (¬∀</m:t>
                    </m:r>
                    <m:r>
                      <a:rPr lang="en-US" altLang="zh-CN" sz="2000" b="1" i="1" spc="-120" dirty="0">
                        <a:latin typeface="Cambria Math" panose="02040503050406030204" pitchFamily="18" charset="0"/>
                        <a:sym typeface="Symbol" panose="05050102010706020507" pitchFamily="18" charset="2"/>
                      </a:rPr>
                      <m:t>𝒙</m:t>
                    </m:r>
                    <m:r>
                      <a:rPr lang="en-US" altLang="zh-CN" sz="2000" b="1" i="1" spc="-120" dirty="0">
                        <a:latin typeface="Cambria Math" panose="02040503050406030204" pitchFamily="18" charset="0"/>
                        <a:sym typeface="Symbol" panose="05050102010706020507" pitchFamily="18" charset="2"/>
                      </a:rPr>
                      <m:t>¬∀</m:t>
                    </m:r>
                    <m:r>
                      <a:rPr lang="en-US" altLang="zh-CN" sz="2000" b="1" i="1" spc="-120" dirty="0" err="1">
                        <a:latin typeface="Cambria Math" panose="02040503050406030204" pitchFamily="18" charset="0"/>
                      </a:rPr>
                      <m:t>𝒚𝑹</m:t>
                    </m:r>
                    <m:r>
                      <a:rPr lang="en-US" altLang="zh-CN" sz="2000" b="1" i="1" spc="-120" dirty="0">
                        <a:latin typeface="Cambria Math" panose="02040503050406030204" pitchFamily="18" charset="0"/>
                      </a:rPr>
                      <m:t>(</m:t>
                    </m:r>
                    <m:r>
                      <a:rPr lang="en-US" altLang="zh-CN" sz="2000" b="1" i="1" spc="-120" dirty="0" err="1">
                        <a:latin typeface="Cambria Math" panose="02040503050406030204" pitchFamily="18" charset="0"/>
                      </a:rPr>
                      <m:t>𝒙</m:t>
                    </m:r>
                    <m:r>
                      <a:rPr lang="en-US" altLang="zh-CN" sz="2000" b="1" i="1" spc="-120" dirty="0" err="1">
                        <a:latin typeface="Cambria Math" panose="02040503050406030204" pitchFamily="18" charset="0"/>
                      </a:rPr>
                      <m:t>,</m:t>
                    </m:r>
                    <m:r>
                      <a:rPr lang="en-US" altLang="zh-CN" sz="2000" b="1" i="1" spc="-120" dirty="0" err="1">
                        <a:latin typeface="Cambria Math" panose="02040503050406030204" pitchFamily="18" charset="0"/>
                      </a:rPr>
                      <m:t>𝒚</m:t>
                    </m:r>
                    <m:r>
                      <a:rPr lang="en-US" altLang="zh-CN" sz="2000" b="1" i="1" spc="-120" dirty="0">
                        <a:latin typeface="Cambria Math" panose="02040503050406030204" pitchFamily="18" charset="0"/>
                      </a:rPr>
                      <m:t>)</m:t>
                    </m:r>
                    <m:r>
                      <a:rPr lang="en-US" altLang="zh-CN" sz="2000" b="1" i="1" spc="-120" dirty="0">
                        <a:latin typeface="Cambria Math" panose="02040503050406030204" pitchFamily="18" charset="0"/>
                        <a:sym typeface="Symbol" panose="05050102010706020507" pitchFamily="18" charset="2"/>
                      </a:rPr>
                      <m:t>→¬∀</m:t>
                    </m:r>
                    <m:r>
                      <a:rPr lang="en-US" altLang="zh-CN" sz="2000" b="1" i="1" spc="-120" dirty="0" err="1">
                        <a:latin typeface="Cambria Math" panose="02040503050406030204" pitchFamily="18" charset="0"/>
                        <a:sym typeface="Symbol" panose="05050102010706020507" pitchFamily="18" charset="2"/>
                      </a:rPr>
                      <m:t>𝒙</m:t>
                    </m:r>
                    <m:r>
                      <a:rPr lang="en-US" altLang="zh-CN" sz="2000" b="1" i="1" spc="-120" dirty="0" err="1">
                        <a:latin typeface="Cambria Math" panose="02040503050406030204" pitchFamily="18" charset="0"/>
                        <a:sym typeface="Symbol" panose="05050102010706020507" pitchFamily="18" charset="2"/>
                      </a:rPr>
                      <m:t>¬</m:t>
                    </m:r>
                    <m:r>
                      <a:rPr lang="en-US" altLang="zh-CN" sz="2000" b="1" i="1" spc="-120" dirty="0" err="1">
                        <a:latin typeface="Cambria Math" panose="02040503050406030204" pitchFamily="18" charset="0"/>
                      </a:rPr>
                      <m:t>𝑹</m:t>
                    </m:r>
                    <m:r>
                      <a:rPr lang="en-US" altLang="zh-CN" sz="2000" b="1" i="1" spc="-120" dirty="0">
                        <a:latin typeface="Cambria Math" panose="02040503050406030204" pitchFamily="18" charset="0"/>
                      </a:rPr>
                      <m:t>(</m:t>
                    </m:r>
                    <m:r>
                      <a:rPr lang="en-US" altLang="zh-CN" sz="2000" b="1" i="1" spc="-120" dirty="0" err="1">
                        <a:latin typeface="Cambria Math" panose="02040503050406030204" pitchFamily="18" charset="0"/>
                      </a:rPr>
                      <m:t>𝒙</m:t>
                    </m:r>
                    <m:r>
                      <a:rPr lang="en-US" altLang="zh-CN" sz="2000" b="1" i="1" spc="-120" dirty="0" err="1">
                        <a:latin typeface="Cambria Math" panose="02040503050406030204" pitchFamily="18" charset="0"/>
                      </a:rPr>
                      <m:t>,</m:t>
                    </m:r>
                    <m:r>
                      <a:rPr lang="en-US" altLang="zh-CN" sz="2000" b="1" i="1" spc="-120" dirty="0" err="1">
                        <a:latin typeface="Cambria Math" panose="02040503050406030204" pitchFamily="18" charset="0"/>
                      </a:rPr>
                      <m:t>𝒚</m:t>
                    </m:r>
                    <m:r>
                      <a:rPr lang="en-US" altLang="zh-CN" sz="2000" b="1" i="1" spc="-120" dirty="0">
                        <a:latin typeface="Cambria Math" panose="02040503050406030204" pitchFamily="18" charset="0"/>
                      </a:rPr>
                      <m:t>))</m:t>
                    </m:r>
                    <m:r>
                      <a:rPr lang="en-US" altLang="zh-CN" sz="2000" b="1" i="1" spc="-120" dirty="0">
                        <a:latin typeface="Cambria Math" panose="02040503050406030204" pitchFamily="18" charset="0"/>
                        <a:sym typeface="Symbol" panose="05050102010706020507" pitchFamily="18" charset="2"/>
                      </a:rPr>
                      <m:t>→</m:t>
                    </m:r>
                    <m:r>
                      <a:rPr lang="en-US" altLang="zh-CN" sz="2000" b="1" i="1" spc="-120" dirty="0">
                        <a:latin typeface="Cambria Math" panose="02040503050406030204" pitchFamily="18" charset="0"/>
                      </a:rPr>
                      <m:t>(</m:t>
                    </m:r>
                    <m:r>
                      <a:rPr lang="en-US" altLang="zh-CN" sz="2000" b="1" i="1" spc="-120" dirty="0">
                        <a:latin typeface="Cambria Math" panose="02040503050406030204" pitchFamily="18" charset="0"/>
                        <a:sym typeface="Symbol" panose="05050102010706020507" pitchFamily="18" charset="2"/>
                      </a:rPr>
                      <m:t>¬∀</m:t>
                    </m:r>
                    <m:r>
                      <a:rPr lang="en-US" altLang="zh-CN" sz="2000" b="1" i="1" spc="-120" dirty="0">
                        <a:latin typeface="Cambria Math" panose="02040503050406030204" pitchFamily="18" charset="0"/>
                        <a:sym typeface="Symbol" panose="05050102010706020507" pitchFamily="18" charset="2"/>
                      </a:rPr>
                      <m:t>𝒙</m:t>
                    </m:r>
                    <m:r>
                      <a:rPr lang="en-US" altLang="zh-CN" sz="2000" b="1" i="1" spc="-120" dirty="0">
                        <a:latin typeface="Cambria Math" panose="02040503050406030204" pitchFamily="18" charset="0"/>
                        <a:sym typeface="Symbol" panose="05050102010706020507" pitchFamily="18" charset="2"/>
                      </a:rPr>
                      <m:t>¬∀</m:t>
                    </m:r>
                    <m:r>
                      <a:rPr lang="en-US" altLang="zh-CN" sz="2000" b="1" i="1" spc="-120" dirty="0" err="1">
                        <a:latin typeface="Cambria Math" panose="02040503050406030204" pitchFamily="18" charset="0"/>
                      </a:rPr>
                      <m:t>𝒚𝑹</m:t>
                    </m:r>
                    <m:r>
                      <a:rPr lang="en-US" altLang="zh-CN" sz="2000" b="1" i="1" spc="-120" dirty="0">
                        <a:latin typeface="Cambria Math" panose="02040503050406030204" pitchFamily="18" charset="0"/>
                      </a:rPr>
                      <m:t>(</m:t>
                    </m:r>
                    <m:r>
                      <a:rPr lang="en-US" altLang="zh-CN" sz="2000" b="1" i="1" spc="-120" dirty="0" err="1">
                        <a:latin typeface="Cambria Math" panose="02040503050406030204" pitchFamily="18" charset="0"/>
                      </a:rPr>
                      <m:t>𝒙</m:t>
                    </m:r>
                    <m:r>
                      <a:rPr lang="en-US" altLang="zh-CN" sz="2000" b="1" i="1" spc="-120" dirty="0" err="1">
                        <a:latin typeface="Cambria Math" panose="02040503050406030204" pitchFamily="18" charset="0"/>
                      </a:rPr>
                      <m:t>,</m:t>
                    </m:r>
                    <m:r>
                      <a:rPr lang="en-US" altLang="zh-CN" sz="2000" b="1" i="1" spc="-120" dirty="0" err="1">
                        <a:latin typeface="Cambria Math" panose="02040503050406030204" pitchFamily="18" charset="0"/>
                      </a:rPr>
                      <m:t>𝒚</m:t>
                    </m:r>
                    <m:r>
                      <a:rPr lang="en-US" altLang="zh-CN" sz="2000" b="1" i="1" spc="-120" dirty="0">
                        <a:latin typeface="Cambria Math" panose="02040503050406030204" pitchFamily="18" charset="0"/>
                      </a:rPr>
                      <m:t>)</m:t>
                    </m:r>
                    <m:r>
                      <a:rPr lang="en-US" altLang="zh-CN" sz="2000" b="1" i="1" spc="-120" dirty="0">
                        <a:latin typeface="Cambria Math" panose="02040503050406030204" pitchFamily="18" charset="0"/>
                        <a:sym typeface="Symbol" panose="05050102010706020507" pitchFamily="18" charset="2"/>
                      </a:rPr>
                      <m:t>→∀</m:t>
                    </m:r>
                    <m:r>
                      <a:rPr lang="en-US" altLang="zh-CN" sz="2000" b="1" i="1" spc="-120" dirty="0">
                        <a:latin typeface="Cambria Math" panose="02040503050406030204" pitchFamily="18" charset="0"/>
                      </a:rPr>
                      <m:t>𝒚</m:t>
                    </m:r>
                    <m:r>
                      <a:rPr lang="en-US" altLang="zh-CN" sz="2000" b="1" i="1" spc="-120" dirty="0">
                        <a:latin typeface="Cambria Math" panose="02040503050406030204" pitchFamily="18" charset="0"/>
                        <a:sym typeface="Symbol" panose="05050102010706020507" pitchFamily="18" charset="2"/>
                      </a:rPr>
                      <m:t>¬∀</m:t>
                    </m:r>
                    <m:r>
                      <a:rPr lang="en-US" altLang="zh-CN" sz="2000" b="1" i="1" spc="-120" dirty="0" err="1">
                        <a:latin typeface="Cambria Math" panose="02040503050406030204" pitchFamily="18" charset="0"/>
                        <a:sym typeface="Symbol" panose="05050102010706020507" pitchFamily="18" charset="2"/>
                      </a:rPr>
                      <m:t>𝒙</m:t>
                    </m:r>
                    <m:r>
                      <a:rPr lang="en-US" altLang="zh-CN" sz="2000" b="1" i="1" spc="-120" dirty="0" err="1">
                        <a:latin typeface="Cambria Math" panose="02040503050406030204" pitchFamily="18" charset="0"/>
                        <a:sym typeface="Symbol" panose="05050102010706020507" pitchFamily="18" charset="2"/>
                      </a:rPr>
                      <m:t>¬</m:t>
                    </m:r>
                    <m:r>
                      <a:rPr lang="en-US" altLang="zh-CN" sz="2000" b="1" i="1" spc="-120" dirty="0" err="1">
                        <a:latin typeface="Cambria Math" panose="02040503050406030204" pitchFamily="18" charset="0"/>
                      </a:rPr>
                      <m:t>𝑹</m:t>
                    </m:r>
                    <m:r>
                      <a:rPr lang="en-US" altLang="zh-CN" sz="2000" b="1" i="1" spc="-120" dirty="0">
                        <a:latin typeface="Cambria Math" panose="02040503050406030204" pitchFamily="18" charset="0"/>
                      </a:rPr>
                      <m:t>(</m:t>
                    </m:r>
                    <m:r>
                      <a:rPr lang="en-US" altLang="zh-CN" sz="2000" b="1" i="1" spc="-120" dirty="0" err="1">
                        <a:latin typeface="Cambria Math" panose="02040503050406030204" pitchFamily="18" charset="0"/>
                      </a:rPr>
                      <m:t>𝒙</m:t>
                    </m:r>
                    <m:r>
                      <a:rPr lang="en-US" altLang="zh-CN" sz="2000" b="1" i="1" spc="-120" dirty="0" err="1">
                        <a:latin typeface="Cambria Math" panose="02040503050406030204" pitchFamily="18" charset="0"/>
                      </a:rPr>
                      <m:t>,</m:t>
                    </m:r>
                    <m:r>
                      <a:rPr lang="en-US" altLang="zh-CN" sz="2000" b="1" i="1" spc="-120" dirty="0" err="1">
                        <a:latin typeface="Cambria Math" panose="02040503050406030204" pitchFamily="18" charset="0"/>
                      </a:rPr>
                      <m:t>𝒚</m:t>
                    </m:r>
                    <m:r>
                      <a:rPr lang="en-US" altLang="zh-CN" sz="2000" b="1" i="1" spc="-120" dirty="0">
                        <a:latin typeface="Cambria Math" panose="02040503050406030204" pitchFamily="18" charset="0"/>
                      </a:rPr>
                      <m:t>))</m:t>
                    </m:r>
                  </m:oMath>
                </a14:m>
                <a:r>
                  <a:rPr lang="en-US" altLang="zh-CN" sz="2000" dirty="0"/>
                  <a:t>  </a:t>
                </a:r>
                <a:r>
                  <a:rPr lang="en-US" altLang="zh-CN" sz="2000" dirty="0">
                    <a:solidFill>
                      <a:srgbClr val="0070C0"/>
                    </a:solidFill>
                    <a:latin typeface="Palace Script MT" panose="030303020206070C0B05" pitchFamily="66" charset="0"/>
                  </a:rPr>
                  <a:t>A</a:t>
                </a:r>
                <a:r>
                  <a:rPr lang="en-US" altLang="zh-CN" sz="2000" dirty="0">
                    <a:solidFill>
                      <a:srgbClr val="0070C0"/>
                    </a:solidFill>
                    <a:latin typeface="Kunstler Script" panose="030304020206070D0D06" pitchFamily="66" charset="0"/>
                  </a:rPr>
                  <a:t> </a:t>
                </a:r>
                <a:r>
                  <a:rPr lang="en-US" altLang="zh-CN" sz="2000" kern="1200" baseline="-25000" dirty="0">
                    <a:solidFill>
                      <a:srgbClr val="0070C0"/>
                    </a:solidFill>
                  </a:rPr>
                  <a:t>5</a:t>
                </a: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𝟏𝟓</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𝒚</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𝟏𝟒</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𝟏𝟑</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𝟏𝟓</m:t>
                        </m:r>
                      </m:sub>
                    </m:sSub>
                  </m:oMath>
                </a14:m>
                <a:endParaRPr lang="en-US" altLang="zh-CN" sz="2000" kern="1200" baseline="-250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𝟏𝟔</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𝒚</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𝒙</m:t>
                    </m:r>
                    <m:r>
                      <a:rPr lang="en-US" altLang="zh-CN" sz="2000" b="1" i="1" dirty="0">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𝒚</m:t>
                    </m:r>
                    <m:r>
                      <a:rPr lang="en-US" altLang="zh-CN" sz="2000" b="1" i="1" dirty="0">
                        <a:latin typeface="Cambria Math" panose="02040503050406030204" pitchFamily="18" charset="0"/>
                      </a:rPr>
                      <m:t>)</m:t>
                    </m:r>
                  </m:oMath>
                </a14:m>
                <a:r>
                  <a:rPr lang="en-US" altLang="zh-CN" sz="2000" dirty="0"/>
                  <a:t>                     </a:t>
                </a:r>
                <a14:m>
                  <m:oMath xmlns:m="http://schemas.openxmlformats.org/officeDocument/2006/math">
                    <m:r>
                      <a:rPr lang="en-US" altLang="zh-CN" sz="2000" b="1" i="1" dirty="0" smtClean="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𝒙𝑸</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𝒙</m:t>
                    </m:r>
                    <m:r>
                      <a:rPr lang="en-US" altLang="zh-CN" sz="2000" b="1" i="1" dirty="0" smtClean="0">
                        <a:solidFill>
                          <a:srgbClr val="0070C0"/>
                        </a:solidFill>
                        <a:latin typeface="Cambria Math" panose="02040503050406030204" pitchFamily="18" charset="0"/>
                      </a:rPr>
                      <m:t>)</m:t>
                    </m:r>
                    <m:r>
                      <a:rPr lang="zh-CN"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m:t>
                    </m:r>
                    <m:r>
                      <a:rPr lang="es-ES" altLang="zh-CN" sz="2000" b="1" i="1" dirty="0">
                        <a:solidFill>
                          <a:srgbClr val="0070C0"/>
                        </a:solidFill>
                        <a:latin typeface="Cambria Math" panose="02040503050406030204" pitchFamily="18" charset="0"/>
                      </a:rPr>
                      <m:t>𝒙</m:t>
                    </m:r>
                    <m:r>
                      <a:rPr lang="en-US" altLang="zh-CN" sz="2000" b="1" i="1" dirty="0">
                        <a:solidFill>
                          <a:srgbClr val="0070C0"/>
                        </a:solidFill>
                        <a:latin typeface="Cambria Math" panose="02040503050406030204" pitchFamily="18" charset="0"/>
                        <a:sym typeface="Symbol" panose="05050102010706020507" pitchFamily="18" charset="2"/>
                      </a:rPr>
                      <m:t>¬</m:t>
                    </m:r>
                    <m:r>
                      <a:rPr lang="es-ES" altLang="zh-CN" sz="2000" b="1" i="1" dirty="0">
                        <a:solidFill>
                          <a:srgbClr val="0070C0"/>
                        </a:solidFill>
                        <a:latin typeface="Cambria Math" panose="02040503050406030204" pitchFamily="18" charset="0"/>
                      </a:rPr>
                      <m:t>𝑸</m:t>
                    </m:r>
                    <m:r>
                      <a:rPr lang="es-ES" altLang="zh-CN" sz="2000" b="1" i="1" dirty="0">
                        <a:solidFill>
                          <a:srgbClr val="0070C0"/>
                        </a:solidFill>
                        <a:latin typeface="Cambria Math" panose="02040503050406030204" pitchFamily="18" charset="0"/>
                      </a:rPr>
                      <m:t>(</m:t>
                    </m:r>
                    <m:r>
                      <a:rPr lang="es-ES" altLang="zh-CN" sz="2000" b="1" i="1" dirty="0">
                        <a:solidFill>
                          <a:srgbClr val="0070C0"/>
                        </a:solidFill>
                        <a:latin typeface="Cambria Math" panose="02040503050406030204" pitchFamily="18" charset="0"/>
                      </a:rPr>
                      <m:t>𝒙</m:t>
                    </m:r>
                    <m:r>
                      <a:rPr lang="es-ES" altLang="zh-CN" sz="2000" b="1" i="1" dirty="0" smtClean="0">
                        <a:solidFill>
                          <a:srgbClr val="0070C0"/>
                        </a:solidFill>
                        <a:latin typeface="Cambria Math" panose="02040503050406030204" pitchFamily="18" charset="0"/>
                      </a:rPr>
                      <m:t>)</m:t>
                    </m:r>
                  </m:oMath>
                </a14:m>
                <a:endParaRPr lang="zh-CN" altLang="zh-CN" sz="2000" dirty="0">
                  <a:solidFill>
                    <a:srgbClr val="0070C0"/>
                  </a:solidFill>
                </a:endParaRPr>
              </a:p>
              <a:p>
                <a:pPr marL="0" indent="0">
                  <a:lnSpc>
                    <a:spcPct val="130000"/>
                  </a:lnSpc>
                  <a:spcBef>
                    <a:spcPts val="0"/>
                  </a:spcBef>
                  <a:spcAft>
                    <a:spcPts val="0"/>
                  </a:spcAft>
                  <a:buNone/>
                </a:pPr>
                <a:r>
                  <a:rPr lang="zh-CN" altLang="zh-CN" sz="2000" b="0" dirty="0"/>
                  <a:t>证毕</a:t>
                </a:r>
              </a:p>
              <a:p>
                <a:endParaRPr lang="zh-CN" altLang="en-US" sz="1800" dirty="0"/>
              </a:p>
            </p:txBody>
          </p:sp>
        </mc:Choice>
        <mc:Fallback xmlns="">
          <p:sp>
            <p:nvSpPr>
              <p:cNvPr id="67587" name="内容占位符 2"/>
              <p:cNvSpPr>
                <a:spLocks noGrp="1" noRot="1" noChangeAspect="1" noMove="1" noResize="1" noEditPoints="1" noAdjustHandles="1" noChangeArrowheads="1" noChangeShapeType="1" noTextEdit="1"/>
              </p:cNvSpPr>
              <p:nvPr>
                <p:ph idx="4294967295"/>
              </p:nvPr>
            </p:nvSpPr>
            <p:spPr>
              <a:xfrm>
                <a:off x="43844" y="1069746"/>
                <a:ext cx="9100156" cy="4838382"/>
              </a:xfrm>
              <a:blipFill>
                <a:blip r:embed="rId2"/>
                <a:stretch>
                  <a:fillRect l="-670" r="-134"/>
                </a:stretch>
              </a:blipFill>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fld id="{3B97277F-9131-4A31-B035-3C6E1C4B72C9}" type="slidenum">
              <a:rPr lang="zh-CN" altLang="en-US" smtClean="0"/>
              <a:t>127</a:t>
            </a:fld>
            <a:endParaRPr lang="zh-CN" altLang="en-US"/>
          </a:p>
        </p:txBody>
      </p:sp>
      <mc:AlternateContent xmlns:mc="http://schemas.openxmlformats.org/markup-compatibility/2006" xmlns:a14="http://schemas.microsoft.com/office/drawing/2010/main">
        <mc:Choice Requires="a14">
          <p:sp>
            <p:nvSpPr>
              <p:cNvPr id="3" name="标题 1">
                <a:extLst>
                  <a:ext uri="{FF2B5EF4-FFF2-40B4-BE49-F238E27FC236}">
                    <a16:creationId xmlns:a16="http://schemas.microsoft.com/office/drawing/2014/main" id="{C9905381-2EEC-2721-7720-36A11F226057}"/>
                  </a:ext>
                </a:extLst>
              </p:cNvPr>
              <p:cNvSpPr txBox="1">
                <a:spLocks noChangeArrowheads="1"/>
              </p:cNvSpPr>
              <p:nvPr/>
            </p:nvSpPr>
            <p:spPr bwMode="auto">
              <a:xfrm>
                <a:off x="815939" y="131470"/>
                <a:ext cx="8328062" cy="6716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0000"/>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2pPr>
                <a:lvl3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3pPr>
                <a:lvl4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4pPr>
                <a:lvl5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5pPr>
                <a:lvl6pPr marL="457200" algn="l" rtl="0" fontAlgn="base">
                  <a:spcBef>
                    <a:spcPct val="0"/>
                  </a:spcBef>
                  <a:spcAft>
                    <a:spcPct val="0"/>
                  </a:spcAft>
                  <a:defRPr sz="4000" b="1">
                    <a:solidFill>
                      <a:srgbClr val="FF0000"/>
                    </a:solidFill>
                    <a:latin typeface="华文中宋" pitchFamily="2" charset="-122"/>
                    <a:ea typeface="华文中宋" pitchFamily="2" charset="-122"/>
                  </a:defRPr>
                </a:lvl6pPr>
                <a:lvl7pPr marL="914400" algn="l" rtl="0" fontAlgn="base">
                  <a:spcBef>
                    <a:spcPct val="0"/>
                  </a:spcBef>
                  <a:spcAft>
                    <a:spcPct val="0"/>
                  </a:spcAft>
                  <a:defRPr sz="4000" b="1">
                    <a:solidFill>
                      <a:srgbClr val="FF0000"/>
                    </a:solidFill>
                    <a:latin typeface="华文中宋" pitchFamily="2" charset="-122"/>
                    <a:ea typeface="华文中宋" pitchFamily="2" charset="-122"/>
                  </a:defRPr>
                </a:lvl7pPr>
                <a:lvl8pPr marL="1371600" algn="l" rtl="0" fontAlgn="base">
                  <a:spcBef>
                    <a:spcPct val="0"/>
                  </a:spcBef>
                  <a:spcAft>
                    <a:spcPct val="0"/>
                  </a:spcAft>
                  <a:defRPr sz="4000" b="1">
                    <a:solidFill>
                      <a:srgbClr val="FF0000"/>
                    </a:solidFill>
                    <a:latin typeface="华文中宋" pitchFamily="2" charset="-122"/>
                    <a:ea typeface="华文中宋" pitchFamily="2" charset="-122"/>
                  </a:defRPr>
                </a:lvl8pPr>
                <a:lvl9pPr marL="1828800" algn="l" rtl="0" fontAlgn="base">
                  <a:spcBef>
                    <a:spcPct val="0"/>
                  </a:spcBef>
                  <a:spcAft>
                    <a:spcPct val="0"/>
                  </a:spcAft>
                  <a:defRPr sz="4000" b="1">
                    <a:solidFill>
                      <a:srgbClr val="FF0000"/>
                    </a:solidFill>
                    <a:latin typeface="华文中宋" pitchFamily="2" charset="-122"/>
                    <a:ea typeface="华文中宋" pitchFamily="2" charset="-122"/>
                  </a:defRPr>
                </a:lvl9pPr>
              </a:lstStyle>
              <a:p>
                <a:pPr defTabSz="914400"/>
                <a:r>
                  <a:rPr lang="zh-CN" altLang="en-US" kern="0" dirty="0">
                    <a:latin typeface="Times New Roman" panose="02020603050405020304" pitchFamily="18" charset="0"/>
                    <a:cs typeface="Times New Roman" panose="02020603050405020304" pitchFamily="18" charset="0"/>
                  </a:rPr>
                  <a:t>定理</a:t>
                </a:r>
                <a:r>
                  <a:rPr lang="en-US" altLang="zh-CN" kern="0" dirty="0">
                    <a:latin typeface="Times New Roman" panose="02020603050405020304" pitchFamily="18" charset="0"/>
                    <a:cs typeface="Times New Roman" panose="02020603050405020304" pitchFamily="18" charset="0"/>
                  </a:rPr>
                  <a:t>4.6.8 </a:t>
                </a:r>
                <a14:m>
                  <m:oMath xmlns:m="http://schemas.openxmlformats.org/officeDocument/2006/math">
                    <m:r>
                      <a:rPr lang="zh-CN" altLang="en-US" i="1" kern="0" dirty="0" smtClean="0">
                        <a:latin typeface="Cambria Math" panose="02040503050406030204" pitchFamily="18" charset="0"/>
                        <a:cs typeface="Times New Roman" panose="02020603050405020304" pitchFamily="18" charset="0"/>
                      </a:rPr>
                      <m:t>⊢</m:t>
                    </m:r>
                    <m:r>
                      <a:rPr lang="pt-BR" altLang="zh-CN" i="1" kern="0"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i="1" kern="0" dirty="0">
                        <a:latin typeface="Cambria Math" panose="02040503050406030204" pitchFamily="18" charset="0"/>
                        <a:cs typeface="Times New Roman" panose="02020603050405020304" pitchFamily="18" charset="0"/>
                      </a:rPr>
                      <m:t>𝒙</m:t>
                    </m:r>
                    <m:r>
                      <a:rPr lang="pt-BR" altLang="zh-CN" i="1" kern="0" dirty="0">
                        <a:latin typeface="Cambria Math" panose="02040503050406030204" pitchFamily="18" charset="0"/>
                        <a:cs typeface="Times New Roman" panose="02020603050405020304" pitchFamily="18" charset="0"/>
                        <a:sym typeface="Symbol" panose="05050102010706020507" pitchFamily="18" charset="2"/>
                      </a:rPr>
                      <m:t>∀</m:t>
                    </m:r>
                    <m:r>
                      <a:rPr lang="pt-BR" altLang="zh-CN" i="1" kern="0" dirty="0">
                        <a:latin typeface="Cambria Math" panose="02040503050406030204" pitchFamily="18" charset="0"/>
                        <a:cs typeface="Times New Roman" panose="02020603050405020304" pitchFamily="18" charset="0"/>
                      </a:rPr>
                      <m:t>𝒚𝑹</m:t>
                    </m:r>
                    <m:r>
                      <a:rPr lang="pt-BR" altLang="zh-CN" i="1" kern="0" dirty="0">
                        <a:latin typeface="Cambria Math" panose="02040503050406030204" pitchFamily="18" charset="0"/>
                        <a:cs typeface="Times New Roman" panose="02020603050405020304" pitchFamily="18" charset="0"/>
                      </a:rPr>
                      <m:t>(</m:t>
                    </m:r>
                    <m:r>
                      <a:rPr lang="pt-BR" altLang="zh-CN" i="1" kern="0" dirty="0">
                        <a:latin typeface="Cambria Math" panose="02040503050406030204" pitchFamily="18" charset="0"/>
                        <a:cs typeface="Times New Roman" panose="02020603050405020304" pitchFamily="18" charset="0"/>
                      </a:rPr>
                      <m:t>𝒙</m:t>
                    </m:r>
                    <m:r>
                      <a:rPr lang="pt-BR" altLang="zh-CN" i="1" kern="0" dirty="0">
                        <a:latin typeface="Cambria Math" panose="02040503050406030204" pitchFamily="18" charset="0"/>
                        <a:cs typeface="Times New Roman" panose="02020603050405020304" pitchFamily="18" charset="0"/>
                      </a:rPr>
                      <m:t>,</m:t>
                    </m:r>
                    <m:r>
                      <a:rPr lang="pt-BR" altLang="zh-CN" i="1" kern="0" dirty="0">
                        <a:latin typeface="Cambria Math" panose="02040503050406030204" pitchFamily="18" charset="0"/>
                        <a:cs typeface="Times New Roman" panose="02020603050405020304" pitchFamily="18" charset="0"/>
                      </a:rPr>
                      <m:t>𝒚</m:t>
                    </m:r>
                    <m:r>
                      <a:rPr lang="pt-BR" altLang="zh-CN" i="1" kern="0" dirty="0">
                        <a:latin typeface="Cambria Math" panose="02040503050406030204" pitchFamily="18" charset="0"/>
                        <a:cs typeface="Times New Roman" panose="02020603050405020304" pitchFamily="18" charset="0"/>
                      </a:rPr>
                      <m:t>)→∀</m:t>
                    </m:r>
                    <m:r>
                      <a:rPr lang="pt-BR" altLang="zh-CN" i="1" kern="0" dirty="0">
                        <a:latin typeface="Cambria Math" panose="02040503050406030204" pitchFamily="18" charset="0"/>
                        <a:cs typeface="Times New Roman" panose="02020603050405020304" pitchFamily="18" charset="0"/>
                      </a:rPr>
                      <m:t>𝒚</m:t>
                    </m:r>
                    <m:r>
                      <a:rPr lang="pt-BR" altLang="zh-CN" i="1" kern="0" dirty="0">
                        <a:latin typeface="Cambria Math" panose="02040503050406030204" pitchFamily="18" charset="0"/>
                        <a:cs typeface="Times New Roman" panose="02020603050405020304" pitchFamily="18" charset="0"/>
                        <a:sym typeface="Symbol" panose="05050102010706020507" pitchFamily="18" charset="2"/>
                      </a:rPr>
                      <m:t>∃</m:t>
                    </m:r>
                    <m:r>
                      <a:rPr lang="pt-BR" altLang="zh-CN" i="1" kern="0" dirty="0">
                        <a:latin typeface="Cambria Math" panose="02040503050406030204" pitchFamily="18" charset="0"/>
                        <a:cs typeface="Times New Roman" panose="02020603050405020304" pitchFamily="18" charset="0"/>
                      </a:rPr>
                      <m:t>𝒙𝑹</m:t>
                    </m:r>
                    <m:r>
                      <a:rPr lang="pt-BR" altLang="zh-CN" i="1" kern="0" dirty="0">
                        <a:latin typeface="Cambria Math" panose="02040503050406030204" pitchFamily="18" charset="0"/>
                        <a:cs typeface="Times New Roman" panose="02020603050405020304" pitchFamily="18" charset="0"/>
                      </a:rPr>
                      <m:t>(</m:t>
                    </m:r>
                    <m:r>
                      <a:rPr lang="pt-BR" altLang="zh-CN" i="1" kern="0" dirty="0">
                        <a:latin typeface="Cambria Math" panose="02040503050406030204" pitchFamily="18" charset="0"/>
                        <a:cs typeface="Times New Roman" panose="02020603050405020304" pitchFamily="18" charset="0"/>
                      </a:rPr>
                      <m:t>𝒙</m:t>
                    </m:r>
                    <m:r>
                      <a:rPr lang="pt-BR" altLang="zh-CN" i="1" kern="0" dirty="0">
                        <a:latin typeface="Cambria Math" panose="02040503050406030204" pitchFamily="18" charset="0"/>
                        <a:cs typeface="Times New Roman" panose="02020603050405020304" pitchFamily="18" charset="0"/>
                      </a:rPr>
                      <m:t>,</m:t>
                    </m:r>
                    <m:r>
                      <a:rPr lang="pt-BR" altLang="zh-CN" i="1" kern="0" dirty="0">
                        <a:latin typeface="Cambria Math" panose="02040503050406030204" pitchFamily="18" charset="0"/>
                        <a:cs typeface="Times New Roman" panose="02020603050405020304" pitchFamily="18" charset="0"/>
                      </a:rPr>
                      <m:t>𝒚</m:t>
                    </m:r>
                    <m:r>
                      <a:rPr lang="pt-BR" altLang="zh-CN" i="1" kern="0" dirty="0">
                        <a:latin typeface="Cambria Math" panose="02040503050406030204" pitchFamily="18" charset="0"/>
                        <a:cs typeface="Times New Roman" panose="02020603050405020304" pitchFamily="18" charset="0"/>
                      </a:rPr>
                      <m:t>)</m:t>
                    </m:r>
                  </m:oMath>
                </a14:m>
                <a:endParaRPr lang="en-US" altLang="zh-CN" kern="0" dirty="0">
                  <a:latin typeface="Times New Roman" panose="02020603050405020304" pitchFamily="18" charset="0"/>
                  <a:cs typeface="Times New Roman" panose="02020603050405020304" pitchFamily="18" charset="0"/>
                </a:endParaRPr>
              </a:p>
            </p:txBody>
          </p:sp>
        </mc:Choice>
        <mc:Fallback xmlns="">
          <p:sp>
            <p:nvSpPr>
              <p:cNvPr id="3" name="标题 1">
                <a:extLst>
                  <a:ext uri="{FF2B5EF4-FFF2-40B4-BE49-F238E27FC236}">
                    <a16:creationId xmlns:a16="http://schemas.microsoft.com/office/drawing/2014/main" id="{C9905381-2EEC-2721-7720-36A11F226057}"/>
                  </a:ext>
                </a:extLst>
              </p:cNvPr>
              <p:cNvSpPr txBox="1">
                <a:spLocks noRot="1" noChangeAspect="1" noMove="1" noResize="1" noEditPoints="1" noAdjustHandles="1" noChangeArrowheads="1" noChangeShapeType="1" noTextEdit="1"/>
              </p:cNvSpPr>
              <p:nvPr/>
            </p:nvSpPr>
            <p:spPr bwMode="auto">
              <a:xfrm>
                <a:off x="815939" y="131470"/>
                <a:ext cx="8328062" cy="671654"/>
              </a:xfrm>
              <a:prstGeom prst="rect">
                <a:avLst/>
              </a:prstGeom>
              <a:blipFill>
                <a:blip r:embed="rId3"/>
                <a:stretch>
                  <a:fillRect l="-2269" t="-15455" b="-318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566001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5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5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5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58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5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010" name="标题 1">
                <a:extLst>
                  <a:ext uri="{FF2B5EF4-FFF2-40B4-BE49-F238E27FC236}">
                    <a16:creationId xmlns:a16="http://schemas.microsoft.com/office/drawing/2014/main" id="{2020F7F5-4090-4417-B562-162403514D20}"/>
                  </a:ext>
                </a:extLst>
              </p:cNvPr>
              <p:cNvSpPr>
                <a:spLocks noGrp="1" noChangeArrowheads="1"/>
              </p:cNvSpPr>
              <p:nvPr>
                <p:ph type="title" idx="4294967295"/>
              </p:nvPr>
            </p:nvSpPr>
            <p:spPr>
              <a:xfrm>
                <a:off x="819727" y="137949"/>
                <a:ext cx="8249387" cy="654268"/>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4.6.9 </a:t>
                </a:r>
                <a14:m>
                  <m:oMath xmlns:m="http://schemas.openxmlformats.org/officeDocument/2006/math">
                    <m:r>
                      <a:rPr lang="zh-CN" altLang="en-US" b="1" i="1" dirty="0" smtClean="0">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𝒚𝑹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 </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43010" name="标题 1">
                <a:extLst>
                  <a:ext uri="{FF2B5EF4-FFF2-40B4-BE49-F238E27FC236}">
                    <a16:creationId xmlns:a16="http://schemas.microsoft.com/office/drawing/2014/main" id="{2020F7F5-4090-4417-B562-162403514D20}"/>
                  </a:ext>
                </a:extLst>
              </p:cNvPr>
              <p:cNvSpPr>
                <a:spLocks noGrp="1" noRot="1" noChangeAspect="1" noMove="1" noResize="1" noEditPoints="1" noAdjustHandles="1" noChangeArrowheads="1" noChangeShapeType="1" noTextEdit="1"/>
              </p:cNvSpPr>
              <p:nvPr>
                <p:ph type="title" idx="4294967295"/>
              </p:nvPr>
            </p:nvSpPr>
            <p:spPr>
              <a:xfrm>
                <a:off x="819727" y="137949"/>
                <a:ext cx="8249387" cy="654268"/>
              </a:xfrm>
              <a:blipFill>
                <a:blip r:embed="rId2"/>
                <a:stretch>
                  <a:fillRect l="-2216" t="-17757" b="-34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611" name="内容占位符 2">
                <a:extLst>
                  <a:ext uri="{FF2B5EF4-FFF2-40B4-BE49-F238E27FC236}">
                    <a16:creationId xmlns:a16="http://schemas.microsoft.com/office/drawing/2014/main" id="{AA136C62-9721-4BDE-8AFB-7704E08C22A9}"/>
                  </a:ext>
                </a:extLst>
              </p:cNvPr>
              <p:cNvSpPr>
                <a:spLocks noGrp="1" noChangeArrowheads="1"/>
              </p:cNvSpPr>
              <p:nvPr>
                <p:ph idx="4294967295"/>
              </p:nvPr>
            </p:nvSpPr>
            <p:spPr>
              <a:xfrm>
                <a:off x="0" y="1273977"/>
                <a:ext cx="9144000" cy="5142589"/>
              </a:xfrm>
            </p:spPr>
            <p:txBody>
              <a:bodyPr/>
              <a:lstStyle/>
              <a:p>
                <a:pPr marL="0" indent="0">
                  <a:lnSpc>
                    <a:spcPct val="130000"/>
                  </a:lnSpc>
                  <a:spcBef>
                    <a:spcPts val="0"/>
                  </a:spcBef>
                  <a:spcAft>
                    <a:spcPts val="0"/>
                  </a:spcAft>
                  <a:buNone/>
                </a:pPr>
                <a:r>
                  <a:rPr lang="zh-CN" altLang="zh-CN" b="0" dirty="0"/>
                  <a:t>证明：</a:t>
                </a:r>
                <a:r>
                  <a:rPr lang="pt-BR" altLang="zh-CN" b="0" dirty="0"/>
                  <a:t>                                                      </a:t>
                </a:r>
                <a:r>
                  <a:rPr lang="zh-CN" altLang="zh-CN" b="0" dirty="0">
                    <a:solidFill>
                      <a:srgbClr val="0070C0"/>
                    </a:solidFill>
                  </a:rPr>
                  <a:t>证据：</a:t>
                </a: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𝒚𝑹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r>
                      <a:rPr lang="es-ES" altLang="zh-CN" b="1" i="1" dirty="0">
                        <a:latin typeface="Cambria Math" panose="02040503050406030204" pitchFamily="18" charset="0"/>
                      </a:rPr>
                      <m:t>𝒚𝑹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oMath>
                </a14:m>
                <a:r>
                  <a:rPr lang="en-US" altLang="zh-CN" b="1" dirty="0"/>
                  <a:t>            </a:t>
                </a:r>
                <a:r>
                  <a:rPr lang="pt-BR" altLang="zh-CN" dirty="0">
                    <a:solidFill>
                      <a:srgbClr val="0070C0"/>
                    </a:solidFill>
                    <a:latin typeface="Kunstler Script" panose="030304020206070D0D06" pitchFamily="66" charset="0"/>
                  </a:rPr>
                  <a:t>A </a:t>
                </a:r>
                <a:r>
                  <a:rPr lang="en-US" altLang="zh-CN" kern="1200" baseline="-25000" dirty="0">
                    <a:solidFill>
                      <a:srgbClr val="0070C0"/>
                    </a:solidFill>
                  </a:rPr>
                  <a:t>4</a:t>
                </a:r>
                <a:r>
                  <a:rPr lang="en-US" altLang="zh-CN" b="1" dirty="0">
                    <a:solidFill>
                      <a:srgbClr val="0070C0"/>
                    </a:solidFill>
                  </a:rPr>
                  <a:t> </a:t>
                </a:r>
                <a:endParaRPr lang="zh-CN" altLang="zh-CN" b="1"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𝒚𝑹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r>
                      <a:rPr lang="es-ES" altLang="zh-CN" b="1" i="1" dirty="0">
                        <a:latin typeface="Cambria Math" panose="02040503050406030204" pitchFamily="18" charset="0"/>
                      </a:rPr>
                      <m:t>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oMath>
                </a14:m>
                <a:r>
                  <a:rPr lang="en-US" altLang="zh-CN" b="1" dirty="0"/>
                  <a:t>                      </a:t>
                </a:r>
                <a:r>
                  <a:rPr lang="pt-BR" altLang="zh-CN" dirty="0">
                    <a:solidFill>
                      <a:srgbClr val="0070C0"/>
                    </a:solidFill>
                    <a:latin typeface="Kunstler Script" panose="030304020206070D0D06" pitchFamily="66" charset="0"/>
                  </a:rPr>
                  <a:t>A </a:t>
                </a:r>
                <a:r>
                  <a:rPr lang="en-US" altLang="zh-CN" kern="1200" baseline="-25000" dirty="0">
                    <a:solidFill>
                      <a:srgbClr val="0070C0"/>
                    </a:solidFill>
                  </a:rPr>
                  <a:t>4</a:t>
                </a:r>
                <a:r>
                  <a:rPr lang="en-US" altLang="zh-CN" b="1" dirty="0">
                    <a:solidFill>
                      <a:srgbClr val="0070C0"/>
                    </a:solidFill>
                  </a:rPr>
                  <a:t> </a:t>
                </a:r>
                <a:endParaRPr lang="zh-CN" altLang="zh-CN" b="1"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𝒚𝑹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r>
                      <a:rPr lang="es-ES" altLang="zh-CN" b="1" i="1" dirty="0">
                        <a:latin typeface="Cambria Math" panose="02040503050406030204" pitchFamily="18" charset="0"/>
                      </a:rPr>
                      <m:t>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oMath>
                </a14:m>
                <a:r>
                  <a:rPr lang="pt-BR" altLang="zh-CN" b="1"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pt-BR" altLang="zh-CN" b="1" i="1" dirty="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pt-BR"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zh-CN" altLang="en-US" b="1" i="1" dirty="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𝒚𝑹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r>
                      <a:rPr lang="es-ES" altLang="zh-CN" b="1" i="1" dirty="0">
                        <a:latin typeface="Cambria Math" panose="02040503050406030204" pitchFamily="18" charset="0"/>
                      </a:rPr>
                      <m:t>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oMath>
                </a14:m>
                <a:r>
                  <a:rPr lang="es-ES" altLang="zh-CN" b="1" dirty="0"/>
                  <a:t>         </a:t>
                </a:r>
                <a:r>
                  <a:rPr lang="es-ES" altLang="zh-CN" b="1" dirty="0">
                    <a:solidFill>
                      <a:srgbClr val="0070C0"/>
                    </a:solidFill>
                  </a:rPr>
                  <a:t>UG(</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de-DE"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r>
                  <a:rPr lang="es-ES" altLang="zh-CN" b="1" dirty="0">
                    <a:solidFill>
                      <a:srgbClr val="0070C0"/>
                    </a:solidFill>
                  </a:rPr>
                  <a:t>) </a:t>
                </a:r>
                <a:endParaRPr lang="zh-CN" altLang="zh-CN" b="1" dirty="0">
                  <a:solidFill>
                    <a:srgbClr val="0070C0"/>
                  </a:solidFill>
                </a:endParaRPr>
              </a:p>
              <a:p>
                <a:pPr marL="0" indent="0">
                  <a:lnSpc>
                    <a:spcPct val="1300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𝟓</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𝒚𝑹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r>
                        <a:rPr lang="es-ES" altLang="zh-CN" b="1" i="1" dirty="0">
                          <a:latin typeface="Cambria Math" panose="02040503050406030204" pitchFamily="18" charset="0"/>
                        </a:rPr>
                        <m:t>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oMath>
                  </m:oMathPara>
                </a14:m>
                <a:endParaRPr lang="es-ES" altLang="zh-CN" dirty="0"/>
              </a:p>
              <a:p>
                <a:pPr marL="0" indent="0">
                  <a:lnSpc>
                    <a:spcPct val="130000"/>
                  </a:lnSpc>
                  <a:spcBef>
                    <a:spcPts val="0"/>
                  </a:spcBef>
                  <a:spcAft>
                    <a:spcPts val="0"/>
                  </a:spcAft>
                  <a:buNone/>
                </a:pPr>
                <a14:m>
                  <m:oMath xmlns:m="http://schemas.openxmlformats.org/officeDocument/2006/math">
                    <m:r>
                      <a:rPr lang="es-ES" altLang="zh-CN" b="1" i="1" dirty="0" smtClean="0">
                        <a:latin typeface="Cambria Math" panose="02040503050406030204" pitchFamily="18" charset="0"/>
                        <a:sym typeface="Symbol" panose="05050102010706020507" pitchFamily="18" charset="2"/>
                      </a:rPr>
                      <m:t>         </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𝒚𝑹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r>
                      <a:rPr lang="es-ES" altLang="zh-CN" b="1" i="1" dirty="0">
                        <a:latin typeface="Cambria Math" panose="02040503050406030204" pitchFamily="18" charset="0"/>
                      </a:rPr>
                      <m:t>𝒙𝑹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oMath>
                </a14:m>
                <a:r>
                  <a:rPr lang="en-US" altLang="zh-CN" b="1" dirty="0"/>
                  <a:t>       </a:t>
                </a:r>
                <a:r>
                  <a:rPr lang="pt-BR" altLang="zh-CN" dirty="0">
                    <a:solidFill>
                      <a:srgbClr val="0070C0"/>
                    </a:solidFill>
                    <a:latin typeface="Kunstler Script" panose="030304020206070D0D06" pitchFamily="66" charset="0"/>
                  </a:rPr>
                  <a:t>A </a:t>
                </a:r>
                <a:r>
                  <a:rPr lang="en-US" altLang="zh-CN" kern="1200" baseline="-25000" dirty="0">
                    <a:solidFill>
                      <a:srgbClr val="0070C0"/>
                    </a:solidFill>
                  </a:rPr>
                  <a:t>5 </a:t>
                </a:r>
                <a:endParaRPr lang="zh-CN" altLang="zh-CN" kern="1200" baseline="-250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𝟔</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en-US" altLang="zh-CN" b="1" i="1" dirty="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𝒚𝑹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r>
                      <a:rPr lang="es-ES" altLang="zh-CN" b="1" i="1" dirty="0">
                        <a:latin typeface="Cambria Math" panose="02040503050406030204" pitchFamily="18" charset="0"/>
                      </a:rPr>
                      <m:t>𝒙𝑹</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oMath>
                </a14:m>
                <a:r>
                  <a:rPr lang="pt-BR" altLang="zh-CN" b="1"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𝟓</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𝟒</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𝟔</m:t>
                        </m:r>
                      </m:sub>
                    </m:sSub>
                  </m:oMath>
                </a14:m>
                <a:r>
                  <a:rPr lang="en-US" altLang="zh-CN" b="1" dirty="0">
                    <a:solidFill>
                      <a:srgbClr val="0070C0"/>
                    </a:solidFill>
                  </a:rPr>
                  <a:t> </a:t>
                </a:r>
                <a:endParaRPr lang="zh-CN" altLang="zh-CN" b="1" dirty="0">
                  <a:solidFill>
                    <a:srgbClr val="0070C0"/>
                  </a:solidFill>
                </a:endParaRPr>
              </a:p>
              <a:p>
                <a:pPr marL="0" indent="0">
                  <a:lnSpc>
                    <a:spcPct val="130000"/>
                  </a:lnSpc>
                  <a:spcBef>
                    <a:spcPts val="0"/>
                  </a:spcBef>
                  <a:spcAft>
                    <a:spcPts val="0"/>
                  </a:spcAft>
                  <a:buNone/>
                </a:pPr>
                <a:r>
                  <a:rPr lang="zh-CN" altLang="zh-CN" b="0" dirty="0"/>
                  <a:t>证毕</a:t>
                </a:r>
              </a:p>
              <a:p>
                <a:endParaRPr lang="en-US" altLang="zh-CN" b="1" dirty="0">
                  <a:solidFill>
                    <a:srgbClr val="FF0000"/>
                  </a:solidFill>
                </a:endParaRPr>
              </a:p>
            </p:txBody>
          </p:sp>
        </mc:Choice>
        <mc:Fallback xmlns="">
          <p:sp>
            <p:nvSpPr>
              <p:cNvPr id="68611" name="内容占位符 2">
                <a:extLst>
                  <a:ext uri="{FF2B5EF4-FFF2-40B4-BE49-F238E27FC236}">
                    <a16:creationId xmlns:a16="http://schemas.microsoft.com/office/drawing/2014/main" id="{AA136C62-9721-4BDE-8AFB-7704E08C22A9}"/>
                  </a:ext>
                </a:extLst>
              </p:cNvPr>
              <p:cNvSpPr>
                <a:spLocks noGrp="1" noRot="1" noChangeAspect="1" noMove="1" noResize="1" noEditPoints="1" noAdjustHandles="1" noChangeArrowheads="1" noChangeShapeType="1" noTextEdit="1"/>
              </p:cNvSpPr>
              <p:nvPr>
                <p:ph idx="4294967295"/>
              </p:nvPr>
            </p:nvSpPr>
            <p:spPr>
              <a:xfrm>
                <a:off x="0" y="1273977"/>
                <a:ext cx="9144000" cy="5142589"/>
              </a:xfrm>
              <a:blipFill>
                <a:blip r:embed="rId3"/>
                <a:stretch>
                  <a:fillRect l="-1333" t="-355" b="-5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5873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6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6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6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6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034" name="标题 1">
                <a:extLst>
                  <a:ext uri="{FF2B5EF4-FFF2-40B4-BE49-F238E27FC236}">
                    <a16:creationId xmlns:a16="http://schemas.microsoft.com/office/drawing/2014/main" id="{1D7479CA-1E49-4CEF-AAE2-AAD99B07A081}"/>
                  </a:ext>
                </a:extLst>
              </p:cNvPr>
              <p:cNvSpPr>
                <a:spLocks noGrp="1" noChangeArrowheads="1"/>
              </p:cNvSpPr>
              <p:nvPr>
                <p:ph type="title" idx="4294967295"/>
              </p:nvPr>
            </p:nvSpPr>
            <p:spPr>
              <a:xfrm>
                <a:off x="799630" y="308538"/>
                <a:ext cx="8344370" cy="465186"/>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4.6.10 </a:t>
                </a:r>
                <a14:m>
                  <m:oMath xmlns:m="http://schemas.openxmlformats.org/officeDocument/2006/math">
                    <m:r>
                      <a:rPr lang="zh-CN" altLang="en-US" b="1" i="1" dirty="0" smtClean="0">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𝒙𝑹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𝒙</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𝒚𝑹</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𝒙</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rPr>
                      <m:t>𝒚</m:t>
                    </m:r>
                    <m:r>
                      <a:rPr lang="pt-BR" altLang="zh-CN" b="1" i="1" dirty="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44034" name="标题 1">
                <a:extLst>
                  <a:ext uri="{FF2B5EF4-FFF2-40B4-BE49-F238E27FC236}">
                    <a16:creationId xmlns:a16="http://schemas.microsoft.com/office/drawing/2014/main" id="{1D7479CA-1E49-4CEF-AAE2-AAD99B07A081}"/>
                  </a:ext>
                </a:extLst>
              </p:cNvPr>
              <p:cNvSpPr>
                <a:spLocks noGrp="1" noRot="1" noChangeAspect="1" noMove="1" noResize="1" noEditPoints="1" noAdjustHandles="1" noChangeArrowheads="1" noChangeShapeType="1" noTextEdit="1"/>
              </p:cNvSpPr>
              <p:nvPr>
                <p:ph type="title" idx="4294967295"/>
              </p:nvPr>
            </p:nvSpPr>
            <p:spPr>
              <a:xfrm>
                <a:off x="799630" y="308538"/>
                <a:ext cx="8344370" cy="465186"/>
              </a:xfrm>
              <a:blipFill>
                <a:blip r:embed="rId2"/>
                <a:stretch>
                  <a:fillRect l="-2191" t="-44737" b="-6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635" name="内容占位符 2">
                <a:extLst>
                  <a:ext uri="{FF2B5EF4-FFF2-40B4-BE49-F238E27FC236}">
                    <a16:creationId xmlns:a16="http://schemas.microsoft.com/office/drawing/2014/main" id="{E0F5B4A2-5D22-4692-A72F-3C086156FD9E}"/>
                  </a:ext>
                </a:extLst>
              </p:cNvPr>
              <p:cNvSpPr>
                <a:spLocks noGrp="1" noChangeArrowheads="1"/>
              </p:cNvSpPr>
              <p:nvPr>
                <p:ph idx="4294967295"/>
              </p:nvPr>
            </p:nvSpPr>
            <p:spPr>
              <a:xfrm>
                <a:off x="110360" y="945931"/>
                <a:ext cx="8923282" cy="5884479"/>
              </a:xfrm>
            </p:spPr>
            <p:txBody>
              <a:bodyPr/>
              <a:lstStyle/>
              <a:p>
                <a:pPr marL="0" indent="0">
                  <a:lnSpc>
                    <a:spcPct val="120000"/>
                  </a:lnSpc>
                  <a:spcBef>
                    <a:spcPts val="0"/>
                  </a:spcBef>
                  <a:spcAft>
                    <a:spcPts val="0"/>
                  </a:spcAft>
                  <a:buNone/>
                </a:pPr>
                <a:r>
                  <a:rPr lang="zh-CN" altLang="zh-CN" sz="2000" b="0" dirty="0"/>
                  <a:t>证明：</a:t>
                </a:r>
                <a:r>
                  <a:rPr lang="pt-BR" altLang="zh-CN" sz="2000" b="0" dirty="0"/>
                  <a:t>                                                                        </a:t>
                </a:r>
                <a:r>
                  <a:rPr lang="zh-CN" altLang="zh-CN" sz="2000" b="0" dirty="0">
                    <a:solidFill>
                      <a:srgbClr val="0070C0"/>
                    </a:solidFill>
                  </a:rPr>
                  <a:t>证据：</a:t>
                </a:r>
              </a:p>
              <a:p>
                <a:pPr marL="0" indent="0">
                  <a:lnSpc>
                    <a:spcPct val="120000"/>
                  </a:lnSpc>
                  <a:spcBef>
                    <a:spcPts val="0"/>
                  </a:spcBef>
                  <a:spcAft>
                    <a:spcPts val="0"/>
                  </a:spcAft>
                  <a:buNone/>
                </a:pPr>
                <a14:m>
                  <m:oMath xmlns:m="http://schemas.openxmlformats.org/officeDocument/2006/math">
                    <m:sSub>
                      <m:sSubPr>
                        <m:ctrlPr>
                          <a:rPr lang="en-US" altLang="zh-CN" sz="2000" i="1" spc="-100" dirty="0">
                            <a:latin typeface="Cambria Math" panose="02040503050406030204" pitchFamily="18" charset="0"/>
                          </a:rPr>
                        </m:ctrlPr>
                      </m:sSubPr>
                      <m:e>
                        <m:r>
                          <a:rPr lang="de-DE" altLang="zh-CN" sz="2000" i="1" spc="-100" dirty="0">
                            <a:latin typeface="Cambria Math" panose="02040503050406030204" pitchFamily="18" charset="0"/>
                          </a:rPr>
                          <m:t>𝑨</m:t>
                        </m:r>
                      </m:e>
                      <m:sub>
                        <m:r>
                          <a:rPr lang="en-US" altLang="zh-CN" sz="2000" i="1" spc="-100" dirty="0">
                            <a:latin typeface="Cambria Math" panose="02040503050406030204" pitchFamily="18" charset="0"/>
                          </a:rPr>
                          <m:t>𝟏</m:t>
                        </m:r>
                      </m:sub>
                    </m:sSub>
                    <m:r>
                      <a:rPr lang="de-DE"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𝒙</m:t>
                    </m:r>
                    <m:r>
                      <a:rPr lang="en-US" altLang="zh-CN" sz="2000" b="1" i="1" spc="-100" dirty="0" smtClean="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𝒚</m:t>
                        </m:r>
                      </m:e>
                    </m:d>
                    <m:r>
                      <a:rPr lang="es-ES" altLang="zh-CN" sz="2000" i="1" spc="-100" dirty="0">
                        <a:latin typeface="Cambria Math" panose="02040503050406030204" pitchFamily="18" charset="0"/>
                      </a:rPr>
                      <m:t>→</m:t>
                    </m:r>
                    <m:r>
                      <a:rPr lang="en-US" altLang="zh-CN" sz="2000" b="1" i="1" spc="-100" dirty="0" smtClean="0">
                        <a:latin typeface="Cambria Math" panose="02040503050406030204" pitchFamily="18" charset="0"/>
                      </a:rPr>
                      <m:t>¬¬</m:t>
                    </m:r>
                    <m:r>
                      <a:rPr lang="es-ES" altLang="zh-CN" sz="2000" i="1" spc="-100" dirty="0">
                        <a:latin typeface="Cambria Math" panose="02040503050406030204" pitchFamily="18" charset="0"/>
                      </a:rPr>
                      <m:t>∀</m:t>
                    </m:r>
                    <m:r>
                      <a:rPr lang="en-US" altLang="zh-CN" sz="2000" b="1" i="1" spc="-100" dirty="0" smtClean="0">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n-US" altLang="zh-CN" sz="2000" b="1" i="1" spc="-100" dirty="0" smtClean="0">
                        <a:latin typeface="Cambria Math" panose="02040503050406030204" pitchFamily="18" charset="0"/>
                      </a:rPr>
                      <m:t>𝒚</m:t>
                    </m:r>
                    <m:r>
                      <a:rPr lang="es-ES" altLang="zh-CN" sz="2000" i="1" spc="-100" dirty="0">
                        <a:latin typeface="Cambria Math" panose="02040503050406030204" pitchFamily="18" charset="0"/>
                      </a:rPr>
                      <m:t>)</m:t>
                    </m:r>
                  </m:oMath>
                </a14:m>
                <a:r>
                  <a:rPr lang="en-US" altLang="zh-CN" sz="2000" b="1" i="1" spc="-100" dirty="0">
                    <a:latin typeface="Cambria Math" panose="02040503050406030204" pitchFamily="18" charset="0"/>
                  </a:rPr>
                  <a:t>                         </a:t>
                </a:r>
                <a:r>
                  <a:rPr lang="en-US" altLang="zh-CN" sz="2000" dirty="0">
                    <a:solidFill>
                      <a:srgbClr val="0070C0"/>
                    </a:solidFill>
                    <a:latin typeface="Kunstler Script" pitchFamily="66" charset="0"/>
                  </a:rPr>
                  <a:t>A </a:t>
                </a:r>
                <a:r>
                  <a:rPr lang="en-US" altLang="zh-CN" sz="2000" kern="1200" baseline="-25000" dirty="0">
                    <a:solidFill>
                      <a:srgbClr val="0070C0"/>
                    </a:solidFill>
                  </a:rPr>
                  <a:t>4</a:t>
                </a:r>
              </a:p>
              <a:p>
                <a:pPr marL="0" indent="0">
                  <a:lnSpc>
                    <a:spcPct val="120000"/>
                  </a:lnSpc>
                  <a:spcBef>
                    <a:spcPts val="0"/>
                  </a:spcBef>
                  <a:spcAft>
                    <a:spcPts val="0"/>
                  </a:spcAft>
                  <a:buNone/>
                </a:pPr>
                <a14:m>
                  <m:oMath xmlns:m="http://schemas.openxmlformats.org/officeDocument/2006/math">
                    <m:sSub>
                      <m:sSubPr>
                        <m:ctrlPr>
                          <a:rPr lang="en-US" altLang="zh-CN" sz="2000" i="1" spc="-100" dirty="0">
                            <a:latin typeface="Cambria Math" panose="02040503050406030204" pitchFamily="18" charset="0"/>
                          </a:rPr>
                        </m:ctrlPr>
                      </m:sSubPr>
                      <m:e>
                        <m:r>
                          <a:rPr lang="de-DE" altLang="zh-CN" sz="2000" i="1" spc="-100" dirty="0">
                            <a:latin typeface="Cambria Math" panose="02040503050406030204" pitchFamily="18" charset="0"/>
                          </a:rPr>
                          <m:t>𝑨</m:t>
                        </m:r>
                      </m:e>
                      <m:sub>
                        <m:r>
                          <a:rPr lang="en-US" altLang="zh-CN" sz="2000" b="1" i="1" spc="-100" dirty="0" smtClean="0">
                            <a:latin typeface="Cambria Math" panose="02040503050406030204" pitchFamily="18" charset="0"/>
                          </a:rPr>
                          <m:t>𝟐</m:t>
                        </m:r>
                      </m:sub>
                    </m:sSub>
                    <m:r>
                      <a:rPr lang="de-DE" altLang="zh-CN" sz="2000" i="1" spc="-100" dirty="0">
                        <a:latin typeface="Cambria Math" panose="02040503050406030204" pitchFamily="18" charset="0"/>
                      </a:rPr>
                      <m:t>=</m:t>
                    </m:r>
                    <m:r>
                      <a:rPr lang="en-US" altLang="zh-CN" sz="2000" i="1" spc="-100" dirty="0">
                        <a:latin typeface="Cambria Math" panose="02040503050406030204" pitchFamily="18" charset="0"/>
                      </a:rPr>
                      <m:t>¬¬</m:t>
                    </m:r>
                    <m:r>
                      <a:rPr lang="es-ES"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n-US" altLang="zh-CN" sz="2000" i="1" spc="-100" dirty="0">
                            <a:latin typeface="Cambria Math" panose="02040503050406030204" pitchFamily="18" charset="0"/>
                          </a:rPr>
                          <m:t>𝒚</m:t>
                        </m:r>
                      </m:e>
                    </m:d>
                    <m:r>
                      <a:rPr lang="en-US" altLang="zh-CN" sz="2000" b="1" i="1" spc="-100" dirty="0" smtClean="0">
                        <a:latin typeface="Cambria Math" panose="02040503050406030204" pitchFamily="18" charset="0"/>
                      </a:rPr>
                      <m:t>→</m:t>
                    </m:r>
                    <m:r>
                      <a:rPr lang="es-ES"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n-US" altLang="zh-CN" sz="2000" i="1" spc="-100" dirty="0">
                            <a:latin typeface="Cambria Math" panose="02040503050406030204" pitchFamily="18" charset="0"/>
                          </a:rPr>
                          <m:t>𝒚</m:t>
                        </m:r>
                      </m:e>
                    </m:d>
                  </m:oMath>
                </a14:m>
                <a:r>
                  <a:rPr lang="en-US" altLang="zh-CN" sz="2000" b="1" i="1" spc="-100" dirty="0">
                    <a:latin typeface="Cambria Math" panose="02040503050406030204" pitchFamily="18" charset="0"/>
                  </a:rPr>
                  <a:t>                                       </a:t>
                </a:r>
                <a14:m>
                  <m:oMath xmlns:m="http://schemas.openxmlformats.org/officeDocument/2006/math">
                    <m:r>
                      <a:rPr lang="en-US" altLang="zh-CN" sz="2000" b="1" i="1" spc="-100" dirty="0" smtClean="0">
                        <a:solidFill>
                          <a:srgbClr val="0070C0"/>
                        </a:solidFill>
                        <a:latin typeface="Cambria Math" panose="02040503050406030204" pitchFamily="18" charset="0"/>
                      </a:rPr>
                      <m:t>⊢¬¬</m:t>
                    </m:r>
                    <m:r>
                      <a:rPr lang="en-US" altLang="zh-CN" sz="2000" b="1" i="1" spc="-100" dirty="0" smtClean="0">
                        <a:solidFill>
                          <a:srgbClr val="0070C0"/>
                        </a:solidFill>
                        <a:latin typeface="Cambria Math" panose="02040503050406030204" pitchFamily="18" charset="0"/>
                      </a:rPr>
                      <m:t>𝑸</m:t>
                    </m:r>
                    <m:r>
                      <a:rPr lang="en-US" altLang="zh-CN" sz="2000" b="1" i="1" spc="-100" dirty="0" smtClean="0">
                        <a:solidFill>
                          <a:srgbClr val="0070C0"/>
                        </a:solidFill>
                        <a:latin typeface="Cambria Math" panose="02040503050406030204" pitchFamily="18" charset="0"/>
                      </a:rPr>
                      <m:t>→</m:t>
                    </m:r>
                    <m:r>
                      <a:rPr lang="en-US" altLang="zh-CN" sz="2000" b="1" i="1" spc="-100" dirty="0" smtClean="0">
                        <a:solidFill>
                          <a:srgbClr val="0070C0"/>
                        </a:solidFill>
                        <a:latin typeface="Cambria Math" panose="02040503050406030204" pitchFamily="18" charset="0"/>
                      </a:rPr>
                      <m:t>𝑸</m:t>
                    </m:r>
                  </m:oMath>
                </a14:m>
                <a:endParaRPr lang="en-US" altLang="zh-CN" sz="2000" b="1" i="1" spc="-100" dirty="0">
                  <a:solidFill>
                    <a:srgbClr val="0070C0"/>
                  </a:solidFill>
                  <a:latin typeface="Cambria Math" panose="02040503050406030204" pitchFamily="18" charset="0"/>
                </a:endParaRPr>
              </a:p>
              <a:p>
                <a:pPr marL="0" indent="0">
                  <a:lnSpc>
                    <a:spcPct val="120000"/>
                  </a:lnSpc>
                  <a:spcBef>
                    <a:spcPts val="0"/>
                  </a:spcBef>
                  <a:spcAft>
                    <a:spcPts val="0"/>
                  </a:spcAft>
                  <a:buNone/>
                </a:pPr>
                <a14:m>
                  <m:oMath xmlns:m="http://schemas.openxmlformats.org/officeDocument/2006/math">
                    <m:sSub>
                      <m:sSubPr>
                        <m:ctrlPr>
                          <a:rPr lang="en-US" altLang="zh-CN" sz="2000" i="1" spc="-100" dirty="0">
                            <a:latin typeface="Cambria Math" panose="02040503050406030204" pitchFamily="18" charset="0"/>
                          </a:rPr>
                        </m:ctrlPr>
                      </m:sSubPr>
                      <m:e>
                        <m:r>
                          <a:rPr lang="de-DE" altLang="zh-CN" sz="2000" i="1" spc="-100" dirty="0">
                            <a:latin typeface="Cambria Math" panose="02040503050406030204" pitchFamily="18" charset="0"/>
                          </a:rPr>
                          <m:t>𝑨</m:t>
                        </m:r>
                      </m:e>
                      <m:sub>
                        <m:r>
                          <a:rPr lang="en-US" altLang="zh-CN" sz="2000" b="1" i="1" spc="-100" dirty="0" smtClean="0">
                            <a:latin typeface="Cambria Math" panose="02040503050406030204" pitchFamily="18" charset="0"/>
                          </a:rPr>
                          <m:t>𝟑</m:t>
                        </m:r>
                      </m:sub>
                    </m:sSub>
                    <m:r>
                      <a:rPr lang="de-DE"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𝒙</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𝒚</m:t>
                        </m:r>
                      </m:e>
                    </m:d>
                    <m:r>
                      <a:rPr lang="es-ES"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n-US" altLang="zh-CN" sz="2000" i="1" spc="-100" dirty="0">
                            <a:latin typeface="Cambria Math" panose="02040503050406030204" pitchFamily="18" charset="0"/>
                          </a:rPr>
                          <m:t>𝒚</m:t>
                        </m:r>
                      </m:e>
                    </m:d>
                  </m:oMath>
                </a14:m>
                <a:r>
                  <a:rPr lang="en-US" altLang="zh-CN" sz="2000" b="1" i="1" spc="-100" dirty="0">
                    <a:solidFill>
                      <a:srgbClr val="0070C0"/>
                    </a:solidFill>
                    <a:latin typeface="Cambria Math" panose="02040503050406030204" pitchFamily="18" charset="0"/>
                  </a:rPr>
                  <a:t>                                 </a:t>
                </a:r>
                <a14:m>
                  <m:oMath xmlns:m="http://schemas.openxmlformats.org/officeDocument/2006/math">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𝑨</m:t>
                        </m:r>
                      </m:e>
                      <m:sub>
                        <m:r>
                          <a:rPr lang="en-US" altLang="zh-CN" sz="2000" b="1" i="1" spc="-100" dirty="0" smtClean="0">
                            <a:solidFill>
                              <a:srgbClr val="0070C0"/>
                            </a:solidFill>
                            <a:latin typeface="Cambria Math" panose="02040503050406030204" pitchFamily="18" charset="0"/>
                          </a:rPr>
                          <m:t>𝟏</m:t>
                        </m:r>
                      </m:sub>
                    </m:sSub>
                    <m:r>
                      <a:rPr lang="en-US" altLang="zh-CN" sz="2000" b="1" i="1" spc="-100" dirty="0" smtClean="0">
                        <a:solidFill>
                          <a:srgbClr val="0070C0"/>
                        </a:solidFill>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𝑨</m:t>
                        </m:r>
                      </m:e>
                      <m:sub>
                        <m:r>
                          <a:rPr lang="en-US" altLang="zh-CN" sz="2000" b="1" i="1" spc="-100" dirty="0" smtClean="0">
                            <a:solidFill>
                              <a:srgbClr val="0070C0"/>
                            </a:solidFill>
                            <a:latin typeface="Cambria Math" panose="02040503050406030204" pitchFamily="18" charset="0"/>
                          </a:rPr>
                          <m:t>𝟐</m:t>
                        </m:r>
                      </m:sub>
                    </m:sSub>
                    <m:r>
                      <a:rPr lang="en-US" altLang="zh-CN" sz="2000" b="1" i="1" spc="-100" dirty="0" smtClean="0">
                        <a:solidFill>
                          <a:srgbClr val="0070C0"/>
                        </a:solidFill>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𝑨</m:t>
                        </m:r>
                      </m:e>
                      <m:sub>
                        <m:r>
                          <a:rPr lang="en-US" altLang="zh-CN" sz="2000" b="1" i="1" spc="-100" dirty="0" smtClean="0">
                            <a:solidFill>
                              <a:srgbClr val="0070C0"/>
                            </a:solidFill>
                            <a:latin typeface="Cambria Math" panose="02040503050406030204" pitchFamily="18" charset="0"/>
                          </a:rPr>
                          <m:t>𝟑</m:t>
                        </m:r>
                      </m:sub>
                    </m:sSub>
                  </m:oMath>
                </a14:m>
                <a:endParaRPr lang="en-US" altLang="zh-CN" sz="2000" b="1" i="1" spc="-100" dirty="0">
                  <a:solidFill>
                    <a:srgbClr val="0070C0"/>
                  </a:solidFill>
                  <a:latin typeface="Cambria Math" panose="02040503050406030204" pitchFamily="18" charset="0"/>
                </a:endParaRPr>
              </a:p>
              <a:p>
                <a:pPr marL="0" indent="0">
                  <a:lnSpc>
                    <a:spcPct val="120000"/>
                  </a:lnSpc>
                  <a:spcBef>
                    <a:spcPts val="0"/>
                  </a:spcBef>
                  <a:spcAft>
                    <a:spcPts val="0"/>
                  </a:spcAft>
                  <a:buNone/>
                </a:pPr>
                <a14:m>
                  <m:oMath xmlns:m="http://schemas.openxmlformats.org/officeDocument/2006/math">
                    <m:sSub>
                      <m:sSubPr>
                        <m:ctrlPr>
                          <a:rPr lang="en-US" altLang="zh-CN" sz="2000" i="1" spc="-100" dirty="0">
                            <a:latin typeface="Cambria Math" panose="02040503050406030204" pitchFamily="18" charset="0"/>
                          </a:rPr>
                        </m:ctrlPr>
                      </m:sSubPr>
                      <m:e>
                        <m:r>
                          <a:rPr lang="de-DE" altLang="zh-CN" sz="2000" i="1" spc="-100" dirty="0">
                            <a:latin typeface="Cambria Math" panose="02040503050406030204" pitchFamily="18" charset="0"/>
                          </a:rPr>
                          <m:t>𝑨</m:t>
                        </m:r>
                      </m:e>
                      <m:sub>
                        <m:r>
                          <a:rPr lang="en-US" altLang="zh-CN" sz="2000" b="1" i="1" spc="-100" dirty="0" smtClean="0">
                            <a:latin typeface="Cambria Math" panose="02040503050406030204" pitchFamily="18" charset="0"/>
                          </a:rPr>
                          <m:t>𝟒</m:t>
                        </m:r>
                      </m:sub>
                    </m:sSub>
                    <m:r>
                      <a:rPr lang="de-DE" altLang="zh-CN" sz="2000" i="1" spc="-100" dirty="0">
                        <a:latin typeface="Cambria Math" panose="02040503050406030204" pitchFamily="18" charset="0"/>
                      </a:rPr>
                      <m:t>=</m:t>
                    </m:r>
                    <m:r>
                      <a:rPr lang="en-US" altLang="zh-CN" sz="2000" b="1" i="1" spc="-100" dirty="0" smtClean="0">
                        <a:latin typeface="Cambria Math" panose="02040503050406030204" pitchFamily="18" charset="0"/>
                        <a:sym typeface="Symbol" panose="05050102010706020507" pitchFamily="18" charset="2"/>
                      </a:rPr>
                      <m:t>∀</m:t>
                    </m:r>
                    <m:r>
                      <a:rPr lang="en-US" altLang="zh-CN" sz="2000" b="1" i="1" spc="-100" dirty="0" smtClean="0">
                        <a:latin typeface="Cambria Math" panose="02040503050406030204" pitchFamily="18" charset="0"/>
                        <a:sym typeface="Symbol" panose="05050102010706020507" pitchFamily="18" charset="2"/>
                      </a:rPr>
                      <m:t>𝒙</m:t>
                    </m:r>
                    <m:r>
                      <a:rPr lang="en-US" altLang="zh-CN" sz="2000" b="1" i="1" spc="-100" dirty="0" smtClean="0">
                        <a:latin typeface="Cambria Math" panose="02040503050406030204" pitchFamily="18" charset="0"/>
                        <a:sym typeface="Symbol" panose="05050102010706020507" pitchFamily="18" charset="2"/>
                      </a:rPr>
                      <m:t>(</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𝒙</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𝒚</m:t>
                        </m:r>
                      </m:e>
                    </m:d>
                    <m:r>
                      <a:rPr lang="es-ES"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n-US" altLang="zh-CN" sz="2000" i="1" spc="-100" dirty="0">
                            <a:latin typeface="Cambria Math" panose="02040503050406030204" pitchFamily="18" charset="0"/>
                          </a:rPr>
                          <m:t>𝒚</m:t>
                        </m:r>
                      </m:e>
                    </m:d>
                    <m:r>
                      <a:rPr lang="en-US" altLang="zh-CN" sz="2000" b="1" i="1" spc="-100" dirty="0" smtClean="0">
                        <a:latin typeface="Cambria Math" panose="02040503050406030204" pitchFamily="18" charset="0"/>
                      </a:rPr>
                      <m:t>)</m:t>
                    </m:r>
                  </m:oMath>
                </a14:m>
                <a:r>
                  <a:rPr lang="en-US" altLang="zh-CN" sz="2000" b="1" i="1" spc="-100" dirty="0">
                    <a:solidFill>
                      <a:srgbClr val="0070C0"/>
                    </a:solidFill>
                    <a:latin typeface="Cambria Math" panose="02040503050406030204" pitchFamily="18" charset="0"/>
                  </a:rPr>
                  <a:t>                      </a:t>
                </a:r>
                <a:r>
                  <a:rPr lang="en-US" altLang="zh-CN" sz="2000" b="1" spc="-100" dirty="0">
                    <a:solidFill>
                      <a:srgbClr val="0070C0"/>
                    </a:solidFill>
                  </a:rPr>
                  <a:t>UG(</a:t>
                </a:r>
                <a14:m>
                  <m:oMath xmlns:m="http://schemas.openxmlformats.org/officeDocument/2006/math">
                    <m:sSub>
                      <m:sSubPr>
                        <m:ctrlPr>
                          <a:rPr lang="en-US" altLang="zh-CN" sz="2000" b="1" i="1" spc="-100" smtClean="0">
                            <a:solidFill>
                              <a:srgbClr val="0070C0"/>
                            </a:solidFill>
                            <a:latin typeface="Cambria Math" panose="02040503050406030204" pitchFamily="18" charset="0"/>
                          </a:rPr>
                        </m:ctrlPr>
                      </m:sSubPr>
                      <m:e>
                        <m:r>
                          <a:rPr lang="en-US" altLang="zh-CN" sz="2000" b="1" i="1" spc="-100" smtClean="0">
                            <a:solidFill>
                              <a:srgbClr val="0070C0"/>
                            </a:solidFill>
                            <a:latin typeface="Cambria Math" panose="02040503050406030204" pitchFamily="18" charset="0"/>
                          </a:rPr>
                          <m:t>𝑨</m:t>
                        </m:r>
                      </m:e>
                      <m:sub>
                        <m:r>
                          <a:rPr lang="en-US" altLang="zh-CN" sz="2000" b="1" i="1" spc="-100" smtClean="0">
                            <a:solidFill>
                              <a:srgbClr val="0070C0"/>
                            </a:solidFill>
                            <a:latin typeface="Cambria Math" panose="02040503050406030204" pitchFamily="18" charset="0"/>
                          </a:rPr>
                          <m:t>𝟑</m:t>
                        </m:r>
                      </m:sub>
                    </m:sSub>
                  </m:oMath>
                </a14:m>
                <a:r>
                  <a:rPr lang="en-US" altLang="zh-CN" sz="2000" b="1" spc="-100" dirty="0">
                    <a:solidFill>
                      <a:srgbClr val="0070C0"/>
                    </a:solidFill>
                  </a:rPr>
                  <a:t>)</a:t>
                </a:r>
              </a:p>
              <a:p>
                <a:pPr marL="0" indent="0">
                  <a:lnSpc>
                    <a:spcPct val="120000"/>
                  </a:lnSpc>
                  <a:spcBef>
                    <a:spcPts val="0"/>
                  </a:spcBef>
                  <a:spcAft>
                    <a:spcPts val="0"/>
                  </a:spcAft>
                  <a:buNone/>
                </a:pPr>
                <a14:m>
                  <m:oMath xmlns:m="http://schemas.openxmlformats.org/officeDocument/2006/math">
                    <m:sSub>
                      <m:sSubPr>
                        <m:ctrlPr>
                          <a:rPr lang="en-US" altLang="zh-CN" sz="2000" i="1" spc="-100" dirty="0">
                            <a:latin typeface="Cambria Math" panose="02040503050406030204" pitchFamily="18" charset="0"/>
                          </a:rPr>
                        </m:ctrlPr>
                      </m:sSubPr>
                      <m:e>
                        <m:r>
                          <a:rPr lang="de-DE" altLang="zh-CN" sz="2000" i="1" spc="-100" dirty="0">
                            <a:latin typeface="Cambria Math" panose="02040503050406030204" pitchFamily="18" charset="0"/>
                          </a:rPr>
                          <m:t>𝑨</m:t>
                        </m:r>
                      </m:e>
                      <m:sub>
                        <m:r>
                          <a:rPr lang="en-US" altLang="zh-CN" sz="2000" b="1" i="1" spc="-100" dirty="0" smtClean="0">
                            <a:latin typeface="Cambria Math" panose="02040503050406030204" pitchFamily="18" charset="0"/>
                          </a:rPr>
                          <m:t>𝟓</m:t>
                        </m:r>
                      </m:sub>
                    </m:sSub>
                    <m:r>
                      <a:rPr lang="de-DE"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m:t>
                    </m:r>
                    <m:r>
                      <a:rPr lang="en-US" altLang="zh-CN" sz="2000" i="1" spc="-100" dirty="0">
                        <a:latin typeface="Cambria Math" panose="02040503050406030204" pitchFamily="18" charset="0"/>
                        <a:sym typeface="Symbol" panose="05050102010706020507" pitchFamily="18" charset="2"/>
                      </a:rPr>
                      <m:t>𝒙</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𝒙</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𝒚</m:t>
                        </m:r>
                      </m:e>
                    </m:d>
                    <m:r>
                      <a:rPr lang="es-ES"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n-US" altLang="zh-CN" sz="2000" i="1" spc="-100" dirty="0">
                            <a:latin typeface="Cambria Math" panose="02040503050406030204" pitchFamily="18" charset="0"/>
                          </a:rPr>
                          <m:t>𝒚</m:t>
                        </m:r>
                      </m:e>
                    </m:d>
                    <m:r>
                      <a:rPr lang="en-US" altLang="zh-CN" sz="2000" i="1" spc="-100" dirty="0">
                        <a:latin typeface="Cambria Math" panose="02040503050406030204" pitchFamily="18" charset="0"/>
                      </a:rPr>
                      <m:t>)</m:t>
                    </m:r>
                    <m:r>
                      <a:rPr lang="es-ES" altLang="zh-CN" sz="2000" i="1" spc="-100" dirty="0">
                        <a:latin typeface="Cambria Math" panose="02040503050406030204" pitchFamily="18" charset="0"/>
                      </a:rPr>
                      <m:t>→</m:t>
                    </m:r>
                    <m:r>
                      <a:rPr lang="en-US" altLang="zh-CN" sz="2000" b="1" i="1" spc="-100" dirty="0" smtClean="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𝒙</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𝒚</m:t>
                        </m:r>
                      </m:e>
                    </m:d>
                    <m:r>
                      <a:rPr lang="es-ES" altLang="zh-CN" sz="2000" i="1" spc="-100" dirty="0">
                        <a:latin typeface="Cambria Math" panose="02040503050406030204" pitchFamily="18" charset="0"/>
                      </a:rPr>
                      <m:t>→</m:t>
                    </m:r>
                    <m:r>
                      <a:rPr lang="en-US" altLang="zh-CN" sz="2000" b="1" i="1" spc="-100" dirty="0" smtClean="0">
                        <a:latin typeface="Cambria Math" panose="02040503050406030204" pitchFamily="18" charset="0"/>
                      </a:rPr>
                      <m:t>∀</m:t>
                    </m:r>
                    <m:r>
                      <a:rPr lang="en-US" altLang="zh-CN" sz="2000" b="1" i="1" spc="-100" dirty="0" smtClean="0">
                        <a:latin typeface="Cambria Math" panose="02040503050406030204" pitchFamily="18" charset="0"/>
                      </a:rPr>
                      <m:t>𝒙</m:t>
                    </m:r>
                    <m:r>
                      <a:rPr lang="es-ES"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n-US" altLang="zh-CN" sz="2000" i="1" spc="-100" dirty="0">
                            <a:latin typeface="Cambria Math" panose="02040503050406030204" pitchFamily="18" charset="0"/>
                          </a:rPr>
                          <m:t>𝒚</m:t>
                        </m:r>
                      </m:e>
                    </m:d>
                    <m:r>
                      <a:rPr lang="en-US" altLang="zh-CN" sz="2000" b="1" i="1" spc="-100" dirty="0" smtClean="0">
                        <a:latin typeface="Cambria Math" panose="02040503050406030204" pitchFamily="18" charset="0"/>
                      </a:rPr>
                      <m:t>)</m:t>
                    </m:r>
                  </m:oMath>
                </a14:m>
                <a:r>
                  <a:rPr lang="en-US" altLang="zh-CN" sz="2000" b="1" spc="-100" dirty="0">
                    <a:solidFill>
                      <a:srgbClr val="0070C0"/>
                    </a:solidFill>
                  </a:rPr>
                  <a:t>                                                           </a:t>
                </a:r>
              </a:p>
              <a:p>
                <a:pPr marL="0" indent="0">
                  <a:lnSpc>
                    <a:spcPct val="120000"/>
                  </a:lnSpc>
                  <a:spcBef>
                    <a:spcPts val="0"/>
                  </a:spcBef>
                  <a:spcAft>
                    <a:spcPts val="0"/>
                  </a:spcAft>
                  <a:buNone/>
                </a:pPr>
                <a:r>
                  <a:rPr lang="en-US" altLang="zh-CN" sz="2000" spc="-100" dirty="0">
                    <a:solidFill>
                      <a:srgbClr val="0070C0"/>
                    </a:solidFill>
                    <a:latin typeface="Kunstler Script" panose="030304020206070D0D06" pitchFamily="66" charset="0"/>
                  </a:rPr>
                  <a:t>                                                                                                                                                                                   </a:t>
                </a:r>
                <a:r>
                  <a:rPr lang="pt-BR" altLang="zh-CN" sz="2000" dirty="0">
                    <a:solidFill>
                      <a:srgbClr val="0070C0"/>
                    </a:solidFill>
                    <a:latin typeface="Kunstler Script" panose="030304020206070D0D06" pitchFamily="66" charset="0"/>
                  </a:rPr>
                  <a:t>A </a:t>
                </a:r>
                <a:r>
                  <a:rPr lang="en-US" altLang="zh-CN" sz="2000" kern="1200" baseline="-25000" dirty="0">
                    <a:solidFill>
                      <a:srgbClr val="0070C0"/>
                    </a:solidFill>
                  </a:rPr>
                  <a:t>5 </a:t>
                </a:r>
              </a:p>
              <a:p>
                <a:pPr marL="0" indent="0">
                  <a:lnSpc>
                    <a:spcPct val="120000"/>
                  </a:lnSpc>
                  <a:spcBef>
                    <a:spcPts val="0"/>
                  </a:spcBef>
                  <a:spcAft>
                    <a:spcPts val="0"/>
                  </a:spcAft>
                  <a:buNone/>
                </a:pPr>
                <a14:m>
                  <m:oMath xmlns:m="http://schemas.openxmlformats.org/officeDocument/2006/math">
                    <m:sSub>
                      <m:sSubPr>
                        <m:ctrlPr>
                          <a:rPr lang="en-US" altLang="zh-CN" sz="2000" i="1" spc="-100" dirty="0">
                            <a:latin typeface="Cambria Math" panose="02040503050406030204" pitchFamily="18" charset="0"/>
                          </a:rPr>
                        </m:ctrlPr>
                      </m:sSubPr>
                      <m:e>
                        <m:r>
                          <a:rPr lang="de-DE" altLang="zh-CN" sz="2000" i="1" spc="-100" dirty="0">
                            <a:latin typeface="Cambria Math" panose="02040503050406030204" pitchFamily="18" charset="0"/>
                          </a:rPr>
                          <m:t>𝑨</m:t>
                        </m:r>
                      </m:e>
                      <m:sub>
                        <m:r>
                          <a:rPr lang="en-US" altLang="zh-CN" sz="2000" b="1" i="1" spc="-100" dirty="0" smtClean="0">
                            <a:latin typeface="Cambria Math" panose="02040503050406030204" pitchFamily="18" charset="0"/>
                          </a:rPr>
                          <m:t>𝟔</m:t>
                        </m:r>
                      </m:sub>
                    </m:sSub>
                    <m:r>
                      <a:rPr lang="de-DE"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𝒙</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𝒚</m:t>
                        </m:r>
                      </m:e>
                    </m:d>
                    <m:r>
                      <a:rPr lang="es-ES" altLang="zh-CN" sz="2000" i="1" spc="-100" dirty="0">
                        <a:latin typeface="Cambria Math" panose="02040503050406030204" pitchFamily="18" charset="0"/>
                      </a:rPr>
                      <m:t>→</m:t>
                    </m:r>
                    <m:r>
                      <a:rPr lang="en-US" altLang="zh-CN" sz="2000" i="1" spc="-100" dirty="0">
                        <a:latin typeface="Cambria Math" panose="02040503050406030204" pitchFamily="18" charset="0"/>
                      </a:rPr>
                      <m:t>∀</m:t>
                    </m:r>
                    <m:r>
                      <a:rPr lang="en-U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n-US" altLang="zh-CN" sz="2000" i="1" spc="-100" dirty="0">
                            <a:latin typeface="Cambria Math" panose="02040503050406030204" pitchFamily="18" charset="0"/>
                          </a:rPr>
                          <m:t>𝒚</m:t>
                        </m:r>
                      </m:e>
                    </m:d>
                  </m:oMath>
                </a14:m>
                <a:r>
                  <a:rPr lang="en-US" altLang="zh-CN" sz="2000" b="1" spc="-100" dirty="0">
                    <a:solidFill>
                      <a:srgbClr val="0070C0"/>
                    </a:solidFill>
                  </a:rPr>
                  <a:t>                       </a:t>
                </a:r>
                <a14:m>
                  <m:oMath xmlns:m="http://schemas.openxmlformats.org/officeDocument/2006/math">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𝑨</m:t>
                        </m:r>
                      </m:e>
                      <m:sub>
                        <m:r>
                          <a:rPr lang="en-US" altLang="zh-CN" sz="2000" b="1" i="1" spc="-100" dirty="0" smtClean="0">
                            <a:solidFill>
                              <a:srgbClr val="0070C0"/>
                            </a:solidFill>
                            <a:latin typeface="Cambria Math" panose="02040503050406030204" pitchFamily="18" charset="0"/>
                          </a:rPr>
                          <m:t>𝟓</m:t>
                        </m:r>
                      </m:sub>
                    </m:sSub>
                    <m:r>
                      <a:rPr lang="en-US" altLang="zh-CN" sz="2000" b="1" i="1" spc="-100" dirty="0" smtClean="0">
                        <a:solidFill>
                          <a:srgbClr val="0070C0"/>
                        </a:solidFill>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𝑨</m:t>
                        </m:r>
                      </m:e>
                      <m:sub>
                        <m:r>
                          <a:rPr lang="en-US" altLang="zh-CN" sz="2000" b="1" i="1" spc="-100" dirty="0" smtClean="0">
                            <a:solidFill>
                              <a:srgbClr val="0070C0"/>
                            </a:solidFill>
                            <a:latin typeface="Cambria Math" panose="02040503050406030204" pitchFamily="18" charset="0"/>
                          </a:rPr>
                          <m:t>𝟒</m:t>
                        </m:r>
                      </m:sub>
                    </m:sSub>
                    <m:r>
                      <a:rPr lang="en-US" altLang="zh-CN" sz="2000" b="1" i="1" spc="-100" dirty="0" smtClean="0">
                        <a:solidFill>
                          <a:srgbClr val="0070C0"/>
                        </a:solidFill>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𝑨</m:t>
                        </m:r>
                      </m:e>
                      <m:sub>
                        <m:r>
                          <a:rPr lang="en-US" altLang="zh-CN" sz="2000" b="1" i="1" spc="-100" dirty="0" smtClean="0">
                            <a:solidFill>
                              <a:srgbClr val="0070C0"/>
                            </a:solidFill>
                            <a:latin typeface="Cambria Math" panose="02040503050406030204" pitchFamily="18" charset="0"/>
                          </a:rPr>
                          <m:t>𝟔</m:t>
                        </m:r>
                      </m:sub>
                    </m:sSub>
                  </m:oMath>
                </a14:m>
                <a:endParaRPr lang="en-US" altLang="zh-CN" sz="2000" b="1" spc="-1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000" b="1" i="1" spc="-100" dirty="0" smtClean="0">
                            <a:latin typeface="Cambria Math" panose="02040503050406030204" pitchFamily="18" charset="0"/>
                          </a:rPr>
                        </m:ctrlPr>
                      </m:sSubPr>
                      <m:e>
                        <m:r>
                          <a:rPr lang="de-DE" altLang="zh-CN" sz="2000" b="1" i="1" spc="-100" dirty="0" smtClean="0">
                            <a:latin typeface="Cambria Math" panose="02040503050406030204" pitchFamily="18" charset="0"/>
                          </a:rPr>
                          <m:t>𝑨</m:t>
                        </m:r>
                      </m:e>
                      <m:sub>
                        <m:r>
                          <a:rPr lang="en-US" altLang="zh-CN" sz="2000" b="1" i="1" spc="-100" dirty="0" smtClean="0">
                            <a:latin typeface="Cambria Math" panose="02040503050406030204" pitchFamily="18" charset="0"/>
                          </a:rPr>
                          <m:t>𝟕</m:t>
                        </m:r>
                      </m:sub>
                    </m:sSub>
                    <m:r>
                      <a:rPr lang="de-DE" altLang="zh-CN" sz="2000" b="1" i="1" spc="-100" dirty="0">
                        <a:latin typeface="Cambria Math" panose="02040503050406030204" pitchFamily="18" charset="0"/>
                      </a:rPr>
                      <m:t>=</m:t>
                    </m:r>
                    <m:r>
                      <a:rPr lang="en-US" altLang="zh-CN" sz="2000" b="1" i="1" spc="-100" dirty="0">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sym typeface="Symbol" panose="05050102010706020507" pitchFamily="18" charset="2"/>
                      </a:rPr>
                      <m:t>𝒙</m:t>
                    </m:r>
                    <m:r>
                      <a:rPr lang="en-US" altLang="zh-CN" sz="2000" b="1" i="1" spc="-100" dirty="0" err="1">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sym typeface="Symbol" panose="05050102010706020507" pitchFamily="18" charset="2"/>
                      </a:rPr>
                      <m:t>𝒚</m:t>
                    </m:r>
                    <m:r>
                      <a:rPr lang="en-US" altLang="zh-CN" sz="2000" b="1" i="1" spc="-100" dirty="0">
                        <a:latin typeface="Cambria Math" panose="02040503050406030204" pitchFamily="18" charset="0"/>
                        <a:sym typeface="Symbol" panose="05050102010706020507" pitchFamily="18" charset="2"/>
                      </a:rPr>
                      <m:t>¬</m:t>
                    </m:r>
                    <m:r>
                      <a:rPr lang="es-ES" altLang="zh-CN" sz="2000" b="1" i="1" spc="-100" dirty="0">
                        <a:latin typeface="Cambria Math" panose="02040503050406030204" pitchFamily="18" charset="0"/>
                      </a:rPr>
                      <m:t>𝑹</m:t>
                    </m:r>
                    <m:r>
                      <a:rPr lang="es-ES" altLang="zh-CN" sz="2000" b="1" i="1" spc="-100" dirty="0">
                        <a:latin typeface="Cambria Math" panose="02040503050406030204" pitchFamily="18" charset="0"/>
                      </a:rPr>
                      <m:t>(</m:t>
                    </m:r>
                    <m:r>
                      <a:rPr lang="es-ES" altLang="zh-CN" sz="2000" b="1" i="1" spc="-100" dirty="0">
                        <a:latin typeface="Cambria Math" panose="02040503050406030204" pitchFamily="18" charset="0"/>
                      </a:rPr>
                      <m:t>𝒙</m:t>
                    </m:r>
                    <m:r>
                      <a:rPr lang="es-ES" altLang="zh-CN" sz="2000" b="1" i="1" spc="-100" dirty="0">
                        <a:latin typeface="Cambria Math" panose="02040503050406030204" pitchFamily="18" charset="0"/>
                      </a:rPr>
                      <m:t>,</m:t>
                    </m:r>
                    <m:r>
                      <a:rPr lang="es-ES" altLang="zh-CN" sz="2000" b="1" i="1" spc="-100" dirty="0">
                        <a:latin typeface="Cambria Math" panose="02040503050406030204" pitchFamily="18" charset="0"/>
                      </a:rPr>
                      <m:t>𝒚</m:t>
                    </m:r>
                    <m:r>
                      <a:rPr lang="es-ES" altLang="zh-CN" sz="2000" b="1" i="1" spc="-100" dirty="0">
                        <a:latin typeface="Cambria Math" panose="02040503050406030204" pitchFamily="18" charset="0"/>
                      </a:rPr>
                      <m:t>)→∀</m:t>
                    </m:r>
                    <m:r>
                      <a:rPr lang="en-US" altLang="zh-CN" sz="2000" b="1" i="1" spc="-100" dirty="0">
                        <a:latin typeface="Cambria Math" panose="02040503050406030204" pitchFamily="18" charset="0"/>
                        <a:sym typeface="Symbol" panose="05050102010706020507" pitchFamily="18" charset="2"/>
                      </a:rPr>
                      <m:t>𝒙</m:t>
                    </m:r>
                    <m:r>
                      <a:rPr lang="en-US" altLang="zh-CN" sz="2000" b="1" i="1" spc="-100" dirty="0">
                        <a:latin typeface="Cambria Math" panose="02040503050406030204" pitchFamily="18" charset="0"/>
                        <a:sym typeface="Symbol" panose="05050102010706020507" pitchFamily="18" charset="2"/>
                      </a:rPr>
                      <m:t>¬</m:t>
                    </m:r>
                    <m:r>
                      <a:rPr lang="es-ES" altLang="zh-CN" sz="2000" b="1" i="1" spc="-100" dirty="0">
                        <a:latin typeface="Cambria Math" panose="02040503050406030204" pitchFamily="18" charset="0"/>
                      </a:rPr>
                      <m:t>𝑹</m:t>
                    </m:r>
                    <m:r>
                      <a:rPr lang="es-ES" altLang="zh-CN" sz="2000" b="1" i="1" spc="-100" dirty="0">
                        <a:latin typeface="Cambria Math" panose="02040503050406030204" pitchFamily="18" charset="0"/>
                      </a:rPr>
                      <m:t>(</m:t>
                    </m:r>
                    <m:r>
                      <a:rPr lang="es-ES" altLang="zh-CN" sz="2000" b="1" i="1" spc="-100" dirty="0">
                        <a:latin typeface="Cambria Math" panose="02040503050406030204" pitchFamily="18" charset="0"/>
                      </a:rPr>
                      <m:t>𝒙</m:t>
                    </m:r>
                    <m:r>
                      <a:rPr lang="es-ES" altLang="zh-CN" sz="2000" b="1" i="1" spc="-100" dirty="0">
                        <a:latin typeface="Cambria Math" panose="02040503050406030204" pitchFamily="18" charset="0"/>
                      </a:rPr>
                      <m:t>,</m:t>
                    </m:r>
                    <m:r>
                      <a:rPr lang="es-ES" altLang="zh-CN" sz="2000" b="1" i="1" spc="-100" dirty="0">
                        <a:latin typeface="Cambria Math" panose="02040503050406030204" pitchFamily="18" charset="0"/>
                      </a:rPr>
                      <m:t>𝒙</m:t>
                    </m:r>
                    <m:r>
                      <a:rPr lang="es-ES" altLang="zh-CN" sz="2000" b="1" i="1" spc="-100" dirty="0">
                        <a:latin typeface="Cambria Math" panose="02040503050406030204" pitchFamily="18" charset="0"/>
                      </a:rPr>
                      <m:t>)</m:t>
                    </m:r>
                  </m:oMath>
                </a14:m>
                <a:r>
                  <a:rPr lang="es-ES" altLang="zh-CN" sz="2000" dirty="0"/>
                  <a:t>                             </a:t>
                </a:r>
                <a14:m>
                  <m:oMath xmlns:m="http://schemas.openxmlformats.org/officeDocument/2006/math">
                    <m:r>
                      <a:rPr lang="zh-CN" altLang="en-US" sz="2000" b="1" i="1" spc="-100" dirty="0" smtClean="0">
                        <a:solidFill>
                          <a:srgbClr val="0070C0"/>
                        </a:solidFill>
                        <a:latin typeface="Cambria Math" panose="02040503050406030204" pitchFamily="18" charset="0"/>
                      </a:rPr>
                      <m:t>⊢</m:t>
                    </m:r>
                    <m:r>
                      <a:rPr lang="pt-BR" altLang="zh-CN" sz="2000" b="1" i="1" spc="-100" dirty="0">
                        <a:solidFill>
                          <a:srgbClr val="0070C0"/>
                        </a:solidFill>
                        <a:latin typeface="Cambria Math" panose="02040503050406030204" pitchFamily="18" charset="0"/>
                        <a:sym typeface="Symbol" panose="05050102010706020507" pitchFamily="18" charset="2"/>
                      </a:rPr>
                      <m:t>∀</m:t>
                    </m:r>
                    <m:r>
                      <a:rPr lang="pt-BR" altLang="zh-CN" sz="2000" b="1" i="1" spc="-100" dirty="0">
                        <a:solidFill>
                          <a:srgbClr val="0070C0"/>
                        </a:solidFill>
                        <a:latin typeface="Cambria Math" panose="02040503050406030204" pitchFamily="18" charset="0"/>
                        <a:sym typeface="Symbol" panose="05050102010706020507" pitchFamily="18" charset="2"/>
                      </a:rPr>
                      <m:t>𝒙</m:t>
                    </m:r>
                    <m:r>
                      <a:rPr lang="pt-BR" altLang="zh-CN" sz="2000" b="1" i="1" spc="-100" dirty="0">
                        <a:solidFill>
                          <a:srgbClr val="0070C0"/>
                        </a:solidFill>
                        <a:latin typeface="Cambria Math" panose="02040503050406030204" pitchFamily="18" charset="0"/>
                        <a:sym typeface="Symbol" panose="05050102010706020507" pitchFamily="18" charset="2"/>
                      </a:rPr>
                      <m:t>∀</m:t>
                    </m:r>
                    <m:r>
                      <a:rPr lang="pt-BR" altLang="zh-CN" sz="2000" b="1" i="1" spc="-100" dirty="0">
                        <a:solidFill>
                          <a:srgbClr val="0070C0"/>
                        </a:solidFill>
                        <a:latin typeface="Cambria Math" panose="02040503050406030204" pitchFamily="18" charset="0"/>
                        <a:sym typeface="Symbol" panose="05050102010706020507" pitchFamily="18" charset="2"/>
                      </a:rPr>
                      <m:t>𝒚𝑹</m:t>
                    </m:r>
                    <m:r>
                      <a:rPr lang="pt-BR" altLang="zh-CN" sz="2000" b="1" i="1" spc="-100" dirty="0">
                        <a:solidFill>
                          <a:srgbClr val="0070C0"/>
                        </a:solidFill>
                        <a:latin typeface="Cambria Math" panose="02040503050406030204" pitchFamily="18" charset="0"/>
                      </a:rPr>
                      <m:t>(</m:t>
                    </m:r>
                    <m:r>
                      <a:rPr lang="pt-BR" altLang="zh-CN" sz="2000" b="1" i="1" spc="-100" dirty="0">
                        <a:solidFill>
                          <a:srgbClr val="0070C0"/>
                        </a:solidFill>
                        <a:latin typeface="Cambria Math" panose="02040503050406030204" pitchFamily="18" charset="0"/>
                      </a:rPr>
                      <m:t>𝒙</m:t>
                    </m:r>
                    <m:r>
                      <a:rPr lang="pt-BR" altLang="zh-CN" sz="2000" b="1" i="1" spc="-100" dirty="0">
                        <a:solidFill>
                          <a:srgbClr val="0070C0"/>
                        </a:solidFill>
                        <a:latin typeface="Cambria Math" panose="02040503050406030204" pitchFamily="18" charset="0"/>
                      </a:rPr>
                      <m:t>,</m:t>
                    </m:r>
                    <m:r>
                      <a:rPr lang="pt-BR" altLang="zh-CN" sz="2000" b="1" i="1" spc="-100" dirty="0">
                        <a:solidFill>
                          <a:srgbClr val="0070C0"/>
                        </a:solidFill>
                        <a:latin typeface="Cambria Math" panose="02040503050406030204" pitchFamily="18" charset="0"/>
                      </a:rPr>
                      <m:t>𝒚</m:t>
                    </m:r>
                    <m:r>
                      <a:rPr lang="pt-BR" altLang="zh-CN" sz="2000" b="1" i="1" spc="-100" dirty="0">
                        <a:solidFill>
                          <a:srgbClr val="0070C0"/>
                        </a:solidFill>
                        <a:latin typeface="Cambria Math" panose="02040503050406030204" pitchFamily="18" charset="0"/>
                      </a:rPr>
                      <m:t>)→∀</m:t>
                    </m:r>
                    <m:r>
                      <a:rPr lang="pt-BR" altLang="zh-CN" sz="2000" b="1" i="1" spc="-100" dirty="0">
                        <a:solidFill>
                          <a:srgbClr val="0070C0"/>
                        </a:solidFill>
                        <a:latin typeface="Cambria Math" panose="02040503050406030204" pitchFamily="18" charset="0"/>
                        <a:sym typeface="Symbol" panose="05050102010706020507" pitchFamily="18" charset="2"/>
                      </a:rPr>
                      <m:t>𝒙𝑹</m:t>
                    </m:r>
                    <m:r>
                      <a:rPr lang="pt-BR" altLang="zh-CN" sz="2000" b="1" i="1" spc="-100" dirty="0">
                        <a:solidFill>
                          <a:srgbClr val="0070C0"/>
                        </a:solidFill>
                        <a:latin typeface="Cambria Math" panose="02040503050406030204" pitchFamily="18" charset="0"/>
                      </a:rPr>
                      <m:t>(</m:t>
                    </m:r>
                    <m:r>
                      <a:rPr lang="pt-BR" altLang="zh-CN" sz="2000" b="1" i="1" spc="-100" dirty="0">
                        <a:solidFill>
                          <a:srgbClr val="0070C0"/>
                        </a:solidFill>
                        <a:latin typeface="Cambria Math" panose="02040503050406030204" pitchFamily="18" charset="0"/>
                      </a:rPr>
                      <m:t>𝒙</m:t>
                    </m:r>
                    <m:r>
                      <a:rPr lang="pt-BR" altLang="zh-CN" sz="2000" b="1" i="1" spc="-100" dirty="0">
                        <a:solidFill>
                          <a:srgbClr val="0070C0"/>
                        </a:solidFill>
                        <a:latin typeface="Cambria Math" panose="02040503050406030204" pitchFamily="18" charset="0"/>
                      </a:rPr>
                      <m:t>,</m:t>
                    </m:r>
                    <m:r>
                      <a:rPr lang="pt-BR" altLang="zh-CN" sz="2000" b="1" i="1" spc="-100" dirty="0">
                        <a:solidFill>
                          <a:srgbClr val="0070C0"/>
                        </a:solidFill>
                        <a:latin typeface="Cambria Math" panose="02040503050406030204" pitchFamily="18" charset="0"/>
                      </a:rPr>
                      <m:t>𝒙</m:t>
                    </m:r>
                    <m:r>
                      <a:rPr lang="pt-BR" altLang="zh-CN" sz="2000" b="1" i="1" spc="-100" dirty="0">
                        <a:solidFill>
                          <a:srgbClr val="0070C0"/>
                        </a:solidFill>
                        <a:latin typeface="Cambria Math" panose="02040503050406030204" pitchFamily="18" charset="0"/>
                      </a:rPr>
                      <m:t>)</m:t>
                    </m:r>
                  </m:oMath>
                </a14:m>
                <a:endParaRPr lang="en-US" altLang="zh-CN" sz="2000" spc="-1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000" i="1" spc="-100" dirty="0">
                            <a:latin typeface="Cambria Math" panose="02040503050406030204" pitchFamily="18" charset="0"/>
                          </a:rPr>
                        </m:ctrlPr>
                      </m:sSubPr>
                      <m:e>
                        <m:r>
                          <a:rPr lang="de-DE" altLang="zh-CN" sz="2000" i="1" spc="-100" dirty="0">
                            <a:latin typeface="Cambria Math" panose="02040503050406030204" pitchFamily="18" charset="0"/>
                          </a:rPr>
                          <m:t>𝑨</m:t>
                        </m:r>
                      </m:e>
                      <m:sub>
                        <m:r>
                          <a:rPr lang="en-US" altLang="zh-CN" sz="2000" b="1" i="1" spc="-100" dirty="0" smtClean="0">
                            <a:latin typeface="Cambria Math" panose="02040503050406030204" pitchFamily="18" charset="0"/>
                          </a:rPr>
                          <m:t>𝟖</m:t>
                        </m:r>
                      </m:sub>
                    </m:sSub>
                    <m:r>
                      <a:rPr lang="de-DE"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𝒙</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𝒚</m:t>
                        </m:r>
                      </m:e>
                    </m:d>
                    <m:r>
                      <a:rPr lang="es-ES"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𝒙</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oMath>
                </a14:m>
                <a:r>
                  <a:rPr lang="en-US" altLang="zh-CN" sz="2000" spc="-100" dirty="0">
                    <a:solidFill>
                      <a:srgbClr val="0070C0"/>
                    </a:solidFill>
                  </a:rPr>
                  <a:t>                             </a:t>
                </a:r>
                <a14:m>
                  <m:oMath xmlns:m="http://schemas.openxmlformats.org/officeDocument/2006/math">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𝑨</m:t>
                        </m:r>
                      </m:e>
                      <m:sub>
                        <m:r>
                          <a:rPr lang="en-US" altLang="zh-CN" sz="2000" b="1" i="1" spc="-100" dirty="0" smtClean="0">
                            <a:solidFill>
                              <a:srgbClr val="0070C0"/>
                            </a:solidFill>
                            <a:latin typeface="Cambria Math" panose="02040503050406030204" pitchFamily="18" charset="0"/>
                          </a:rPr>
                          <m:t>𝟔</m:t>
                        </m:r>
                      </m:sub>
                    </m:sSub>
                    <m:r>
                      <a:rPr lang="en-US" altLang="zh-CN" sz="2000" b="1" i="1" spc="-100" dirty="0" smtClean="0">
                        <a:solidFill>
                          <a:srgbClr val="0070C0"/>
                        </a:solidFill>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𝑨</m:t>
                        </m:r>
                      </m:e>
                      <m:sub>
                        <m:r>
                          <a:rPr lang="en-US" altLang="zh-CN" sz="2000" b="1" i="1" spc="-100" dirty="0" smtClean="0">
                            <a:solidFill>
                              <a:srgbClr val="0070C0"/>
                            </a:solidFill>
                            <a:latin typeface="Cambria Math" panose="02040503050406030204" pitchFamily="18" charset="0"/>
                          </a:rPr>
                          <m:t>𝟕</m:t>
                        </m:r>
                      </m:sub>
                    </m:sSub>
                    <m:r>
                      <a:rPr lang="en-US" altLang="zh-CN" sz="2000" b="1" i="1" spc="-100" dirty="0" smtClean="0">
                        <a:solidFill>
                          <a:srgbClr val="0070C0"/>
                        </a:solidFill>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𝑨</m:t>
                        </m:r>
                      </m:e>
                      <m:sub>
                        <m:r>
                          <a:rPr lang="en-US" altLang="zh-CN" sz="2000" b="1" i="1" spc="-100" dirty="0" smtClean="0">
                            <a:solidFill>
                              <a:srgbClr val="0070C0"/>
                            </a:solidFill>
                            <a:latin typeface="Cambria Math" panose="02040503050406030204" pitchFamily="18" charset="0"/>
                          </a:rPr>
                          <m:t>𝟖</m:t>
                        </m:r>
                      </m:sub>
                    </m:sSub>
                  </m:oMath>
                </a14:m>
                <a:endParaRPr lang="en-US" altLang="zh-CN" sz="2000" spc="-100" dirty="0">
                  <a:solidFill>
                    <a:srgbClr val="0070C0"/>
                  </a:solidFill>
                </a:endParaRPr>
              </a:p>
              <a:p>
                <a:pPr marL="0" indent="0">
                  <a:lnSpc>
                    <a:spcPct val="1200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sz="2000" i="1" spc="-100" dirty="0">
                              <a:latin typeface="Cambria Math" panose="02040503050406030204" pitchFamily="18" charset="0"/>
                            </a:rPr>
                          </m:ctrlPr>
                        </m:sSubPr>
                        <m:e>
                          <m:r>
                            <a:rPr lang="de-DE" altLang="zh-CN" sz="2000" i="1" spc="-100" dirty="0">
                              <a:latin typeface="Cambria Math" panose="02040503050406030204" pitchFamily="18" charset="0"/>
                            </a:rPr>
                            <m:t>𝑨</m:t>
                          </m:r>
                        </m:e>
                        <m:sub>
                          <m:r>
                            <a:rPr lang="en-US" altLang="zh-CN" sz="2000" b="1" i="1" spc="-100" dirty="0" smtClean="0">
                              <a:latin typeface="Cambria Math" panose="02040503050406030204" pitchFamily="18" charset="0"/>
                            </a:rPr>
                            <m:t>𝟗</m:t>
                          </m:r>
                        </m:sub>
                      </m:sSub>
                      <m:r>
                        <a:rPr lang="de-DE" altLang="zh-CN" sz="2000" i="1" spc="-100" dirty="0">
                          <a:latin typeface="Cambria Math" panose="02040503050406030204" pitchFamily="18" charset="0"/>
                        </a:rPr>
                        <m:t>=</m:t>
                      </m:r>
                      <m:r>
                        <a:rPr lang="en-US" altLang="zh-CN" sz="2000" b="1" i="1" spc="-100" dirty="0" smtClean="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𝒙</m:t>
                      </m:r>
                      <m:r>
                        <a:rPr lang="en-US" altLang="zh-CN" sz="2000" i="1" spc="-100" dirty="0">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m:t>
                      </m:r>
                      <m:r>
                        <a:rPr lang="en-US" altLang="zh-CN" sz="2000" i="1" spc="-100" dirty="0" err="1">
                          <a:latin typeface="Cambria Math" panose="02040503050406030204" pitchFamily="18" charset="0"/>
                          <a:sym typeface="Symbol" panose="05050102010706020507" pitchFamily="18" charset="2"/>
                        </a:rPr>
                        <m:t>𝒚</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d>
                        <m:dPr>
                          <m:ctrlPr>
                            <a:rPr lang="es-ES" altLang="zh-CN" sz="2000" i="1" spc="-100" dirty="0">
                              <a:latin typeface="Cambria Math" panose="02040503050406030204" pitchFamily="18" charset="0"/>
                            </a:rPr>
                          </m:ctrlPr>
                        </m:dPr>
                        <m:e>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𝒚</m:t>
                          </m:r>
                        </m:e>
                      </m:d>
                      <m:r>
                        <a:rPr lang="es-ES"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𝒙</m:t>
                      </m:r>
                      <m:r>
                        <a:rPr lang="en-US" altLang="zh-CN" sz="2000" i="1" spc="-100" dirty="0">
                          <a:latin typeface="Cambria Math" panose="02040503050406030204" pitchFamily="18" charset="0"/>
                          <a:sym typeface="Symbol" panose="05050102010706020507" pitchFamily="18" charset="2"/>
                        </a:rPr>
                        <m:t>¬</m:t>
                      </m:r>
                      <m:r>
                        <a:rPr lang="es-ES" altLang="zh-CN" sz="2000" i="1" spc="-100" dirty="0">
                          <a:latin typeface="Cambria Math" panose="02040503050406030204" pitchFamily="18" charset="0"/>
                        </a:rPr>
                        <m:t>𝑹</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s-ES" altLang="zh-CN" sz="2000" i="1" spc="-100" dirty="0">
                          <a:latin typeface="Cambria Math" panose="02040503050406030204" pitchFamily="18" charset="0"/>
                        </a:rPr>
                        <m:t>𝒙</m:t>
                      </m:r>
                      <m:r>
                        <a:rPr lang="es-ES" altLang="zh-CN" sz="2000" i="1" spc="-100" dirty="0">
                          <a:latin typeface="Cambria Math" panose="02040503050406030204" pitchFamily="18" charset="0"/>
                        </a:rPr>
                        <m:t>)</m:t>
                      </m:r>
                      <m:r>
                        <a:rPr lang="en-US" altLang="zh-CN" sz="2000" b="1" i="1" spc="-100" dirty="0" smtClean="0">
                          <a:latin typeface="Cambria Math" panose="02040503050406030204" pitchFamily="18" charset="0"/>
                        </a:rPr>
                        <m:t>)</m:t>
                      </m:r>
                      <m:r>
                        <a:rPr lang="es-ES" altLang="zh-CN" sz="2000" i="1" spc="-100" dirty="0">
                          <a:latin typeface="Cambria Math" panose="02040503050406030204" pitchFamily="18" charset="0"/>
                        </a:rPr>
                        <m:t>→</m:t>
                      </m:r>
                      <m:r>
                        <a:rPr lang="en-US" altLang="zh-CN" sz="2000" b="1" i="1" spc="-100" dirty="0" smtClean="0">
                          <a:latin typeface="Cambria Math" panose="02040503050406030204" pitchFamily="18" charset="0"/>
                        </a:rPr>
                        <m:t>(</m:t>
                      </m:r>
                      <m:r>
                        <a:rPr lang="en-US" altLang="zh-CN" sz="2000" i="1" spc="-120" dirty="0">
                          <a:latin typeface="Cambria Math" panose="02040503050406030204" pitchFamily="18" charset="0"/>
                          <a:sym typeface="Symbol" panose="05050102010706020507" pitchFamily="18" charset="2"/>
                        </a:rPr>
                        <m:t>¬∀</m:t>
                      </m:r>
                      <m:r>
                        <a:rPr lang="en-US" altLang="zh-CN" sz="2000" i="1" spc="-120" dirty="0">
                          <a:latin typeface="Cambria Math" panose="02040503050406030204" pitchFamily="18" charset="0"/>
                          <a:sym typeface="Symbol" panose="05050102010706020507" pitchFamily="18" charset="2"/>
                        </a:rPr>
                        <m:t>𝒙</m:t>
                      </m:r>
                      <m:r>
                        <a:rPr lang="en-US" altLang="zh-CN" sz="2000" i="1" spc="-120" dirty="0">
                          <a:latin typeface="Cambria Math" panose="02040503050406030204" pitchFamily="18" charset="0"/>
                          <a:sym typeface="Symbol" panose="05050102010706020507" pitchFamily="18" charset="2"/>
                        </a:rPr>
                        <m:t>¬</m:t>
                      </m:r>
                      <m:r>
                        <a:rPr lang="es-ES" altLang="zh-CN" sz="2000" i="1" spc="-120" dirty="0">
                          <a:latin typeface="Cambria Math" panose="02040503050406030204" pitchFamily="18" charset="0"/>
                        </a:rPr>
                        <m:t>𝑹</m:t>
                      </m:r>
                      <m:d>
                        <m:dPr>
                          <m:ctrlPr>
                            <a:rPr lang="es-ES" altLang="zh-CN" sz="2000" i="1" spc="-120" dirty="0">
                              <a:latin typeface="Cambria Math" panose="02040503050406030204" pitchFamily="18" charset="0"/>
                            </a:rPr>
                          </m:ctrlPr>
                        </m:dPr>
                        <m:e>
                          <m:r>
                            <a:rPr lang="es-ES" altLang="zh-CN" sz="2000" i="1" spc="-120" dirty="0">
                              <a:latin typeface="Cambria Math" panose="02040503050406030204" pitchFamily="18" charset="0"/>
                            </a:rPr>
                            <m:t>𝒙</m:t>
                          </m:r>
                          <m:r>
                            <a:rPr lang="es-ES" altLang="zh-CN" sz="2000" i="1" spc="-120" dirty="0">
                              <a:latin typeface="Cambria Math" panose="02040503050406030204" pitchFamily="18" charset="0"/>
                            </a:rPr>
                            <m:t>,</m:t>
                          </m:r>
                          <m:r>
                            <a:rPr lang="es-ES" altLang="zh-CN" sz="2000" i="1" spc="-120" dirty="0">
                              <a:latin typeface="Cambria Math" panose="02040503050406030204" pitchFamily="18" charset="0"/>
                            </a:rPr>
                            <m:t>𝒙</m:t>
                          </m:r>
                        </m:e>
                      </m:d>
                      <m:r>
                        <a:rPr lang="es-ES" altLang="zh-CN" sz="2000" i="1" spc="-120" dirty="0">
                          <a:latin typeface="Cambria Math" panose="02040503050406030204" pitchFamily="18" charset="0"/>
                        </a:rPr>
                        <m:t>→¬∀</m:t>
                      </m:r>
                      <m:r>
                        <a:rPr lang="en-US" altLang="zh-CN" sz="2000" i="1" spc="-120" dirty="0" err="1">
                          <a:latin typeface="Cambria Math" panose="02040503050406030204" pitchFamily="18" charset="0"/>
                          <a:sym typeface="Symbol" panose="05050102010706020507" pitchFamily="18" charset="2"/>
                        </a:rPr>
                        <m:t>𝒙</m:t>
                      </m:r>
                      <m:r>
                        <a:rPr lang="en-US" altLang="zh-CN" sz="2000" i="1" spc="-120" dirty="0">
                          <a:latin typeface="Cambria Math" panose="02040503050406030204" pitchFamily="18" charset="0"/>
                          <a:sym typeface="Symbol" panose="05050102010706020507" pitchFamily="18" charset="2"/>
                        </a:rPr>
                        <m:t>¬¬</m:t>
                      </m:r>
                      <m:r>
                        <a:rPr lang="en-US" altLang="zh-CN" sz="2000" i="1" spc="-120" dirty="0" err="1">
                          <a:latin typeface="Cambria Math" panose="02040503050406030204" pitchFamily="18" charset="0"/>
                          <a:sym typeface="Symbol" panose="05050102010706020507" pitchFamily="18" charset="2"/>
                        </a:rPr>
                        <m:t>∀</m:t>
                      </m:r>
                      <m:r>
                        <a:rPr lang="en-US" altLang="zh-CN" sz="2000" i="1" spc="-120" dirty="0" err="1">
                          <a:latin typeface="Cambria Math" panose="02040503050406030204" pitchFamily="18" charset="0"/>
                          <a:sym typeface="Symbol" panose="05050102010706020507" pitchFamily="18" charset="2"/>
                        </a:rPr>
                        <m:t>𝒚</m:t>
                      </m:r>
                      <m:r>
                        <a:rPr lang="en-US" altLang="zh-CN" sz="2000" i="1" spc="-120" dirty="0">
                          <a:latin typeface="Cambria Math" panose="02040503050406030204" pitchFamily="18" charset="0"/>
                          <a:sym typeface="Symbol" panose="05050102010706020507" pitchFamily="18" charset="2"/>
                        </a:rPr>
                        <m:t>¬</m:t>
                      </m:r>
                      <m:r>
                        <a:rPr lang="es-ES" altLang="zh-CN" sz="2000" i="1" spc="-120" dirty="0">
                          <a:latin typeface="Cambria Math" panose="02040503050406030204" pitchFamily="18" charset="0"/>
                        </a:rPr>
                        <m:t>𝑹</m:t>
                      </m:r>
                      <m:r>
                        <a:rPr lang="es-ES" altLang="zh-CN" sz="2000" i="1" spc="-120" dirty="0">
                          <a:latin typeface="Cambria Math" panose="02040503050406030204" pitchFamily="18" charset="0"/>
                        </a:rPr>
                        <m:t>(</m:t>
                      </m:r>
                      <m:r>
                        <a:rPr lang="es-ES" altLang="zh-CN" sz="2000" i="1" spc="-120" dirty="0">
                          <a:latin typeface="Cambria Math" panose="02040503050406030204" pitchFamily="18" charset="0"/>
                        </a:rPr>
                        <m:t>𝒙</m:t>
                      </m:r>
                      <m:r>
                        <a:rPr lang="es-ES" altLang="zh-CN" sz="2000" i="1" spc="-120" dirty="0">
                          <a:latin typeface="Cambria Math" panose="02040503050406030204" pitchFamily="18" charset="0"/>
                        </a:rPr>
                        <m:t>,</m:t>
                      </m:r>
                      <m:r>
                        <a:rPr lang="es-ES" altLang="zh-CN" sz="2000" i="1" spc="-120" dirty="0">
                          <a:latin typeface="Cambria Math" panose="02040503050406030204" pitchFamily="18" charset="0"/>
                        </a:rPr>
                        <m:t>𝒚</m:t>
                      </m:r>
                      <m:r>
                        <a:rPr lang="es-ES" altLang="zh-CN" sz="2000" i="1" spc="-120" dirty="0">
                          <a:latin typeface="Cambria Math" panose="02040503050406030204" pitchFamily="18" charset="0"/>
                        </a:rPr>
                        <m:t>)</m:t>
                      </m:r>
                      <m:r>
                        <a:rPr lang="en-US" altLang="zh-CN" sz="2000" b="1" i="1" spc="-100" dirty="0" smtClean="0">
                          <a:latin typeface="Cambria Math" panose="02040503050406030204" pitchFamily="18" charset="0"/>
                        </a:rPr>
                        <m:t>)</m:t>
                      </m:r>
                    </m:oMath>
                  </m:oMathPara>
                </a14:m>
                <a:endParaRPr lang="en-US" altLang="zh-CN" sz="2000" spc="-100" dirty="0">
                  <a:solidFill>
                    <a:srgbClr val="0070C0"/>
                  </a:solidFill>
                </a:endParaRPr>
              </a:p>
              <a:p>
                <a:pPr marL="0" indent="0">
                  <a:lnSpc>
                    <a:spcPct val="120000"/>
                  </a:lnSpc>
                  <a:spcBef>
                    <a:spcPts val="0"/>
                  </a:spcBef>
                  <a:spcAft>
                    <a:spcPts val="0"/>
                  </a:spcAft>
                  <a:buNone/>
                </a:pPr>
                <a:r>
                  <a:rPr lang="zh-CN" altLang="en-US" sz="2000" spc="-120" dirty="0">
                    <a:solidFill>
                      <a:srgbClr val="0070C0"/>
                    </a:solidFill>
                  </a:rPr>
                  <a:t>                                                                                                               </a:t>
                </a:r>
                <a14:m>
                  <m:oMath xmlns:m="http://schemas.openxmlformats.org/officeDocument/2006/math">
                    <m:r>
                      <a:rPr lang="zh-CN" altLang="en-US" sz="2000" i="1" spc="-120" dirty="0">
                        <a:solidFill>
                          <a:srgbClr val="0070C0"/>
                        </a:solidFill>
                        <a:latin typeface="Cambria Math" panose="02040503050406030204" pitchFamily="18" charset="0"/>
                      </a:rPr>
                      <m:t>⊢</m:t>
                    </m:r>
                    <m:r>
                      <a:rPr lang="es-ES" altLang="zh-CN" sz="2000" i="1" spc="-120" dirty="0">
                        <a:solidFill>
                          <a:srgbClr val="0070C0"/>
                        </a:solidFill>
                        <a:latin typeface="Cambria Math" panose="02040503050406030204" pitchFamily="18" charset="0"/>
                      </a:rPr>
                      <m:t>(</m:t>
                    </m:r>
                    <m:r>
                      <a:rPr lang="es-ES" altLang="zh-CN" sz="2000" i="1" spc="-120" dirty="0">
                        <a:solidFill>
                          <a:srgbClr val="0070C0"/>
                        </a:solidFill>
                        <a:latin typeface="Cambria Math" panose="02040503050406030204" pitchFamily="18" charset="0"/>
                      </a:rPr>
                      <m:t>𝑹</m:t>
                    </m:r>
                    <m:r>
                      <a:rPr lang="en-US" altLang="zh-CN" sz="2000" i="1" spc="-120" dirty="0">
                        <a:solidFill>
                          <a:srgbClr val="0070C0"/>
                        </a:solidFill>
                        <a:latin typeface="Cambria Math" panose="02040503050406030204" pitchFamily="18" charset="0"/>
                        <a:sym typeface="Symbol" panose="05050102010706020507" pitchFamily="18" charset="2"/>
                      </a:rPr>
                      <m:t>→</m:t>
                    </m:r>
                    <m:r>
                      <a:rPr lang="pt-BR" altLang="zh-CN" sz="2000" i="1" spc="-120" dirty="0">
                        <a:solidFill>
                          <a:srgbClr val="0070C0"/>
                        </a:solidFill>
                        <a:latin typeface="Cambria Math" panose="02040503050406030204" pitchFamily="18" charset="0"/>
                      </a:rPr>
                      <m:t>𝑷</m:t>
                    </m:r>
                    <m:r>
                      <a:rPr lang="pt-BR" altLang="zh-CN" sz="2000" i="1" spc="-120" dirty="0">
                        <a:solidFill>
                          <a:srgbClr val="0070C0"/>
                        </a:solidFill>
                        <a:latin typeface="Cambria Math" panose="02040503050406030204" pitchFamily="18" charset="0"/>
                      </a:rPr>
                      <m:t>)→(¬</m:t>
                    </m:r>
                    <m:r>
                      <a:rPr lang="pt-BR" altLang="zh-CN" sz="2000" i="1" spc="-120" dirty="0">
                        <a:solidFill>
                          <a:srgbClr val="0070C0"/>
                        </a:solidFill>
                        <a:latin typeface="Cambria Math" panose="02040503050406030204" pitchFamily="18" charset="0"/>
                      </a:rPr>
                      <m:t>𝑷</m:t>
                    </m:r>
                    <m:r>
                      <a:rPr lang="en-US" altLang="zh-CN" sz="2000" i="1" spc="-120" dirty="0">
                        <a:solidFill>
                          <a:srgbClr val="0070C0"/>
                        </a:solidFill>
                        <a:latin typeface="Cambria Math" panose="02040503050406030204" pitchFamily="18" charset="0"/>
                        <a:sym typeface="Symbol" panose="05050102010706020507" pitchFamily="18" charset="2"/>
                      </a:rPr>
                      <m:t>→¬</m:t>
                    </m:r>
                    <m:r>
                      <a:rPr lang="pt-BR" altLang="zh-CN" sz="2000" i="1" spc="-120" dirty="0">
                        <a:solidFill>
                          <a:srgbClr val="0070C0"/>
                        </a:solidFill>
                        <a:latin typeface="Cambria Math" panose="02040503050406030204" pitchFamily="18" charset="0"/>
                      </a:rPr>
                      <m:t>𝑹</m:t>
                    </m:r>
                    <m:r>
                      <a:rPr lang="pt-BR" altLang="zh-CN" sz="2000" i="1" spc="-120" dirty="0">
                        <a:solidFill>
                          <a:srgbClr val="0070C0"/>
                        </a:solidFill>
                        <a:latin typeface="Cambria Math" panose="02040503050406030204" pitchFamily="18" charset="0"/>
                      </a:rPr>
                      <m:t>)</m:t>
                    </m:r>
                  </m:oMath>
                </a14:m>
                <a:endParaRPr lang="zh-CN" altLang="zh-CN" sz="2000" spc="-1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000" b="1" i="1" spc="-120" dirty="0" smtClean="0">
                            <a:latin typeface="Cambria Math" panose="02040503050406030204" pitchFamily="18" charset="0"/>
                          </a:rPr>
                        </m:ctrlPr>
                      </m:sSubPr>
                      <m:e>
                        <m:r>
                          <a:rPr lang="de-DE" altLang="zh-CN" sz="2000" b="1" i="1" spc="-120" dirty="0" smtClean="0">
                            <a:latin typeface="Cambria Math" panose="02040503050406030204" pitchFamily="18" charset="0"/>
                          </a:rPr>
                          <m:t>𝑨</m:t>
                        </m:r>
                      </m:e>
                      <m:sub>
                        <m:r>
                          <a:rPr lang="en-US" altLang="zh-CN" sz="2000" b="1" i="1" spc="-120" dirty="0" smtClean="0">
                            <a:latin typeface="Cambria Math" panose="02040503050406030204" pitchFamily="18" charset="0"/>
                          </a:rPr>
                          <m:t>𝟏𝟎</m:t>
                        </m:r>
                      </m:sub>
                    </m:sSub>
                    <m:r>
                      <a:rPr lang="de-DE" altLang="zh-CN" sz="2000" b="1" i="1" spc="-120" dirty="0">
                        <a:latin typeface="Cambria Math" panose="02040503050406030204" pitchFamily="18" charset="0"/>
                      </a:rPr>
                      <m:t>=</m:t>
                    </m:r>
                    <m:r>
                      <a:rPr lang="en-US" altLang="zh-CN" sz="2000" b="1" i="1" spc="-120" dirty="0">
                        <a:latin typeface="Cambria Math" panose="02040503050406030204" pitchFamily="18" charset="0"/>
                        <a:sym typeface="Symbol" panose="05050102010706020507" pitchFamily="18" charset="2"/>
                      </a:rPr>
                      <m:t>¬∀</m:t>
                    </m:r>
                    <m:r>
                      <a:rPr lang="en-US" altLang="zh-CN" sz="2000" b="1" i="1" spc="-120" dirty="0">
                        <a:latin typeface="Cambria Math" panose="02040503050406030204" pitchFamily="18" charset="0"/>
                        <a:sym typeface="Symbol" panose="05050102010706020507" pitchFamily="18" charset="2"/>
                      </a:rPr>
                      <m:t>𝒙</m:t>
                    </m:r>
                    <m:r>
                      <a:rPr lang="en-US" altLang="zh-CN" sz="2000" b="1" i="1" spc="-120" dirty="0">
                        <a:latin typeface="Cambria Math" panose="02040503050406030204" pitchFamily="18" charset="0"/>
                        <a:sym typeface="Symbol" panose="05050102010706020507" pitchFamily="18" charset="2"/>
                      </a:rPr>
                      <m:t>¬</m:t>
                    </m:r>
                    <m:r>
                      <a:rPr lang="es-ES" altLang="zh-CN" sz="2000" b="1" i="1" spc="-120" dirty="0">
                        <a:latin typeface="Cambria Math" panose="02040503050406030204" pitchFamily="18" charset="0"/>
                      </a:rPr>
                      <m:t>𝑹</m:t>
                    </m:r>
                    <m:d>
                      <m:dPr>
                        <m:ctrlPr>
                          <a:rPr lang="es-ES" altLang="zh-CN" sz="2000" b="1" i="1" spc="-120" dirty="0">
                            <a:latin typeface="Cambria Math" panose="02040503050406030204" pitchFamily="18" charset="0"/>
                          </a:rPr>
                        </m:ctrlPr>
                      </m:dPr>
                      <m:e>
                        <m:r>
                          <a:rPr lang="es-ES" altLang="zh-CN" sz="2000" b="1" i="1" spc="-120" dirty="0">
                            <a:latin typeface="Cambria Math" panose="02040503050406030204" pitchFamily="18" charset="0"/>
                          </a:rPr>
                          <m:t>𝒙</m:t>
                        </m:r>
                        <m:r>
                          <a:rPr lang="es-ES" altLang="zh-CN" sz="2000" b="1" i="1" spc="-120" dirty="0">
                            <a:latin typeface="Cambria Math" panose="02040503050406030204" pitchFamily="18" charset="0"/>
                          </a:rPr>
                          <m:t>,</m:t>
                        </m:r>
                        <m:r>
                          <a:rPr lang="es-ES" altLang="zh-CN" sz="2000" b="1" i="1" spc="-120" dirty="0">
                            <a:latin typeface="Cambria Math" panose="02040503050406030204" pitchFamily="18" charset="0"/>
                          </a:rPr>
                          <m:t>𝒙</m:t>
                        </m:r>
                      </m:e>
                    </m:d>
                    <m:r>
                      <a:rPr lang="es-ES" altLang="zh-CN" sz="2000" b="1" i="1" spc="-120" dirty="0">
                        <a:latin typeface="Cambria Math" panose="02040503050406030204" pitchFamily="18" charset="0"/>
                      </a:rPr>
                      <m:t>→¬∀</m:t>
                    </m:r>
                    <m:r>
                      <a:rPr lang="en-US" altLang="zh-CN" sz="2000" b="1" i="1" spc="-120" dirty="0" err="1">
                        <a:latin typeface="Cambria Math" panose="02040503050406030204" pitchFamily="18" charset="0"/>
                        <a:sym typeface="Symbol" panose="05050102010706020507" pitchFamily="18" charset="2"/>
                      </a:rPr>
                      <m:t>𝒙</m:t>
                    </m:r>
                    <m:r>
                      <a:rPr lang="en-US" altLang="zh-CN" sz="2000" b="1" i="1" spc="-120" dirty="0" smtClean="0">
                        <a:latin typeface="Cambria Math" panose="02040503050406030204" pitchFamily="18" charset="0"/>
                        <a:sym typeface="Symbol" panose="05050102010706020507" pitchFamily="18" charset="2"/>
                      </a:rPr>
                      <m:t>¬¬</m:t>
                    </m:r>
                    <m:r>
                      <a:rPr lang="en-US" altLang="zh-CN" sz="2000" b="1" i="1" spc="-120" dirty="0" err="1">
                        <a:latin typeface="Cambria Math" panose="02040503050406030204" pitchFamily="18" charset="0"/>
                        <a:sym typeface="Symbol" panose="05050102010706020507" pitchFamily="18" charset="2"/>
                      </a:rPr>
                      <m:t>∀</m:t>
                    </m:r>
                    <m:r>
                      <a:rPr lang="en-US" altLang="zh-CN" sz="2000" b="1" i="1" spc="-120" dirty="0" err="1">
                        <a:latin typeface="Cambria Math" panose="02040503050406030204" pitchFamily="18" charset="0"/>
                        <a:sym typeface="Symbol" panose="05050102010706020507" pitchFamily="18" charset="2"/>
                      </a:rPr>
                      <m:t>𝒚</m:t>
                    </m:r>
                    <m:r>
                      <a:rPr lang="en-US" altLang="zh-CN" sz="2000" b="1" i="1" spc="-120" dirty="0">
                        <a:latin typeface="Cambria Math" panose="02040503050406030204" pitchFamily="18" charset="0"/>
                        <a:sym typeface="Symbol" panose="05050102010706020507" pitchFamily="18" charset="2"/>
                      </a:rPr>
                      <m:t>¬</m:t>
                    </m:r>
                    <m:r>
                      <a:rPr lang="es-ES" altLang="zh-CN" sz="2000" b="1" i="1" spc="-120" dirty="0">
                        <a:latin typeface="Cambria Math" panose="02040503050406030204" pitchFamily="18" charset="0"/>
                      </a:rPr>
                      <m:t>𝑹</m:t>
                    </m:r>
                    <m:r>
                      <a:rPr lang="es-ES" altLang="zh-CN" sz="2000" b="1" i="1" spc="-120" dirty="0">
                        <a:latin typeface="Cambria Math" panose="02040503050406030204" pitchFamily="18" charset="0"/>
                      </a:rPr>
                      <m:t>(</m:t>
                    </m:r>
                    <m:r>
                      <a:rPr lang="es-ES" altLang="zh-CN" sz="2000" b="1" i="1" spc="-120" dirty="0">
                        <a:latin typeface="Cambria Math" panose="02040503050406030204" pitchFamily="18" charset="0"/>
                      </a:rPr>
                      <m:t>𝒙</m:t>
                    </m:r>
                    <m:r>
                      <a:rPr lang="es-ES" altLang="zh-CN" sz="2000" b="1" i="1" spc="-120" dirty="0">
                        <a:latin typeface="Cambria Math" panose="02040503050406030204" pitchFamily="18" charset="0"/>
                      </a:rPr>
                      <m:t>,</m:t>
                    </m:r>
                    <m:r>
                      <a:rPr lang="es-ES" altLang="zh-CN" sz="2000" b="1" i="1" spc="-120" dirty="0">
                        <a:latin typeface="Cambria Math" panose="02040503050406030204" pitchFamily="18" charset="0"/>
                      </a:rPr>
                      <m:t>𝒚</m:t>
                    </m:r>
                    <m:r>
                      <a:rPr lang="es-ES" altLang="zh-CN" sz="2000" b="1" i="1" spc="-120" dirty="0">
                        <a:latin typeface="Cambria Math" panose="02040503050406030204" pitchFamily="18" charset="0"/>
                      </a:rPr>
                      <m:t>)</m:t>
                    </m:r>
                  </m:oMath>
                </a14:m>
                <a:r>
                  <a:rPr lang="es-ES" altLang="zh-CN" sz="2000" b="1" dirty="0"/>
                  <a:t>                 </a:t>
                </a:r>
                <a14:m>
                  <m:oMath xmlns:m="http://schemas.openxmlformats.org/officeDocument/2006/math">
                    <m:sSub>
                      <m:sSubPr>
                        <m:ctrlPr>
                          <a:rPr lang="en-US" altLang="zh-CN" sz="2000" b="1" i="1" spc="-120" dirty="0" smtClean="0">
                            <a:solidFill>
                              <a:srgbClr val="0070C0"/>
                            </a:solidFill>
                            <a:latin typeface="Cambria Math" panose="02040503050406030204" pitchFamily="18" charset="0"/>
                          </a:rPr>
                        </m:ctrlPr>
                      </m:sSubPr>
                      <m:e>
                        <m:r>
                          <a:rPr lang="de-DE" altLang="zh-CN" sz="2000" b="1" i="1" spc="-120" dirty="0" smtClean="0">
                            <a:solidFill>
                              <a:srgbClr val="0070C0"/>
                            </a:solidFill>
                            <a:latin typeface="Cambria Math" panose="02040503050406030204" pitchFamily="18" charset="0"/>
                          </a:rPr>
                          <m:t>𝑨</m:t>
                        </m:r>
                      </m:e>
                      <m:sub>
                        <m:r>
                          <a:rPr lang="en-US" altLang="zh-CN" sz="2000" b="1" i="1" spc="-120" dirty="0" smtClean="0">
                            <a:solidFill>
                              <a:srgbClr val="0070C0"/>
                            </a:solidFill>
                            <a:latin typeface="Cambria Math" panose="02040503050406030204" pitchFamily="18" charset="0"/>
                          </a:rPr>
                          <m:t>𝟗</m:t>
                        </m:r>
                      </m:sub>
                    </m:sSub>
                    <m:r>
                      <a:rPr lang="en-US" altLang="zh-CN" sz="2000" b="1" i="1" spc="-120" dirty="0" smtClean="0">
                        <a:solidFill>
                          <a:srgbClr val="0070C0"/>
                        </a:solidFill>
                        <a:latin typeface="Cambria Math" panose="02040503050406030204" pitchFamily="18" charset="0"/>
                      </a:rPr>
                      <m:t>=</m:t>
                    </m:r>
                    <m:sSub>
                      <m:sSubPr>
                        <m:ctrlPr>
                          <a:rPr lang="en-US" altLang="zh-CN" sz="2000" b="1" i="1" spc="-120" dirty="0" smtClean="0">
                            <a:solidFill>
                              <a:srgbClr val="0070C0"/>
                            </a:solidFill>
                            <a:latin typeface="Cambria Math" panose="02040503050406030204" pitchFamily="18" charset="0"/>
                          </a:rPr>
                        </m:ctrlPr>
                      </m:sSubPr>
                      <m:e>
                        <m:r>
                          <a:rPr lang="en-US" altLang="zh-CN" sz="2000" b="1" i="1" spc="-120" dirty="0" smtClean="0">
                            <a:solidFill>
                              <a:srgbClr val="0070C0"/>
                            </a:solidFill>
                            <a:latin typeface="Cambria Math" panose="02040503050406030204" pitchFamily="18" charset="0"/>
                          </a:rPr>
                          <m:t>𝑨</m:t>
                        </m:r>
                      </m:e>
                      <m:sub>
                        <m:r>
                          <a:rPr lang="en-US" altLang="zh-CN" sz="2000" b="1" i="1" spc="-120" dirty="0" smtClean="0">
                            <a:solidFill>
                              <a:srgbClr val="0070C0"/>
                            </a:solidFill>
                            <a:latin typeface="Cambria Math" panose="02040503050406030204" pitchFamily="18" charset="0"/>
                          </a:rPr>
                          <m:t>𝟖</m:t>
                        </m:r>
                      </m:sub>
                    </m:sSub>
                    <m:r>
                      <a:rPr lang="en-US" altLang="zh-CN" sz="2000" b="1" i="1" spc="-120" dirty="0" smtClean="0">
                        <a:solidFill>
                          <a:srgbClr val="0070C0"/>
                        </a:solidFill>
                        <a:latin typeface="Cambria Math" panose="02040503050406030204" pitchFamily="18" charset="0"/>
                      </a:rPr>
                      <m:t>→</m:t>
                    </m:r>
                    <m:sSub>
                      <m:sSubPr>
                        <m:ctrlPr>
                          <a:rPr lang="en-US" altLang="zh-CN" sz="2000" b="1" i="1" spc="-120" dirty="0" smtClean="0">
                            <a:solidFill>
                              <a:srgbClr val="0070C0"/>
                            </a:solidFill>
                            <a:latin typeface="Cambria Math" panose="02040503050406030204" pitchFamily="18" charset="0"/>
                          </a:rPr>
                        </m:ctrlPr>
                      </m:sSubPr>
                      <m:e>
                        <m:r>
                          <a:rPr lang="en-US" altLang="zh-CN" sz="2000" b="1" i="1" spc="-120" dirty="0" smtClean="0">
                            <a:solidFill>
                              <a:srgbClr val="0070C0"/>
                            </a:solidFill>
                            <a:latin typeface="Cambria Math" panose="02040503050406030204" pitchFamily="18" charset="0"/>
                          </a:rPr>
                          <m:t>𝑨</m:t>
                        </m:r>
                      </m:e>
                      <m:sub>
                        <m:r>
                          <a:rPr lang="en-US" altLang="zh-CN" sz="2000" b="1" i="1" spc="-120" dirty="0" smtClean="0">
                            <a:solidFill>
                              <a:srgbClr val="0070C0"/>
                            </a:solidFill>
                            <a:latin typeface="Cambria Math" panose="02040503050406030204" pitchFamily="18" charset="0"/>
                          </a:rPr>
                          <m:t>𝟏𝟎</m:t>
                        </m:r>
                      </m:sub>
                    </m:sSub>
                  </m:oMath>
                </a14:m>
                <a:endParaRPr lang="zh-CN" altLang="zh-CN" sz="2000" spc="-12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𝟏𝟏</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i="1" dirty="0">
                        <a:latin typeface="Cambria Math" panose="02040503050406030204" pitchFamily="18" charset="0"/>
                        <a:sym typeface="Symbol" panose="05050102010706020507" pitchFamily="18" charset="2"/>
                      </a:rPr>
                      <m:t>∃</m:t>
                    </m:r>
                    <m:r>
                      <a:rPr lang="en-US" altLang="zh-CN" sz="2000" i="1" dirty="0">
                        <a:latin typeface="Cambria Math" panose="02040503050406030204" pitchFamily="18" charset="0"/>
                        <a:sym typeface="Symbol" panose="05050102010706020507" pitchFamily="18" charset="2"/>
                      </a:rPr>
                      <m:t>𝒙</m:t>
                    </m:r>
                    <m:r>
                      <a:rPr lang="en-US" altLang="zh-CN" sz="2000" i="1" dirty="0">
                        <a:latin typeface="Cambria Math" panose="02040503050406030204" pitchFamily="18" charset="0"/>
                        <a:sym typeface="Symbol" panose="05050102010706020507" pitchFamily="18" charset="2"/>
                      </a:rPr>
                      <m:t>¬∀</m:t>
                    </m:r>
                    <m:r>
                      <a:rPr lang="en-US" altLang="zh-CN" sz="2000" i="1" dirty="0">
                        <a:latin typeface="Cambria Math" panose="02040503050406030204" pitchFamily="18" charset="0"/>
                        <a:sym typeface="Symbol" panose="05050102010706020507" pitchFamily="18" charset="2"/>
                      </a:rPr>
                      <m:t>𝒚</m:t>
                    </m:r>
                    <m:r>
                      <a:rPr lang="en-US" altLang="zh-CN" sz="2000" i="1" dirty="0">
                        <a:latin typeface="Cambria Math" panose="02040503050406030204" pitchFamily="18" charset="0"/>
                        <a:sym typeface="Symbol" panose="05050102010706020507" pitchFamily="18" charset="2"/>
                      </a:rPr>
                      <m:t>¬</m:t>
                    </m:r>
                    <m:r>
                      <a:rPr lang="es-ES" altLang="zh-CN" sz="2000" i="1" dirty="0">
                        <a:latin typeface="Cambria Math" panose="02040503050406030204" pitchFamily="18" charset="0"/>
                      </a:rPr>
                      <m:t>𝑹</m:t>
                    </m:r>
                    <m:r>
                      <a:rPr lang="es-ES" altLang="zh-CN" sz="2000" i="1" dirty="0">
                        <a:latin typeface="Cambria Math" panose="02040503050406030204" pitchFamily="18" charset="0"/>
                      </a:rPr>
                      <m:t>(</m:t>
                    </m:r>
                    <m:r>
                      <a:rPr lang="es-ES" altLang="zh-CN" sz="2000" i="1" dirty="0">
                        <a:latin typeface="Cambria Math" panose="02040503050406030204" pitchFamily="18" charset="0"/>
                      </a:rPr>
                      <m:t>𝒙</m:t>
                    </m:r>
                    <m:r>
                      <a:rPr lang="es-ES" altLang="zh-CN" sz="2000" i="1" dirty="0">
                        <a:latin typeface="Cambria Math" panose="02040503050406030204" pitchFamily="18" charset="0"/>
                      </a:rPr>
                      <m:t>,</m:t>
                    </m:r>
                    <m:r>
                      <a:rPr lang="es-ES" altLang="zh-CN" sz="2000" i="1" dirty="0">
                        <a:latin typeface="Cambria Math" panose="02040503050406030204" pitchFamily="18" charset="0"/>
                      </a:rPr>
                      <m:t>𝒚</m:t>
                    </m:r>
                    <m:r>
                      <a:rPr lang="es-ES" altLang="zh-CN" sz="2000" i="1" dirty="0">
                        <a:latin typeface="Cambria Math" panose="02040503050406030204" pitchFamily="18" charset="0"/>
                      </a:rPr>
                      <m:t>)</m:t>
                    </m:r>
                  </m:oMath>
                </a14:m>
                <a:r>
                  <a:rPr lang="es-ES" altLang="zh-CN" sz="2000" b="1" dirty="0"/>
                  <a:t>                      </a:t>
                </a:r>
                <a14:m>
                  <m:oMath xmlns:m="http://schemas.openxmlformats.org/officeDocument/2006/math">
                    <m:r>
                      <a:rPr lang="en-US" altLang="zh-CN" sz="2000" b="1" i="1" dirty="0" smtClean="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𝒙</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𝒙</m:t>
                    </m:r>
                    <m:r>
                      <a:rPr lang="en-US" altLang="zh-CN" sz="2000" b="1" i="1" dirty="0" smtClean="0">
                        <a:solidFill>
                          <a:srgbClr val="0070C0"/>
                        </a:solidFill>
                        <a:latin typeface="Cambria Math" panose="02040503050406030204" pitchFamily="18" charset="0"/>
                      </a:rPr>
                      <m:t>)</m:t>
                    </m:r>
                    <m:r>
                      <a:rPr lang="zh-CN"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𝒙</m:t>
                    </m:r>
                    <m:r>
                      <a:rPr lang="en-US" altLang="zh-CN" sz="2000" b="1" i="1" dirty="0">
                        <a:solidFill>
                          <a:srgbClr val="0070C0"/>
                        </a:solidFill>
                        <a:latin typeface="Cambria Math" panose="02040503050406030204" pitchFamily="18" charset="0"/>
                        <a:sym typeface="Symbol" panose="05050102010706020507" pitchFamily="18" charset="2"/>
                      </a:rPr>
                      <m:t>¬</m:t>
                    </m:r>
                    <m:r>
                      <a:rPr lang="es-ES" altLang="zh-CN" sz="2000" b="1" i="1" dirty="0">
                        <a:solidFill>
                          <a:srgbClr val="0070C0"/>
                        </a:solidFill>
                        <a:latin typeface="Cambria Math" panose="02040503050406030204" pitchFamily="18" charset="0"/>
                      </a:rPr>
                      <m:t>𝑹</m:t>
                    </m:r>
                    <m:r>
                      <a:rPr lang="es-ES" altLang="zh-CN" sz="2000" b="1" i="1" dirty="0">
                        <a:solidFill>
                          <a:srgbClr val="0070C0"/>
                        </a:solidFill>
                        <a:latin typeface="Cambria Math" panose="02040503050406030204" pitchFamily="18" charset="0"/>
                      </a:rPr>
                      <m:t>(</m:t>
                    </m:r>
                    <m:r>
                      <a:rPr lang="es-ES" altLang="zh-CN" sz="2000" b="1" i="1" dirty="0">
                        <a:solidFill>
                          <a:srgbClr val="0070C0"/>
                        </a:solidFill>
                        <a:latin typeface="Cambria Math" panose="02040503050406030204" pitchFamily="18" charset="0"/>
                      </a:rPr>
                      <m:t>𝒙</m:t>
                    </m:r>
                    <m:r>
                      <a:rPr lang="es-ES" altLang="zh-CN" sz="2000" b="1" i="1" dirty="0" smtClean="0">
                        <a:solidFill>
                          <a:srgbClr val="0070C0"/>
                        </a:solidFill>
                        <a:latin typeface="Cambria Math" panose="02040503050406030204" pitchFamily="18" charset="0"/>
                      </a:rPr>
                      <m:t>)</m:t>
                    </m:r>
                  </m:oMath>
                </a14:m>
                <a:endParaRPr lang="zh-CN" altLang="zh-CN" sz="20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de-DE"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𝟏𝟐</m:t>
                        </m:r>
                      </m:sub>
                    </m:sSub>
                    <m:r>
                      <a:rPr lang="de-DE"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𝑹</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𝒚𝑹</m:t>
                    </m:r>
                    <m:r>
                      <a:rPr lang="es-ES" altLang="zh-CN" sz="2000" b="1" i="1" dirty="0">
                        <a:latin typeface="Cambria Math" panose="02040503050406030204" pitchFamily="18" charset="0"/>
                      </a:rPr>
                      <m:t>(</m:t>
                    </m:r>
                    <m:r>
                      <a:rPr lang="es-ES" altLang="zh-CN" sz="2000" b="1" i="1" dirty="0">
                        <a:latin typeface="Cambria Math" panose="02040503050406030204" pitchFamily="18" charset="0"/>
                      </a:rPr>
                      <m:t>𝒙</m:t>
                    </m:r>
                    <m:r>
                      <a:rPr lang="es-ES" altLang="zh-CN" sz="2000" b="1" i="1" dirty="0">
                        <a:latin typeface="Cambria Math" panose="02040503050406030204" pitchFamily="18" charset="0"/>
                      </a:rPr>
                      <m:t>,</m:t>
                    </m:r>
                    <m:r>
                      <a:rPr lang="es-ES" altLang="zh-CN" sz="2000" b="1" i="1" dirty="0">
                        <a:latin typeface="Cambria Math" panose="02040503050406030204" pitchFamily="18" charset="0"/>
                      </a:rPr>
                      <m:t>𝒚</m:t>
                    </m:r>
                    <m:r>
                      <a:rPr lang="es-ES" altLang="zh-CN" sz="2000" b="1" i="1" dirty="0">
                        <a:latin typeface="Cambria Math" panose="02040503050406030204" pitchFamily="18" charset="0"/>
                      </a:rPr>
                      <m:t>)</m:t>
                    </m:r>
                  </m:oMath>
                </a14:m>
                <a:r>
                  <a:rPr lang="es-ES" altLang="zh-CN" sz="2000" b="1" dirty="0"/>
                  <a:t>                            </a:t>
                </a:r>
                <a14:m>
                  <m:oMath xmlns:m="http://schemas.openxmlformats.org/officeDocument/2006/math">
                    <m:r>
                      <a:rPr lang="en-US" altLang="zh-CN" sz="2000" b="1" i="1" dirty="0" smtClean="0">
                        <a:solidFill>
                          <a:srgbClr val="0070C0"/>
                        </a:solidFill>
                        <a:latin typeface="Cambria Math" panose="02040503050406030204" pitchFamily="18" charset="0"/>
                        <a:sym typeface="Symbol" panose="05050102010706020507" pitchFamily="18" charset="2"/>
                      </a:rPr>
                      <m:t>∃</m:t>
                    </m:r>
                    <m:r>
                      <a:rPr lang="en-US" altLang="zh-CN" sz="2000" b="1" i="1" dirty="0" err="1">
                        <a:solidFill>
                          <a:srgbClr val="0070C0"/>
                        </a:solidFill>
                        <a:latin typeface="Cambria Math" panose="02040503050406030204" pitchFamily="18" charset="0"/>
                        <a:sym typeface="Symbol" panose="05050102010706020507" pitchFamily="18" charset="2"/>
                      </a:rPr>
                      <m:t>𝒙</m:t>
                    </m:r>
                    <m:r>
                      <a:rPr lang="en-US" altLang="zh-CN" sz="2000" b="1" i="1" dirty="0" err="1">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𝒙</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𝒙</m:t>
                    </m:r>
                    <m:r>
                      <a:rPr lang="en-US" altLang="zh-CN" sz="2000" b="1" i="1" dirty="0">
                        <a:solidFill>
                          <a:srgbClr val="0070C0"/>
                        </a:solidFill>
                        <a:latin typeface="Cambria Math" panose="02040503050406030204" pitchFamily="18" charset="0"/>
                        <a:sym typeface="Symbol" panose="05050102010706020507" pitchFamily="18" charset="2"/>
                      </a:rPr>
                      <m:t>¬</m:t>
                    </m:r>
                    <m:r>
                      <a:rPr lang="es-ES" altLang="zh-CN" sz="2000" b="1" i="1" dirty="0">
                        <a:solidFill>
                          <a:srgbClr val="0070C0"/>
                        </a:solidFill>
                        <a:latin typeface="Cambria Math" panose="02040503050406030204" pitchFamily="18" charset="0"/>
                      </a:rPr>
                      <m:t>𝑹</m:t>
                    </m:r>
                    <m:r>
                      <a:rPr lang="es-ES" altLang="zh-CN" sz="2000" b="1" i="1" dirty="0">
                        <a:solidFill>
                          <a:srgbClr val="0070C0"/>
                        </a:solidFill>
                        <a:latin typeface="Cambria Math" panose="02040503050406030204" pitchFamily="18" charset="0"/>
                      </a:rPr>
                      <m:t>(</m:t>
                    </m:r>
                    <m:r>
                      <a:rPr lang="es-ES" altLang="zh-CN" sz="2000" b="1" i="1" dirty="0">
                        <a:solidFill>
                          <a:srgbClr val="0070C0"/>
                        </a:solidFill>
                        <a:latin typeface="Cambria Math" panose="02040503050406030204" pitchFamily="18" charset="0"/>
                      </a:rPr>
                      <m:t>𝒙</m:t>
                    </m:r>
                    <m:r>
                      <a:rPr lang="es-ES" altLang="zh-CN" sz="2000" b="1" i="1" dirty="0">
                        <a:solidFill>
                          <a:srgbClr val="0070C0"/>
                        </a:solidFill>
                        <a:latin typeface="Cambria Math" panose="02040503050406030204" pitchFamily="18" charset="0"/>
                      </a:rPr>
                      <m:t>)</m:t>
                    </m:r>
                  </m:oMath>
                </a14:m>
                <a:endParaRPr lang="zh-CN" altLang="zh-CN" sz="2000" dirty="0">
                  <a:solidFill>
                    <a:srgbClr val="0070C0"/>
                  </a:solidFill>
                </a:endParaRPr>
              </a:p>
              <a:p>
                <a:pPr marL="0" indent="0">
                  <a:lnSpc>
                    <a:spcPct val="120000"/>
                  </a:lnSpc>
                  <a:spcBef>
                    <a:spcPts val="0"/>
                  </a:spcBef>
                  <a:spcAft>
                    <a:spcPts val="0"/>
                  </a:spcAft>
                  <a:buNone/>
                </a:pPr>
                <a:r>
                  <a:rPr lang="zh-CN" altLang="zh-CN" sz="2000" b="0" dirty="0"/>
                  <a:t>证毕</a:t>
                </a:r>
                <a:endParaRPr lang="en-US" altLang="zh-CN" sz="2400" dirty="0"/>
              </a:p>
            </p:txBody>
          </p:sp>
        </mc:Choice>
        <mc:Fallback xmlns="">
          <p:sp>
            <p:nvSpPr>
              <p:cNvPr id="69635" name="内容占位符 2">
                <a:extLst>
                  <a:ext uri="{FF2B5EF4-FFF2-40B4-BE49-F238E27FC236}">
                    <a16:creationId xmlns:a16="http://schemas.microsoft.com/office/drawing/2014/main" id="{E0F5B4A2-5D22-4692-A72F-3C086156FD9E}"/>
                  </a:ext>
                </a:extLst>
              </p:cNvPr>
              <p:cNvSpPr>
                <a:spLocks noGrp="1" noRot="1" noChangeAspect="1" noMove="1" noResize="1" noEditPoints="1" noAdjustHandles="1" noChangeArrowheads="1" noChangeShapeType="1" noTextEdit="1"/>
              </p:cNvSpPr>
              <p:nvPr>
                <p:ph idx="4294967295"/>
              </p:nvPr>
            </p:nvSpPr>
            <p:spPr>
              <a:xfrm>
                <a:off x="110360" y="945931"/>
                <a:ext cx="8923282" cy="5884479"/>
              </a:xfrm>
              <a:blipFill>
                <a:blip r:embed="rId3"/>
                <a:stretch>
                  <a:fillRect l="-683" t="-311" b="-20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29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63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63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63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963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63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63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9635">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9635">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963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8CFB41A-36F5-4C4D-9169-01927FEF8C8D}"/>
              </a:ext>
            </a:extLst>
          </p:cNvPr>
          <p:cNvSpPr>
            <a:spLocks noGrp="1" noChangeArrowheads="1"/>
          </p:cNvSpPr>
          <p:nvPr>
            <p:ph type="title"/>
          </p:nvPr>
        </p:nvSpPr>
        <p:spPr/>
        <p:txBody>
          <a:bodyPr/>
          <a:lstStyle/>
          <a:p>
            <a:r>
              <a:rPr lang="zh-CN" altLang="en-US" dirty="0"/>
              <a:t>公理模式</a:t>
            </a:r>
          </a:p>
        </p:txBody>
      </p:sp>
      <p:sp>
        <p:nvSpPr>
          <p:cNvPr id="4" name="内容占位符 2">
            <a:extLst>
              <a:ext uri="{FF2B5EF4-FFF2-40B4-BE49-F238E27FC236}">
                <a16:creationId xmlns:a16="http://schemas.microsoft.com/office/drawing/2014/main" id="{358F688D-26EB-3545-ACD2-E1DEA6834B5B}"/>
              </a:ext>
            </a:extLst>
          </p:cNvPr>
          <p:cNvSpPr txBox="1">
            <a:spLocks/>
          </p:cNvSpPr>
          <p:nvPr/>
        </p:nvSpPr>
        <p:spPr bwMode="auto">
          <a:xfrm>
            <a:off x="412485" y="875128"/>
            <a:ext cx="85899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defTabSz="914400"/>
            <a:r>
              <a:rPr kumimoji="1" lang="zh-CN" altLang="en-US" b="0" kern="0" dirty="0">
                <a:ea typeface="黑体" panose="02010609060101010101" pitchFamily="49" charset="-122"/>
              </a:rPr>
              <a:t>公理模式是</a:t>
            </a:r>
            <a:r>
              <a:rPr kumimoji="1" lang="zh-CN" altLang="en-US" kern="0" dirty="0">
                <a:solidFill>
                  <a:srgbClr val="0070C0"/>
                </a:solidFill>
                <a:ea typeface="黑体" panose="02010609060101010101" pitchFamily="49" charset="-122"/>
              </a:rPr>
              <a:t>相同形式的公式的集合</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4631B99-B9D6-544A-A735-ED32EC4DDC9D}"/>
                  </a:ext>
                </a:extLst>
              </p:cNvPr>
              <p:cNvSpPr/>
              <p:nvPr/>
            </p:nvSpPr>
            <p:spPr>
              <a:xfrm>
                <a:off x="0" y="1453812"/>
                <a:ext cx="9149902" cy="2127634"/>
              </a:xfrm>
              <a:prstGeom prst="rect">
                <a:avLst/>
              </a:prstGeom>
              <a:ln w="19050">
                <a:noFill/>
              </a:ln>
            </p:spPr>
            <p:txBody>
              <a:bodyPr wrap="square">
                <a:spAutoFit/>
              </a:bodyPr>
              <a:lstStyle/>
              <a:p>
                <a:pPr>
                  <a:lnSpc>
                    <a:spcPct val="120000"/>
                  </a:lnSpc>
                </a:pPr>
                <a:r>
                  <a:rPr lang="zh-CN"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公理</a:t>
                </a:r>
                <a:r>
                  <a:rPr lang="zh-CN" altLang="zh-CN" sz="2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设</a:t>
                </a:r>
                <a14:m>
                  <m:oMath xmlns:m="http://schemas.openxmlformats.org/officeDocument/2006/math">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𝑸</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 </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𝑹</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 </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𝑷</m:t>
                    </m:r>
                  </m:oMath>
                </a14:m>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为任意公式</a:t>
                </a:r>
              </a:p>
              <a:p>
                <a:pPr lvl="1">
                  <a:lnSpc>
                    <a:spcPct val="120000"/>
                  </a:lnSpc>
                </a:pP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公理模式</a:t>
                </a:r>
                <a:r>
                  <a:rPr lang="en-US" altLang="zh-CN" sz="2800" dirty="0">
                    <a:latin typeface="Kunstler Script" pitchFamily="66" charset="0"/>
                    <a:ea typeface="黑体" panose="02010609060101010101" pitchFamily="49" charset="-122"/>
                  </a:rPr>
                  <a:t>A </a:t>
                </a:r>
                <a:r>
                  <a:rPr lang="en-US" altLang="zh-CN" sz="2800" b="1" baseline="-25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i="1" baseline="-25000" dirty="0">
                    <a:latin typeface="Times New Roman" pitchFamily="18" charset="0"/>
                    <a:ea typeface="黑体" panose="02010609060101010101" pitchFamily="49" charset="-122"/>
                  </a:rPr>
                  <a:t> </a:t>
                </a:r>
                <a:r>
                  <a:rPr lang="zh-CN" altLang="zh-CN" sz="2800" b="1"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𝑸</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𝑹</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𝑸</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m:t>
                    </m:r>
                  </m:oMath>
                </a14:m>
                <a:endParaRPr lang="zh-CN"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pP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公理模式</a:t>
                </a:r>
                <a:r>
                  <a:rPr lang="en-US" altLang="zh-CN" sz="2800" dirty="0">
                    <a:latin typeface="Kunstler Script" pitchFamily="66" charset="0"/>
                    <a:ea typeface="黑体" panose="02010609060101010101" pitchFamily="49" charset="-122"/>
                  </a:rPr>
                  <a:t>A </a:t>
                </a:r>
                <a:r>
                  <a:rPr lang="pt-BR" altLang="zh-CN" sz="2800" b="1" baseline="-25000" dirty="0">
                    <a:latin typeface="Times New Roman" panose="02020603050405020304" pitchFamily="18" charset="0"/>
                    <a:ea typeface="黑体" panose="02010609060101010101" pitchFamily="49" charset="-122"/>
                    <a:cs typeface="Times New Roman" panose="02020603050405020304" pitchFamily="18" charset="0"/>
                  </a:rPr>
                  <a:t>2</a:t>
                </a:r>
                <a:r>
                  <a:rPr lang="pt-BR"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b="1"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𝑷</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𝑸</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𝑹</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𝑷</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𝑸</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𝑷</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𝑹</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m:t>
                    </m:r>
                  </m:oMath>
                </a14:m>
                <a:endParaRPr lang="zh-CN"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pP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公理模式</a:t>
                </a:r>
                <a:r>
                  <a:rPr lang="en-US" altLang="zh-CN" sz="2800" dirty="0">
                    <a:latin typeface="Kunstler Script" pitchFamily="66" charset="0"/>
                    <a:ea typeface="黑体" panose="02010609060101010101" pitchFamily="49" charset="-122"/>
                  </a:rPr>
                  <a:t>A </a:t>
                </a:r>
                <a:r>
                  <a:rPr lang="pt-BR" altLang="zh-CN" sz="2800"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pt-BR"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b="1"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𝑸</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𝑹</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𝑹</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𝑸</m:t>
                    </m:r>
                    <m:r>
                      <a:rPr lang="pt-BR" altLang="zh-CN" sz="2800" b="1" i="1" dirty="0" smtClean="0">
                        <a:latin typeface="Cambria Math" panose="02040503050406030204" pitchFamily="18" charset="0"/>
                        <a:ea typeface="黑体" panose="02010609060101010101" pitchFamily="49" charset="-122"/>
                        <a:cs typeface="Times New Roman" panose="02020603050405020304" pitchFamily="18" charset="0"/>
                      </a:rPr>
                      <m:t>)</m:t>
                    </m:r>
                  </m:oMath>
                </a14:m>
                <a:endParaRPr lang="pt-BR" altLang="zh-CN" sz="28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64631B99-B9D6-544A-A735-ED32EC4DDC9D}"/>
                  </a:ext>
                </a:extLst>
              </p:cNvPr>
              <p:cNvSpPr>
                <a:spLocks noRot="1" noChangeAspect="1" noMove="1" noResize="1" noEditPoints="1" noAdjustHandles="1" noChangeArrowheads="1" noChangeShapeType="1" noTextEdit="1"/>
              </p:cNvSpPr>
              <p:nvPr/>
            </p:nvSpPr>
            <p:spPr>
              <a:xfrm>
                <a:off x="0" y="1453812"/>
                <a:ext cx="9149902" cy="2127634"/>
              </a:xfrm>
              <a:prstGeom prst="rect">
                <a:avLst/>
              </a:prstGeom>
              <a:blipFill>
                <a:blip r:embed="rId2"/>
                <a:stretch>
                  <a:fillRect l="-1332" t="-2000" b="-7143"/>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1953430-6E87-0843-8D21-45EB07195AA0}"/>
                  </a:ext>
                </a:extLst>
              </p:cNvPr>
              <p:cNvSpPr txBox="1">
                <a:spLocks/>
              </p:cNvSpPr>
              <p:nvPr/>
            </p:nvSpPr>
            <p:spPr bwMode="auto">
              <a:xfrm>
                <a:off x="412485" y="3672537"/>
                <a:ext cx="8415868" cy="29901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defTabSz="914400"/>
                <a:r>
                  <a:rPr kumimoji="1" lang="zh-CN" altLang="en-US" b="0" kern="0" dirty="0">
                    <a:ea typeface="黑体" panose="02010609060101010101" pitchFamily="49" charset="-122"/>
                  </a:rPr>
                  <a:t>公理都是</a:t>
                </a:r>
                <a:r>
                  <a:rPr kumimoji="1" lang="zh-CN" altLang="en-US" kern="0" dirty="0">
                    <a:solidFill>
                      <a:srgbClr val="CC3333"/>
                    </a:solidFill>
                    <a:ea typeface="黑体" panose="02010609060101010101" pitchFamily="49" charset="-122"/>
                  </a:rPr>
                  <a:t>永真式</a:t>
                </a:r>
                <a:r>
                  <a:rPr kumimoji="1" lang="zh-CN" altLang="en-US" b="0" kern="0" dirty="0">
                    <a:ea typeface="黑体" panose="02010609060101010101" pitchFamily="49" charset="-122"/>
                  </a:rPr>
                  <a:t>，是不加证明而肯定 的永真式</a:t>
                </a:r>
                <a:endParaRPr kumimoji="1" lang="en-US" altLang="zh-CN" b="0" kern="0" dirty="0">
                  <a:ea typeface="黑体" panose="02010609060101010101" pitchFamily="49" charset="-122"/>
                </a:endParaRPr>
              </a:p>
              <a:p>
                <a:pPr defTabSz="914400"/>
                <a:r>
                  <a:rPr kumimoji="1" lang="zh-CN" altLang="en-US" b="0" kern="0" dirty="0">
                    <a:ea typeface="黑体" panose="02010609060101010101" pitchFamily="49" charset="-122"/>
                  </a:rPr>
                  <a:t>除了以上公理外，有时还需要</a:t>
                </a:r>
                <a:r>
                  <a:rPr kumimoji="1" lang="zh-CN" altLang="en-US" kern="0" dirty="0">
                    <a:solidFill>
                      <a:srgbClr val="0070C0"/>
                    </a:solidFill>
                    <a:ea typeface="黑体" panose="02010609060101010101" pitchFamily="49" charset="-122"/>
                  </a:rPr>
                  <a:t>其他推理前提</a:t>
                </a:r>
                <a:r>
                  <a:rPr kumimoji="1" lang="zh-CN" altLang="en-US" b="0" kern="0" dirty="0">
                    <a:ea typeface="黑体" panose="02010609060101010101" pitchFamily="49" charset="-122"/>
                  </a:rPr>
                  <a:t>，记为</a:t>
                </a:r>
                <a:r>
                  <a:rPr kumimoji="1" lang="zh-CN" altLang="en-US" kern="0" dirty="0">
                    <a:solidFill>
                      <a:srgbClr val="0070C0"/>
                    </a:solidFill>
                    <a:ea typeface="黑体" panose="02010609060101010101" pitchFamily="49" charset="-122"/>
                  </a:rPr>
                  <a:t>公式集合</a:t>
                </a:r>
                <a14:m>
                  <m:oMath xmlns:m="http://schemas.openxmlformats.org/officeDocument/2006/math">
                    <m:r>
                      <a:rPr lang="el-GR" altLang="zh-CN" b="1" i="0" dirty="0" smtClean="0">
                        <a:solidFill>
                          <a:srgbClr val="0070C0"/>
                        </a:solidFill>
                        <a:latin typeface="Cambria Math" panose="02040503050406030204" pitchFamily="18" charset="0"/>
                        <a:ea typeface="黑体" panose="02010609060101010101" pitchFamily="49" charset="-122"/>
                      </a:rPr>
                      <m:t>𝚪</m:t>
                    </m:r>
                  </m:oMath>
                </a14:m>
                <a:r>
                  <a:rPr lang="en-US" altLang="zh-CN" dirty="0">
                    <a:ea typeface="黑体" panose="02010609060101010101" pitchFamily="49" charset="-122"/>
                  </a:rPr>
                  <a:t>. </a:t>
                </a:r>
              </a:p>
              <a:p>
                <a:pPr defTabSz="914400"/>
                <a:r>
                  <a:rPr kumimoji="1" lang="zh-CN" altLang="en-US" b="0" kern="0" dirty="0">
                    <a:ea typeface="黑体" panose="02010609060101010101" pitchFamily="49" charset="-122"/>
                  </a:rPr>
                  <a:t>已证明过的定理可以用作以后推理的前提</a:t>
                </a:r>
                <a:r>
                  <a:rPr kumimoji="1" lang="en-US" altLang="zh-CN" b="0" kern="0" dirty="0">
                    <a:ea typeface="黑体" panose="02010609060101010101" pitchFamily="49" charset="-122"/>
                  </a:rPr>
                  <a:t>. </a:t>
                </a:r>
              </a:p>
              <a:p>
                <a:pPr marL="0" indent="0" defTabSz="914400">
                  <a:buNone/>
                </a:pPr>
                <a:r>
                  <a:rPr kumimoji="1" lang="zh-CN" altLang="en-US" sz="2400" kern="0" dirty="0">
                    <a:solidFill>
                      <a:srgbClr val="0070C0"/>
                    </a:solidFill>
                    <a:ea typeface="黑体" panose="02010609060101010101" pitchFamily="49" charset="-122"/>
                  </a:rPr>
                  <a:t>记号</a:t>
                </a:r>
                <a:r>
                  <a:rPr kumimoji="1" lang="zh-CN" altLang="en-US" sz="2400" b="0" kern="0" dirty="0">
                    <a:ea typeface="黑体" panose="02010609060101010101" pitchFamily="49" charset="-122"/>
                  </a:rPr>
                  <a:t>：用</a:t>
                </a:r>
                <a14:m>
                  <m:oMath xmlns:m="http://schemas.openxmlformats.org/officeDocument/2006/math">
                    <m:r>
                      <a:rPr lang="el-GR" altLang="zh-CN" sz="2400" b="1" i="0" dirty="0" smtClean="0">
                        <a:latin typeface="Cambria Math" panose="02040503050406030204" pitchFamily="18" charset="0"/>
                        <a:ea typeface="黑体" panose="02010609060101010101" pitchFamily="49" charset="-122"/>
                      </a:rPr>
                      <m:t>𝚪</m:t>
                    </m:r>
                  </m:oMath>
                </a14:m>
                <a:r>
                  <a:rPr lang="zh-CN" altLang="el-GR" sz="2400" b="0" dirty="0">
                    <a:ea typeface="黑体" panose="02010609060101010101" pitchFamily="49" charset="-122"/>
                  </a:rPr>
                  <a:t>或</a:t>
                </a:r>
                <a:r>
                  <a:rPr lang="zh-CN" altLang="en-US" sz="2400" b="0" dirty="0">
                    <a:ea typeface="黑体" panose="02010609060101010101" pitchFamily="49" charset="-122"/>
                  </a:rPr>
                  <a:t>加下标的</a:t>
                </a:r>
                <a14:m>
                  <m:oMath xmlns:m="http://schemas.openxmlformats.org/officeDocument/2006/math">
                    <m:r>
                      <a:rPr lang="el-GR" altLang="zh-CN" sz="2400" b="1" i="0" dirty="0" smtClean="0">
                        <a:latin typeface="Cambria Math" panose="02040503050406030204" pitchFamily="18" charset="0"/>
                        <a:ea typeface="黑体" panose="02010609060101010101" pitchFamily="49" charset="-122"/>
                      </a:rPr>
                      <m:t>𝚪</m:t>
                    </m:r>
                  </m:oMath>
                </a14:m>
                <a:r>
                  <a:rPr lang="zh-CN" altLang="el-GR" sz="2400" b="0" dirty="0">
                    <a:ea typeface="黑体" panose="02010609060101010101" pitchFamily="49" charset="-122"/>
                  </a:rPr>
                  <a:t>表示</a:t>
                </a:r>
                <a:r>
                  <a:rPr lang="zh-CN" altLang="en-US" sz="2400" b="0" dirty="0">
                    <a:ea typeface="黑体" panose="02010609060101010101" pitchFamily="49" charset="-122"/>
                  </a:rPr>
                  <a:t>公式集，用</a:t>
                </a:r>
                <a14:m>
                  <m:oMath xmlns:m="http://schemas.openxmlformats.org/officeDocument/2006/math">
                    <m:r>
                      <a:rPr lang="en-US" altLang="zh-CN" sz="2400" b="1" i="1" dirty="0" smtClean="0">
                        <a:latin typeface="Cambria Math" panose="02040503050406030204" pitchFamily="18" charset="0"/>
                        <a:ea typeface="黑体" panose="02010609060101010101" pitchFamily="49" charset="-122"/>
                      </a:rPr>
                      <m:t>𝑸</m:t>
                    </m:r>
                    <m:r>
                      <a:rPr lang="en-US" altLang="zh-CN" sz="2400" b="1" i="1" dirty="0" smtClean="0">
                        <a:latin typeface="Cambria Math" panose="02040503050406030204" pitchFamily="18" charset="0"/>
                        <a:ea typeface="黑体" panose="02010609060101010101" pitchFamily="49" charset="-122"/>
                      </a:rPr>
                      <m:t>, </m:t>
                    </m:r>
                    <m:r>
                      <a:rPr lang="en-US" altLang="zh-CN" sz="2400" b="1" i="1" dirty="0" smtClean="0">
                        <a:latin typeface="Cambria Math" panose="02040503050406030204" pitchFamily="18" charset="0"/>
                        <a:ea typeface="黑体" panose="02010609060101010101" pitchFamily="49" charset="-122"/>
                      </a:rPr>
                      <m:t>𝑹</m:t>
                    </m:r>
                    <m:r>
                      <a:rPr lang="en-US" altLang="zh-CN" sz="2400" b="1" i="1" dirty="0" smtClean="0">
                        <a:latin typeface="Cambria Math" panose="02040503050406030204" pitchFamily="18" charset="0"/>
                        <a:ea typeface="黑体" panose="02010609060101010101" pitchFamily="49" charset="-122"/>
                      </a:rPr>
                      <m:t>, </m:t>
                    </m:r>
                    <m:r>
                      <a:rPr lang="en-US" altLang="zh-CN" sz="2400" b="1" i="1" dirty="0" smtClean="0">
                        <a:latin typeface="Cambria Math" panose="02040503050406030204" pitchFamily="18" charset="0"/>
                        <a:ea typeface="黑体" panose="02010609060101010101" pitchFamily="49" charset="-122"/>
                      </a:rPr>
                      <m:t>𝑷</m:t>
                    </m:r>
                  </m:oMath>
                </a14:m>
                <a:r>
                  <a:rPr lang="zh-CN" altLang="en-US" sz="2400" b="0" dirty="0">
                    <a:ea typeface="黑体" panose="02010609060101010101" pitchFamily="49" charset="-122"/>
                  </a:rPr>
                  <a:t>或加下标的</a:t>
                </a:r>
                <a14:m>
                  <m:oMath xmlns:m="http://schemas.openxmlformats.org/officeDocument/2006/math">
                    <m:r>
                      <a:rPr lang="en-US" altLang="zh-CN" sz="2400" b="1" i="1" dirty="0" smtClean="0">
                        <a:latin typeface="Cambria Math" panose="02040503050406030204" pitchFamily="18" charset="0"/>
                        <a:ea typeface="黑体" panose="02010609060101010101" pitchFamily="49" charset="-122"/>
                      </a:rPr>
                      <m:t>𝑸</m:t>
                    </m:r>
                    <m:r>
                      <a:rPr lang="en-US" altLang="zh-CN" sz="2400" b="1" i="1" dirty="0" smtClean="0">
                        <a:latin typeface="Cambria Math" panose="02040503050406030204" pitchFamily="18" charset="0"/>
                        <a:ea typeface="黑体" panose="02010609060101010101" pitchFamily="49" charset="-122"/>
                      </a:rPr>
                      <m:t>, </m:t>
                    </m:r>
                    <m:r>
                      <a:rPr lang="en-US" altLang="zh-CN" sz="2400" b="1" i="1" dirty="0" smtClean="0">
                        <a:latin typeface="Cambria Math" panose="02040503050406030204" pitchFamily="18" charset="0"/>
                        <a:ea typeface="黑体" panose="02010609060101010101" pitchFamily="49" charset="-122"/>
                      </a:rPr>
                      <m:t>𝑹</m:t>
                    </m:r>
                    <m:r>
                      <a:rPr lang="en-US" altLang="zh-CN" sz="2400" b="1" i="1" dirty="0" smtClean="0">
                        <a:latin typeface="Cambria Math" panose="02040503050406030204" pitchFamily="18" charset="0"/>
                        <a:ea typeface="黑体" panose="02010609060101010101" pitchFamily="49" charset="-122"/>
                      </a:rPr>
                      <m:t>, </m:t>
                    </m:r>
                    <m:r>
                      <a:rPr lang="en-US" altLang="zh-CN" sz="2400" b="1" i="1" dirty="0" smtClean="0">
                        <a:latin typeface="Cambria Math" panose="02040503050406030204" pitchFamily="18" charset="0"/>
                        <a:ea typeface="黑体" panose="02010609060101010101" pitchFamily="49" charset="-122"/>
                      </a:rPr>
                      <m:t>𝑷</m:t>
                    </m:r>
                  </m:oMath>
                </a14:m>
                <a:r>
                  <a:rPr lang="zh-CN" altLang="en-US" sz="2400" b="0" dirty="0">
                    <a:ea typeface="黑体" panose="02010609060101010101" pitchFamily="49" charset="-122"/>
                  </a:rPr>
                  <a:t>表示公式</a:t>
                </a:r>
                <a:r>
                  <a:rPr lang="en-US" altLang="zh-CN" sz="2400" b="0" dirty="0">
                    <a:ea typeface="黑体" panose="02010609060101010101" pitchFamily="49" charset="-122"/>
                  </a:rPr>
                  <a:t>. </a:t>
                </a:r>
                <a:endParaRPr kumimoji="1" lang="en-US" altLang="zh-CN" sz="2400" b="0" kern="0" dirty="0">
                  <a:ea typeface="黑体" panose="02010609060101010101" pitchFamily="49" charset="-122"/>
                </a:endParaRPr>
              </a:p>
              <a:p>
                <a:pPr defTabSz="914400"/>
                <a:endParaRPr kumimoji="1" lang="zh-CN" altLang="en-US" kern="0" dirty="0">
                  <a:ea typeface="黑体" panose="02010609060101010101" pitchFamily="49" charset="-122"/>
                </a:endParaRPr>
              </a:p>
            </p:txBody>
          </p:sp>
        </mc:Choice>
        <mc:Fallback xmlns="">
          <p:sp>
            <p:nvSpPr>
              <p:cNvPr id="7" name="内容占位符 2">
                <a:extLst>
                  <a:ext uri="{FF2B5EF4-FFF2-40B4-BE49-F238E27FC236}">
                    <a16:creationId xmlns:a16="http://schemas.microsoft.com/office/drawing/2014/main" id="{E1953430-6E87-0843-8D21-45EB07195AA0}"/>
                  </a:ext>
                </a:extLst>
              </p:cNvPr>
              <p:cNvSpPr txBox="1">
                <a:spLocks noRot="1" noChangeAspect="1" noMove="1" noResize="1" noEditPoints="1" noAdjustHandles="1" noChangeArrowheads="1" noChangeShapeType="1" noTextEdit="1"/>
              </p:cNvSpPr>
              <p:nvPr/>
            </p:nvSpPr>
            <p:spPr bwMode="auto">
              <a:xfrm>
                <a:off x="412485" y="3672537"/>
                <a:ext cx="8415868" cy="2990199"/>
              </a:xfrm>
              <a:prstGeom prst="rect">
                <a:avLst/>
              </a:prstGeom>
              <a:blipFill>
                <a:blip r:embed="rId3"/>
                <a:stretch>
                  <a:fillRect l="-1159" t="-1426" r="-797" b="-42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985683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058" name="标题 1">
                <a:extLst>
                  <a:ext uri="{FF2B5EF4-FFF2-40B4-BE49-F238E27FC236}">
                    <a16:creationId xmlns:a16="http://schemas.microsoft.com/office/drawing/2014/main" id="{4F388D76-5501-40E5-910C-B12B190DD98F}"/>
                  </a:ext>
                </a:extLst>
              </p:cNvPr>
              <p:cNvSpPr>
                <a:spLocks noGrp="1" noChangeArrowheads="1"/>
              </p:cNvSpPr>
              <p:nvPr>
                <p:ph type="title" idx="4294967295"/>
              </p:nvPr>
            </p:nvSpPr>
            <p:spPr>
              <a:xfrm>
                <a:off x="793263" y="177362"/>
                <a:ext cx="8350737" cy="622738"/>
              </a:xfrm>
            </p:spPr>
            <p:txBody>
              <a:bodyPr/>
              <a:lstStyle/>
              <a:p>
                <a:r>
                  <a:rPr lang="zh-CN" altLang="en-US" sz="2800" dirty="0">
                    <a:latin typeface="Times New Roman" panose="02020603050405020304" pitchFamily="18" charset="0"/>
                    <a:cs typeface="Times New Roman" panose="02020603050405020304" pitchFamily="18" charset="0"/>
                  </a:rPr>
                  <a:t>定理</a:t>
                </a:r>
                <a:r>
                  <a:rPr lang="en-US" altLang="zh-CN" sz="2800" dirty="0">
                    <a:latin typeface="Times New Roman" panose="02020603050405020304" pitchFamily="18" charset="0"/>
                    <a:cs typeface="Times New Roman" panose="02020603050405020304" pitchFamily="18" charset="0"/>
                  </a:rPr>
                  <a:t>4.6.11 </a:t>
                </a:r>
                <a14:m>
                  <m:oMath xmlns:m="http://schemas.openxmlformats.org/officeDocument/2006/math">
                    <m:r>
                      <a:rPr lang="zh-CN" altLang="en-US" sz="2800" b="1" i="1" spc="-100" dirty="0" smtClean="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sym typeface="Symbol" panose="05050102010706020507" pitchFamily="18" charset="2"/>
                      </a:rPr>
                      <m:t>∀</m:t>
                    </m:r>
                    <m:r>
                      <a:rPr lang="de-DE" altLang="zh-CN" sz="2800" b="1" i="1" spc="-100" dirty="0">
                        <a:latin typeface="Cambria Math" panose="02040503050406030204" pitchFamily="18" charset="0"/>
                        <a:cs typeface="Times New Roman" panose="02020603050405020304" pitchFamily="18" charset="0"/>
                      </a:rPr>
                      <m:t>𝒙</m:t>
                    </m:r>
                    <m:r>
                      <a:rPr lang="de-DE" altLang="zh-CN" sz="2800" b="1" i="1" spc="-100" dirty="0">
                        <a:latin typeface="Cambria Math" panose="02040503050406030204" pitchFamily="18" charset="0"/>
                        <a:cs typeface="Times New Roman" panose="02020603050405020304" pitchFamily="18" charset="0"/>
                      </a:rPr>
                      <m:t>(</m:t>
                    </m:r>
                    <m:r>
                      <a:rPr lang="de-DE" altLang="zh-CN" sz="2800" b="1" i="1" spc="-100" dirty="0">
                        <a:latin typeface="Cambria Math" panose="02040503050406030204" pitchFamily="18" charset="0"/>
                        <a:cs typeface="Times New Roman" panose="02020603050405020304" pitchFamily="18" charset="0"/>
                      </a:rPr>
                      <m:t>𝑷</m:t>
                    </m:r>
                    <m:r>
                      <a:rPr lang="de-DE" altLang="zh-CN" sz="2800" b="1" i="1" spc="-100" dirty="0">
                        <a:latin typeface="Cambria Math" panose="02040503050406030204" pitchFamily="18" charset="0"/>
                        <a:cs typeface="Times New Roman" panose="02020603050405020304" pitchFamily="18" charset="0"/>
                      </a:rPr>
                      <m:t>(</m:t>
                    </m:r>
                    <m:r>
                      <a:rPr lang="de-DE" altLang="zh-CN" sz="2800" b="1" i="1" spc="-100" dirty="0">
                        <a:latin typeface="Cambria Math" panose="02040503050406030204" pitchFamily="18" charset="0"/>
                        <a:cs typeface="Times New Roman" panose="02020603050405020304" pitchFamily="18" charset="0"/>
                      </a:rPr>
                      <m:t>𝒙</m:t>
                    </m:r>
                    <m:r>
                      <a:rPr lang="de-DE" altLang="zh-CN" sz="2800" b="1" i="1" spc="-100" dirty="0">
                        <a:latin typeface="Cambria Math" panose="02040503050406030204" pitchFamily="18" charset="0"/>
                        <a:cs typeface="Times New Roman" panose="02020603050405020304" pitchFamily="18" charset="0"/>
                      </a:rPr>
                      <m:t>)→</m:t>
                    </m:r>
                    <m:r>
                      <a:rPr lang="de-DE" altLang="zh-CN" sz="2800" b="1" i="1" spc="-100" dirty="0">
                        <a:latin typeface="Cambria Math" panose="02040503050406030204" pitchFamily="18" charset="0"/>
                        <a:cs typeface="Times New Roman" panose="02020603050405020304" pitchFamily="18" charset="0"/>
                      </a:rPr>
                      <m:t>𝑸</m:t>
                    </m:r>
                    <m:r>
                      <a:rPr lang="de-DE" altLang="zh-CN" sz="2800" b="1" i="1" spc="-100" dirty="0">
                        <a:latin typeface="Cambria Math" panose="02040503050406030204" pitchFamily="18" charset="0"/>
                        <a:cs typeface="Times New Roman" panose="02020603050405020304" pitchFamily="18" charset="0"/>
                      </a:rPr>
                      <m:t>(</m:t>
                    </m:r>
                    <m:r>
                      <a:rPr lang="de-DE" altLang="zh-CN" sz="2800" b="1" i="1" spc="-100" dirty="0">
                        <a:latin typeface="Cambria Math" panose="02040503050406030204" pitchFamily="18" charset="0"/>
                        <a:cs typeface="Times New Roman" panose="02020603050405020304" pitchFamily="18" charset="0"/>
                      </a:rPr>
                      <m:t>𝒙</m:t>
                    </m:r>
                    <m:r>
                      <a:rPr lang="de-DE"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𝒙𝑷</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de-DE"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𝑸</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oMath>
                </a14:m>
                <a:endParaRPr lang="en-US" altLang="zh-CN" sz="2800" spc="-100" dirty="0">
                  <a:latin typeface="Times New Roman" panose="02020603050405020304" pitchFamily="18" charset="0"/>
                  <a:cs typeface="Times New Roman" panose="02020603050405020304" pitchFamily="18" charset="0"/>
                </a:endParaRPr>
              </a:p>
            </p:txBody>
          </p:sp>
        </mc:Choice>
        <mc:Fallback xmlns="">
          <p:sp>
            <p:nvSpPr>
              <p:cNvPr id="45058" name="标题 1">
                <a:extLst>
                  <a:ext uri="{FF2B5EF4-FFF2-40B4-BE49-F238E27FC236}">
                    <a16:creationId xmlns:a16="http://schemas.microsoft.com/office/drawing/2014/main" id="{4F388D76-5501-40E5-910C-B12B190DD98F}"/>
                  </a:ext>
                </a:extLst>
              </p:cNvPr>
              <p:cNvSpPr>
                <a:spLocks noGrp="1" noRot="1" noChangeAspect="1" noMove="1" noResize="1" noEditPoints="1" noAdjustHandles="1" noChangeArrowheads="1" noChangeShapeType="1" noTextEdit="1"/>
              </p:cNvSpPr>
              <p:nvPr>
                <p:ph type="title" idx="4294967295"/>
              </p:nvPr>
            </p:nvSpPr>
            <p:spPr>
              <a:xfrm>
                <a:off x="793263" y="177362"/>
                <a:ext cx="8350737" cy="622738"/>
              </a:xfrm>
              <a:blipFill>
                <a:blip r:embed="rId2"/>
                <a:stretch>
                  <a:fillRect l="-1460" t="-4902" b="-2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659" name="内容占位符 2">
                <a:extLst>
                  <a:ext uri="{FF2B5EF4-FFF2-40B4-BE49-F238E27FC236}">
                    <a16:creationId xmlns:a16="http://schemas.microsoft.com/office/drawing/2014/main" id="{959320F2-9D36-43DC-8657-1E6B2B60E605}"/>
                  </a:ext>
                </a:extLst>
              </p:cNvPr>
              <p:cNvSpPr>
                <a:spLocks noGrp="1" noChangeArrowheads="1"/>
              </p:cNvSpPr>
              <p:nvPr>
                <p:ph idx="4294967295"/>
              </p:nvPr>
            </p:nvSpPr>
            <p:spPr>
              <a:xfrm>
                <a:off x="0" y="922283"/>
                <a:ext cx="9144000" cy="5884479"/>
              </a:xfrm>
            </p:spPr>
            <p:txBody>
              <a:bodyPr/>
              <a:lstStyle/>
              <a:p>
                <a:pPr marL="0" indent="0">
                  <a:lnSpc>
                    <a:spcPct val="120000"/>
                  </a:lnSpc>
                  <a:spcBef>
                    <a:spcPts val="0"/>
                  </a:spcBef>
                  <a:spcAft>
                    <a:spcPts val="0"/>
                  </a:spcAft>
                  <a:buNone/>
                </a:pPr>
                <a:r>
                  <a:rPr lang="zh-CN" altLang="zh-CN" sz="2400" b="0" dirty="0"/>
                  <a:t>证明：</a:t>
                </a:r>
                <a:r>
                  <a:rPr lang="pt-BR" altLang="zh-CN" sz="2400" b="0" dirty="0"/>
                  <a:t>                                                                                </a:t>
                </a:r>
                <a:r>
                  <a:rPr lang="zh-CN" altLang="zh-CN" sz="2400" b="0" dirty="0">
                    <a:solidFill>
                      <a:srgbClr val="0070C0"/>
                    </a:solidFill>
                  </a:rPr>
                  <a:t>证据：</a:t>
                </a:r>
              </a:p>
              <a:p>
                <a:pPr marL="0" indent="0">
                  <a:lnSpc>
                    <a:spcPct val="120000"/>
                  </a:lnSpc>
                  <a:spcBef>
                    <a:spcPts val="0"/>
                  </a:spcBef>
                  <a:spcAft>
                    <a:spcPts val="0"/>
                  </a:spcAft>
                  <a:buNone/>
                </a:pPr>
                <a14:m>
                  <m:oMath xmlns:m="http://schemas.openxmlformats.org/officeDocument/2006/math">
                    <m:r>
                      <a:rPr lang="de-DE" altLang="zh-CN" sz="2200" b="1" i="1" dirty="0" smtClean="0">
                        <a:latin typeface="Cambria Math" panose="02040503050406030204" pitchFamily="18" charset="0"/>
                      </a:rPr>
                      <m:t>𝑨</m:t>
                    </m:r>
                    <m:r>
                      <a:rPr lang="de-DE" altLang="zh-CN" sz="2200" b="1" i="1" baseline="-25000" dirty="0">
                        <a:latin typeface="Cambria Math" panose="02040503050406030204" pitchFamily="18" charset="0"/>
                      </a:rPr>
                      <m:t>𝟏</m:t>
                    </m:r>
                    <m:r>
                      <a:rPr lang="de-DE" altLang="zh-CN" sz="2200" b="1" i="1" dirty="0">
                        <a:latin typeface="Cambria Math" panose="02040503050406030204" pitchFamily="18" charset="0"/>
                      </a:rPr>
                      <m:t>=</m:t>
                    </m:r>
                    <m:r>
                      <a:rPr lang="es-ES" altLang="zh-CN" sz="2200" b="1" i="1" dirty="0">
                        <a:latin typeface="Cambria Math" panose="02040503050406030204" pitchFamily="18" charset="0"/>
                      </a:rPr>
                      <m:t> (</m:t>
                    </m:r>
                    <m:r>
                      <a:rPr lang="en-US" altLang="zh-CN" sz="2200" b="1" i="1" dirty="0">
                        <a:latin typeface="Cambria Math" panose="02040503050406030204" pitchFamily="18" charset="0"/>
                        <a:sym typeface="Symbol" panose="05050102010706020507" pitchFamily="18" charset="2"/>
                      </a:rPr>
                      <m:t>∀</m:t>
                    </m:r>
                    <m:r>
                      <a:rPr lang="es-ES" altLang="zh-CN" sz="2200" b="1" i="1" dirty="0">
                        <a:latin typeface="Cambria Math" panose="02040503050406030204" pitchFamily="18" charset="0"/>
                      </a:rPr>
                      <m:t>𝒙</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𝑷</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𝑸</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𝑷</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𝑸</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m:t>
                    </m:r>
                    <m:r>
                      <a:rPr lang="es-ES" altLang="zh-CN" sz="2200" b="1" i="1" dirty="0">
                        <a:latin typeface="Cambria Math" panose="02040503050406030204" pitchFamily="18" charset="0"/>
                      </a:rPr>
                      <m:t>))</m:t>
                    </m:r>
                  </m:oMath>
                </a14:m>
                <a:r>
                  <a:rPr lang="pt-BR" altLang="zh-CN" sz="2200" b="1" dirty="0"/>
                  <a:t>                           </a:t>
                </a:r>
                <a:r>
                  <a:rPr lang="en-US" altLang="zh-CN" sz="2200" dirty="0">
                    <a:solidFill>
                      <a:srgbClr val="0070C0"/>
                    </a:solidFill>
                    <a:latin typeface="Palace Script MT" panose="030303020206070C0B05" pitchFamily="66" charset="0"/>
                  </a:rPr>
                  <a:t>A</a:t>
                </a:r>
                <a:r>
                  <a:rPr lang="en-US" altLang="zh-CN" sz="2200" dirty="0">
                    <a:solidFill>
                      <a:srgbClr val="0070C0"/>
                    </a:solidFill>
                    <a:latin typeface="Kunstler Script" pitchFamily="66" charset="0"/>
                  </a:rPr>
                  <a:t> </a:t>
                </a:r>
                <a:r>
                  <a:rPr lang="pt-BR" altLang="zh-CN" sz="2200" kern="1200" baseline="-25000" dirty="0">
                    <a:solidFill>
                      <a:srgbClr val="0070C0"/>
                    </a:solidFill>
                  </a:rPr>
                  <a:t>4</a:t>
                </a:r>
                <a:r>
                  <a:rPr lang="pt-BR" altLang="zh-CN" sz="2200" b="1" dirty="0">
                    <a:solidFill>
                      <a:srgbClr val="0070C0"/>
                    </a:solidFill>
                  </a:rPr>
                  <a:t> </a:t>
                </a:r>
                <a:endParaRPr lang="zh-CN" altLang="zh-CN" sz="2200" b="1" dirty="0">
                  <a:solidFill>
                    <a:srgbClr val="0070C0"/>
                  </a:solidFill>
                </a:endParaRPr>
              </a:p>
              <a:p>
                <a:pPr marL="0" indent="0">
                  <a:lnSpc>
                    <a:spcPct val="120000"/>
                  </a:lnSpc>
                  <a:spcBef>
                    <a:spcPts val="0"/>
                  </a:spcBef>
                  <a:spcAft>
                    <a:spcPts val="0"/>
                  </a:spcAft>
                  <a:buNone/>
                </a:pPr>
                <a14:m>
                  <m:oMathPara xmlns:m="http://schemas.openxmlformats.org/officeDocument/2006/math">
                    <m:oMathParaPr>
                      <m:jc m:val="left"/>
                    </m:oMathParaPr>
                    <m:oMath xmlns:m="http://schemas.openxmlformats.org/officeDocument/2006/math">
                      <m:r>
                        <a:rPr lang="de-DE" altLang="zh-CN" sz="2200" b="1" i="1" dirty="0" smtClean="0">
                          <a:latin typeface="Cambria Math" panose="02040503050406030204" pitchFamily="18" charset="0"/>
                        </a:rPr>
                        <m:t>𝑨</m:t>
                      </m:r>
                      <m:r>
                        <a:rPr lang="de-DE" altLang="zh-CN" sz="2200" b="1" i="1" baseline="-25000" dirty="0">
                          <a:latin typeface="Cambria Math" panose="02040503050406030204" pitchFamily="18" charset="0"/>
                        </a:rPr>
                        <m:t>𝟐</m:t>
                      </m:r>
                      <m:r>
                        <a:rPr lang="de-DE" altLang="zh-CN" sz="2200" b="1" i="1" dirty="0">
                          <a:latin typeface="Cambria Math" panose="02040503050406030204" pitchFamily="18" charset="0"/>
                        </a:rPr>
                        <m:t>=</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𝑷</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𝑸</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𝒙𝑷</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m:t>
                      </m:r>
                      <m:r>
                        <a:rPr lang="es-ES" altLang="zh-CN" sz="2200" b="1" i="1" dirty="0">
                          <a:latin typeface="Cambria Math" panose="02040503050406030204" pitchFamily="18" charset="0"/>
                        </a:rPr>
                        <m:t>)→ </m:t>
                      </m:r>
                      <m:r>
                        <a:rPr lang="es-ES" altLang="zh-CN" sz="2200" b="1" i="1" dirty="0">
                          <a:latin typeface="Cambria Math" panose="02040503050406030204" pitchFamily="18" charset="0"/>
                        </a:rPr>
                        <m:t>𝑷</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𝒙𝑷</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m:t>
                      </m:r>
                      <m:r>
                        <a:rPr lang="es-ES" altLang="zh-CN" sz="2200" b="1" i="1" dirty="0">
                          <a:latin typeface="Cambria Math" panose="02040503050406030204" pitchFamily="18" charset="0"/>
                        </a:rPr>
                        <m:t>) →</m:t>
                      </m:r>
                      <m:r>
                        <a:rPr lang="es-ES" altLang="zh-CN" sz="2200" b="1" i="1" dirty="0">
                          <a:latin typeface="Cambria Math" panose="02040503050406030204" pitchFamily="18" charset="0"/>
                        </a:rPr>
                        <m:t>𝑸</m:t>
                      </m:r>
                      <m:r>
                        <a:rPr lang="es-ES" altLang="zh-CN" sz="2200" b="1" i="1" dirty="0">
                          <a:latin typeface="Cambria Math" panose="02040503050406030204" pitchFamily="18" charset="0"/>
                        </a:rPr>
                        <m:t>(</m:t>
                      </m:r>
                      <m:r>
                        <a:rPr lang="es-ES" altLang="zh-CN" sz="2200" b="1" i="1" dirty="0">
                          <a:latin typeface="Cambria Math" panose="02040503050406030204" pitchFamily="18" charset="0"/>
                        </a:rPr>
                        <m:t>𝒙</m:t>
                      </m:r>
                      <m:r>
                        <a:rPr lang="es-ES" altLang="zh-CN" sz="2200" b="1" i="1" dirty="0">
                          <a:latin typeface="Cambria Math" panose="02040503050406030204" pitchFamily="18" charset="0"/>
                        </a:rPr>
                        <m:t>)))</m:t>
                      </m:r>
                    </m:oMath>
                  </m:oMathPara>
                </a14:m>
                <a:endParaRPr lang="pt-BR" altLang="zh-CN" sz="2200" b="1" dirty="0"/>
              </a:p>
              <a:p>
                <a:pPr marL="0" indent="0" algn="r">
                  <a:lnSpc>
                    <a:spcPct val="120000"/>
                  </a:lnSpc>
                  <a:spcBef>
                    <a:spcPts val="0"/>
                  </a:spcBef>
                  <a:spcAft>
                    <a:spcPts val="0"/>
                  </a:spcAft>
                  <a:buNone/>
                </a:pPr>
                <a14:m>
                  <m:oMath xmlns:m="http://schemas.openxmlformats.org/officeDocument/2006/math">
                    <m:r>
                      <a:rPr lang="zh-CN" altLang="en-US" sz="2200" b="1" i="1" dirty="0" smtClean="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pt-BR" altLang="zh-CN" sz="2200" b="1" i="1" dirty="0">
                        <a:solidFill>
                          <a:srgbClr val="0070C0"/>
                        </a:solidFill>
                        <a:latin typeface="Cambria Math" panose="02040503050406030204" pitchFamily="18" charset="0"/>
                      </a:rPr>
                      <m:t>𝑹</m:t>
                    </m:r>
                    <m:r>
                      <a:rPr lang="pt-BR" altLang="zh-CN" sz="2200" b="1" i="1" dirty="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𝑷</m:t>
                    </m:r>
                    <m:r>
                      <a:rPr lang="en-US" altLang="zh-CN" sz="2200" b="1" i="1" dirty="0">
                        <a:solidFill>
                          <a:srgbClr val="0070C0"/>
                        </a:solidFill>
                        <a:latin typeface="Cambria Math" panose="02040503050406030204" pitchFamily="18" charset="0"/>
                        <a:sym typeface="Symbol" panose="05050102010706020507" pitchFamily="18" charset="2"/>
                      </a:rPr>
                      <m:t>→</m:t>
                    </m:r>
                    <m:r>
                      <a:rPr lang="pt-BR" altLang="zh-CN" sz="2200" b="1" i="1" dirty="0">
                        <a:solidFill>
                          <a:srgbClr val="0070C0"/>
                        </a:solidFill>
                        <a:latin typeface="Cambria Math" panose="02040503050406030204" pitchFamily="18" charset="0"/>
                      </a:rPr>
                      <m:t>𝑸</m:t>
                    </m:r>
                    <m:r>
                      <a:rPr lang="pt-BR" altLang="zh-CN" sz="2200" b="1" i="1" dirty="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𝑷</m:t>
                    </m:r>
                    <m:r>
                      <a:rPr lang="en-US" altLang="zh-CN" sz="2200" b="1" i="1" dirty="0">
                        <a:solidFill>
                          <a:srgbClr val="0070C0"/>
                        </a:solidFill>
                        <a:latin typeface="Cambria Math" panose="02040503050406030204" pitchFamily="18" charset="0"/>
                        <a:sym typeface="Symbol" panose="05050102010706020507" pitchFamily="18" charset="2"/>
                      </a:rPr>
                      <m:t>→</m:t>
                    </m:r>
                    <m:r>
                      <a:rPr lang="pt-BR" altLang="zh-CN" sz="2200" b="1" i="1" dirty="0">
                        <a:solidFill>
                          <a:srgbClr val="0070C0"/>
                        </a:solidFill>
                        <a:latin typeface="Cambria Math" panose="02040503050406030204" pitchFamily="18" charset="0"/>
                      </a:rPr>
                      <m:t>𝑹</m:t>
                    </m:r>
                    <m:r>
                      <a:rPr lang="pt-BR" altLang="zh-CN" sz="2200" b="1" i="1" dirty="0">
                        <a:solidFill>
                          <a:srgbClr val="0070C0"/>
                        </a:solidFill>
                        <a:latin typeface="Cambria Math" panose="02040503050406030204" pitchFamily="18" charset="0"/>
                      </a:rPr>
                      <m:t>))</m:t>
                    </m:r>
                  </m:oMath>
                </a14:m>
                <a:r>
                  <a:rPr lang="pt-BR" altLang="zh-CN" sz="2200" b="1" dirty="0">
                    <a:solidFill>
                      <a:srgbClr val="0070C0"/>
                    </a:solidFill>
                  </a:rPr>
                  <a:t> </a:t>
                </a:r>
                <a:endParaRPr lang="zh-CN" altLang="zh-CN" sz="2200" b="1"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𝟑</m:t>
                        </m:r>
                      </m:sub>
                    </m:sSub>
                    <m:r>
                      <a:rPr lang="de-DE" altLang="zh-CN" sz="2200" b="1" i="1" dirty="0">
                        <a:latin typeface="Cambria Math" panose="02040503050406030204" pitchFamily="18" charset="0"/>
                      </a:rPr>
                      <m:t>=</m:t>
                    </m:r>
                    <m:r>
                      <a:rPr lang="de-DE" altLang="zh-CN" sz="2200" b="1" i="1" spc="-150" dirty="0">
                        <a:latin typeface="Cambria Math" panose="02040503050406030204" pitchFamily="18" charset="0"/>
                      </a:rPr>
                      <m:t>(</m:t>
                    </m:r>
                    <m:r>
                      <a:rPr lang="en-US" altLang="zh-CN" sz="2200" b="1" i="1" spc="-150" dirty="0">
                        <a:latin typeface="Cambria Math" panose="02040503050406030204" pitchFamily="18" charset="0"/>
                        <a:sym typeface="Symbol" panose="05050102010706020507" pitchFamily="18" charset="2"/>
                      </a:rPr>
                      <m:t>∀</m:t>
                    </m:r>
                    <m:r>
                      <a:rPr lang="de-DE" altLang="zh-CN" sz="2200" b="1" i="1" spc="-150" dirty="0">
                        <a:latin typeface="Cambria Math" panose="02040503050406030204" pitchFamily="18" charset="0"/>
                      </a:rPr>
                      <m:t>𝒙</m:t>
                    </m:r>
                    <m:r>
                      <a:rPr lang="de-DE" altLang="zh-CN" sz="2200" b="1" i="1" spc="-150" dirty="0">
                        <a:latin typeface="Cambria Math" panose="02040503050406030204" pitchFamily="18" charset="0"/>
                      </a:rPr>
                      <m:t>(</m:t>
                    </m:r>
                    <m:r>
                      <a:rPr lang="de-DE" altLang="zh-CN" sz="2200" b="1" i="1" spc="-150" dirty="0">
                        <a:latin typeface="Cambria Math" panose="02040503050406030204" pitchFamily="18" charset="0"/>
                      </a:rPr>
                      <m:t>𝑷</m:t>
                    </m:r>
                    <m:r>
                      <a:rPr lang="de-DE" altLang="zh-CN" sz="2200" b="1" i="1" spc="-150" dirty="0">
                        <a:latin typeface="Cambria Math" panose="02040503050406030204" pitchFamily="18" charset="0"/>
                      </a:rPr>
                      <m:t>(</m:t>
                    </m:r>
                    <m:r>
                      <a:rPr lang="de-DE" altLang="zh-CN" sz="2200" b="1" i="1" spc="-150" dirty="0">
                        <a:latin typeface="Cambria Math" panose="02040503050406030204" pitchFamily="18" charset="0"/>
                      </a:rPr>
                      <m:t>𝒙</m:t>
                    </m:r>
                    <m:r>
                      <a:rPr lang="de-DE" altLang="zh-CN" sz="2200" b="1" i="1" spc="-150" dirty="0">
                        <a:latin typeface="Cambria Math" panose="02040503050406030204" pitchFamily="18" charset="0"/>
                      </a:rPr>
                      <m:t>)→</m:t>
                    </m:r>
                    <m:r>
                      <a:rPr lang="de-DE" altLang="zh-CN" sz="2200" b="1" i="1" spc="-150" dirty="0">
                        <a:latin typeface="Cambria Math" panose="02040503050406030204" pitchFamily="18" charset="0"/>
                      </a:rPr>
                      <m:t>𝑸</m:t>
                    </m:r>
                    <m:r>
                      <a:rPr lang="de-DE" altLang="zh-CN" sz="2200" b="1" i="1" spc="-150" dirty="0">
                        <a:latin typeface="Cambria Math" panose="02040503050406030204" pitchFamily="18" charset="0"/>
                      </a:rPr>
                      <m:t>(</m:t>
                    </m:r>
                    <m:r>
                      <a:rPr lang="de-DE" altLang="zh-CN" sz="2200" b="1" i="1" spc="-150" dirty="0">
                        <a:latin typeface="Cambria Math" panose="02040503050406030204" pitchFamily="18" charset="0"/>
                      </a:rPr>
                      <m:t>𝒙</m:t>
                    </m:r>
                    <m:r>
                      <a:rPr lang="de-DE" altLang="zh-CN" sz="2200" b="1" i="1" spc="-150" dirty="0">
                        <a:latin typeface="Cambria Math" panose="02040503050406030204" pitchFamily="18" charset="0"/>
                      </a:rPr>
                      <m:t>))→((∀</m:t>
                    </m:r>
                    <m:r>
                      <a:rPr lang="en-US" altLang="zh-CN" sz="2200" b="1" i="1" spc="-150" dirty="0" err="1">
                        <a:latin typeface="Cambria Math" panose="02040503050406030204" pitchFamily="18" charset="0"/>
                      </a:rPr>
                      <m:t>𝒙𝑷</m:t>
                    </m:r>
                    <m:r>
                      <a:rPr lang="en-US" altLang="zh-CN" sz="2200" b="1" i="1" spc="-150" dirty="0">
                        <a:latin typeface="Cambria Math" panose="02040503050406030204" pitchFamily="18" charset="0"/>
                      </a:rPr>
                      <m:t>(</m:t>
                    </m:r>
                    <m:r>
                      <a:rPr lang="en-US" altLang="zh-CN" sz="2200" b="1" i="1" spc="-150" dirty="0">
                        <a:latin typeface="Cambria Math" panose="02040503050406030204" pitchFamily="18" charset="0"/>
                      </a:rPr>
                      <m:t>𝒙</m:t>
                    </m:r>
                    <m:r>
                      <a:rPr lang="en-US" altLang="zh-CN" sz="2200" b="1" i="1" spc="-150" dirty="0">
                        <a:latin typeface="Cambria Math" panose="02040503050406030204" pitchFamily="18" charset="0"/>
                      </a:rPr>
                      <m:t>)→</m:t>
                    </m:r>
                    <m:r>
                      <a:rPr lang="en-US" altLang="zh-CN" sz="2200" b="1" i="1" spc="-150" dirty="0">
                        <a:latin typeface="Cambria Math" panose="02040503050406030204" pitchFamily="18" charset="0"/>
                      </a:rPr>
                      <m:t>𝑷</m:t>
                    </m:r>
                    <m:r>
                      <a:rPr lang="en-US" altLang="zh-CN" sz="2200" b="1" i="1" spc="-150" dirty="0">
                        <a:latin typeface="Cambria Math" panose="02040503050406030204" pitchFamily="18" charset="0"/>
                      </a:rPr>
                      <m:t>(</m:t>
                    </m:r>
                    <m:r>
                      <a:rPr lang="en-US" altLang="zh-CN" sz="2200" b="1" i="1" spc="-150" dirty="0">
                        <a:latin typeface="Cambria Math" panose="02040503050406030204" pitchFamily="18" charset="0"/>
                      </a:rPr>
                      <m:t>𝒙</m:t>
                    </m:r>
                    <m:r>
                      <a:rPr lang="en-US" altLang="zh-CN" sz="2200" b="1" i="1" spc="-150" dirty="0">
                        <a:latin typeface="Cambria Math" panose="02040503050406030204" pitchFamily="18" charset="0"/>
                      </a:rPr>
                      <m:t>))→(∀</m:t>
                    </m:r>
                    <m:r>
                      <a:rPr lang="en-US" altLang="zh-CN" sz="2200" b="1" i="1" spc="-150" dirty="0" err="1">
                        <a:latin typeface="Cambria Math" panose="02040503050406030204" pitchFamily="18" charset="0"/>
                      </a:rPr>
                      <m:t>𝒙𝑷</m:t>
                    </m:r>
                    <m:r>
                      <a:rPr lang="en-US" altLang="zh-CN" sz="2200" b="1" i="1" spc="-150" dirty="0">
                        <a:latin typeface="Cambria Math" panose="02040503050406030204" pitchFamily="18" charset="0"/>
                      </a:rPr>
                      <m:t>(</m:t>
                    </m:r>
                    <m:r>
                      <a:rPr lang="en-US" altLang="zh-CN" sz="2200" b="1" i="1" spc="-150" dirty="0">
                        <a:latin typeface="Cambria Math" panose="02040503050406030204" pitchFamily="18" charset="0"/>
                      </a:rPr>
                      <m:t>𝒙</m:t>
                    </m:r>
                    <m:r>
                      <a:rPr lang="en-US" altLang="zh-CN" sz="2200" b="1" i="1" spc="-150" dirty="0">
                        <a:latin typeface="Cambria Math" panose="02040503050406030204" pitchFamily="18" charset="0"/>
                      </a:rPr>
                      <m:t>)→</m:t>
                    </m:r>
                    <m:r>
                      <a:rPr lang="en-US" altLang="zh-CN" sz="2200" b="1" i="1" spc="-150" dirty="0">
                        <a:latin typeface="Cambria Math" panose="02040503050406030204" pitchFamily="18" charset="0"/>
                      </a:rPr>
                      <m:t>𝑸</m:t>
                    </m:r>
                    <m:r>
                      <a:rPr lang="en-US" altLang="zh-CN" sz="2200" b="1" i="1" spc="-150" dirty="0">
                        <a:latin typeface="Cambria Math" panose="02040503050406030204" pitchFamily="18" charset="0"/>
                      </a:rPr>
                      <m:t>(</m:t>
                    </m:r>
                    <m:r>
                      <a:rPr lang="en-US" altLang="zh-CN" sz="2200" b="1" i="1" spc="-150" dirty="0">
                        <a:latin typeface="Cambria Math" panose="02040503050406030204" pitchFamily="18" charset="0"/>
                      </a:rPr>
                      <m:t>𝒙</m:t>
                    </m:r>
                    <m:r>
                      <a:rPr lang="en-US" altLang="zh-CN" sz="2200" b="1" i="1" spc="-150" dirty="0">
                        <a:latin typeface="Cambria Math" panose="02040503050406030204" pitchFamily="18" charset="0"/>
                      </a:rPr>
                      <m:t>)))</m:t>
                    </m:r>
                  </m:oMath>
                </a14:m>
                <a:r>
                  <a:rPr lang="en-US" altLang="zh-CN" sz="2200" b="1" dirty="0"/>
                  <a:t>    </a:t>
                </a:r>
                <a14:m>
                  <m:oMath xmlns:m="http://schemas.openxmlformats.org/officeDocument/2006/math">
                    <m:sSub>
                      <m:sSubPr>
                        <m:ctrlPr>
                          <a:rPr lang="en-US" altLang="zh-CN" sz="2200" b="1" i="1" spc="-100" dirty="0" smtClean="0">
                            <a:solidFill>
                              <a:srgbClr val="0070C0"/>
                            </a:solidFill>
                            <a:latin typeface="Cambria Math" panose="02040503050406030204" pitchFamily="18" charset="0"/>
                          </a:rPr>
                        </m:ctrlPr>
                      </m:sSubPr>
                      <m:e>
                        <m:r>
                          <a:rPr lang="pt-BR" altLang="zh-CN" sz="2200" b="1" i="1" spc="-100" dirty="0" smtClean="0">
                            <a:solidFill>
                              <a:srgbClr val="0070C0"/>
                            </a:solidFill>
                            <a:latin typeface="Cambria Math" panose="02040503050406030204" pitchFamily="18" charset="0"/>
                          </a:rPr>
                          <m:t>𝑨</m:t>
                        </m:r>
                      </m:e>
                      <m:sub>
                        <m:r>
                          <a:rPr lang="en-US" altLang="zh-CN" sz="2200" b="1" i="1" spc="-100" dirty="0" smtClean="0">
                            <a:solidFill>
                              <a:srgbClr val="0070C0"/>
                            </a:solidFill>
                            <a:latin typeface="Cambria Math" panose="02040503050406030204" pitchFamily="18" charset="0"/>
                          </a:rPr>
                          <m:t>𝟏</m:t>
                        </m:r>
                      </m:sub>
                    </m:sSub>
                    <m:r>
                      <a:rPr lang="pt-BR" altLang="zh-CN" sz="2200" b="1" i="1" spc="-100" dirty="0">
                        <a:solidFill>
                          <a:srgbClr val="0070C0"/>
                        </a:solidFill>
                        <a:latin typeface="Cambria Math" panose="02040503050406030204" pitchFamily="18" charset="0"/>
                      </a:rPr>
                      <m:t>, </m:t>
                    </m:r>
                    <m:sSub>
                      <m:sSubPr>
                        <m:ctrlPr>
                          <a:rPr lang="en-US" altLang="zh-CN" sz="2200" b="1" i="1" spc="-100" dirty="0" smtClean="0">
                            <a:solidFill>
                              <a:srgbClr val="0070C0"/>
                            </a:solidFill>
                            <a:latin typeface="Cambria Math" panose="02040503050406030204" pitchFamily="18" charset="0"/>
                          </a:rPr>
                        </m:ctrlPr>
                      </m:sSubPr>
                      <m:e>
                        <m:r>
                          <a:rPr lang="pt-BR" altLang="zh-CN" sz="2200" b="1" i="1" spc="-100" dirty="0">
                            <a:solidFill>
                              <a:srgbClr val="0070C0"/>
                            </a:solidFill>
                            <a:latin typeface="Cambria Math" panose="02040503050406030204" pitchFamily="18" charset="0"/>
                          </a:rPr>
                          <m:t>𝑨</m:t>
                        </m:r>
                      </m:e>
                      <m:sub>
                        <m:r>
                          <a:rPr lang="en-US" altLang="zh-CN" sz="2200" b="1" i="1" spc="-100" dirty="0" smtClean="0">
                            <a:solidFill>
                              <a:srgbClr val="0070C0"/>
                            </a:solidFill>
                            <a:latin typeface="Cambria Math" panose="02040503050406030204" pitchFamily="18" charset="0"/>
                          </a:rPr>
                          <m:t>𝟐</m:t>
                        </m:r>
                      </m:sub>
                    </m:sSub>
                    <m:r>
                      <a:rPr lang="zh-CN" altLang="en-US" sz="2200" b="1" i="1" spc="-100" dirty="0">
                        <a:solidFill>
                          <a:srgbClr val="0070C0"/>
                        </a:solidFill>
                        <a:latin typeface="Cambria Math" panose="02040503050406030204" pitchFamily="18" charset="0"/>
                      </a:rPr>
                      <m:t>⊢</m:t>
                    </m:r>
                    <m:sSub>
                      <m:sSubPr>
                        <m:ctrlPr>
                          <a:rPr lang="en-US" altLang="zh-CN" sz="2200" b="1" i="1" spc="-100" dirty="0" smtClean="0">
                            <a:solidFill>
                              <a:srgbClr val="0070C0"/>
                            </a:solidFill>
                            <a:latin typeface="Cambria Math" panose="02040503050406030204" pitchFamily="18" charset="0"/>
                          </a:rPr>
                        </m:ctrlPr>
                      </m:sSubPr>
                      <m:e>
                        <m:r>
                          <a:rPr lang="pt-BR" altLang="zh-CN" sz="2200" b="1" i="1" spc="-100" dirty="0">
                            <a:solidFill>
                              <a:srgbClr val="0070C0"/>
                            </a:solidFill>
                            <a:latin typeface="Cambria Math" panose="02040503050406030204" pitchFamily="18" charset="0"/>
                          </a:rPr>
                          <m:t>𝑨</m:t>
                        </m:r>
                      </m:e>
                      <m:sub>
                        <m:r>
                          <a:rPr lang="en-US" altLang="zh-CN" sz="2200" b="1" i="1" spc="-100" dirty="0" smtClean="0">
                            <a:solidFill>
                              <a:srgbClr val="0070C0"/>
                            </a:solidFill>
                            <a:latin typeface="Cambria Math" panose="02040503050406030204" pitchFamily="18" charset="0"/>
                          </a:rPr>
                          <m:t>𝟑</m:t>
                        </m:r>
                      </m:sub>
                    </m:sSub>
                  </m:oMath>
                </a14:m>
                <a:r>
                  <a:rPr lang="en-US" altLang="zh-CN" sz="2200" b="1" dirty="0">
                    <a:solidFill>
                      <a:srgbClr val="0070C0"/>
                    </a:solidFill>
                  </a:rPr>
                  <a:t> </a:t>
                </a:r>
                <a:endParaRPr lang="zh-CN" altLang="zh-CN" sz="2200" b="1"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𝟒</m:t>
                        </m:r>
                      </m:sub>
                    </m:sSub>
                    <m:r>
                      <a:rPr lang="de-DE"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r>
                  <a:rPr lang="en-US" altLang="zh-CN" sz="2200" dirty="0">
                    <a:solidFill>
                      <a:srgbClr val="0070C0"/>
                    </a:solidFill>
                    <a:latin typeface="Palace Script MT" panose="030303020206070C0B05" pitchFamily="66" charset="0"/>
                  </a:rPr>
                  <a:t>A </a:t>
                </a:r>
                <a:r>
                  <a:rPr lang="en-US" altLang="zh-CN" sz="2200" kern="1200" baseline="-25000" dirty="0">
                    <a:solidFill>
                      <a:srgbClr val="0070C0"/>
                    </a:solidFill>
                  </a:rPr>
                  <a:t>4 </a:t>
                </a:r>
                <a:endParaRPr lang="zh-CN" altLang="zh-CN" sz="2200" kern="1200" baseline="-250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𝟓</m:t>
                        </m:r>
                      </m:sub>
                    </m:sSub>
                    <m:r>
                      <a:rPr lang="de-DE" altLang="zh-CN" sz="2200" b="1" i="1" dirty="0">
                        <a:latin typeface="Cambria Math" panose="02040503050406030204" pitchFamily="18" charset="0"/>
                      </a:rPr>
                      <m:t>=</m:t>
                    </m:r>
                    <m:r>
                      <a:rPr lang="de-DE" altLang="zh-CN" sz="2200" b="1" i="1" spc="-100" dirty="0">
                        <a:latin typeface="Cambria Math" panose="02040503050406030204" pitchFamily="18" charset="0"/>
                      </a:rPr>
                      <m:t>(</m:t>
                    </m:r>
                    <m:r>
                      <a:rPr lang="en-US" altLang="zh-CN" sz="2200" b="1" i="1" spc="-100" dirty="0">
                        <a:latin typeface="Cambria Math" panose="02040503050406030204" pitchFamily="18" charset="0"/>
                        <a:sym typeface="Symbol" panose="05050102010706020507" pitchFamily="18" charset="2"/>
                      </a:rPr>
                      <m:t>∀</m:t>
                    </m:r>
                    <m:r>
                      <a:rPr lang="de-DE" altLang="zh-CN" sz="2200" b="1" i="1" spc="-100" dirty="0">
                        <a:latin typeface="Cambria Math" panose="02040503050406030204" pitchFamily="18" charset="0"/>
                      </a:rPr>
                      <m:t>𝒙</m:t>
                    </m:r>
                    <m:r>
                      <a:rPr lang="de-DE" altLang="zh-CN" sz="2200" b="1" i="1" spc="-100" dirty="0">
                        <a:latin typeface="Cambria Math" panose="02040503050406030204" pitchFamily="18" charset="0"/>
                      </a:rPr>
                      <m:t>(</m:t>
                    </m:r>
                    <m:r>
                      <a:rPr lang="de-DE" altLang="zh-CN" sz="2200" b="1" i="1" spc="-100" dirty="0">
                        <a:latin typeface="Cambria Math" panose="02040503050406030204" pitchFamily="18" charset="0"/>
                      </a:rPr>
                      <m:t>𝑷</m:t>
                    </m:r>
                    <m:r>
                      <a:rPr lang="de-DE" altLang="zh-CN" sz="2200" b="1" i="1" spc="-100" dirty="0">
                        <a:latin typeface="Cambria Math" panose="02040503050406030204" pitchFamily="18" charset="0"/>
                      </a:rPr>
                      <m:t>(</m:t>
                    </m:r>
                    <m:r>
                      <a:rPr lang="de-DE" altLang="zh-CN" sz="2200" b="1" i="1" spc="-100" dirty="0">
                        <a:latin typeface="Cambria Math" panose="02040503050406030204" pitchFamily="18" charset="0"/>
                      </a:rPr>
                      <m:t>𝒙</m:t>
                    </m:r>
                    <m:r>
                      <a:rPr lang="de-DE" altLang="zh-CN" sz="2200" b="1" i="1" spc="-100" dirty="0">
                        <a:latin typeface="Cambria Math" panose="02040503050406030204" pitchFamily="18" charset="0"/>
                      </a:rPr>
                      <m:t>)→</m:t>
                    </m:r>
                    <m:r>
                      <a:rPr lang="de-DE" altLang="zh-CN" sz="2200" b="1" i="1" spc="-100" dirty="0">
                        <a:latin typeface="Cambria Math" panose="02040503050406030204" pitchFamily="18" charset="0"/>
                      </a:rPr>
                      <m:t>𝑸</m:t>
                    </m:r>
                    <m:r>
                      <a:rPr lang="de-DE" altLang="zh-CN" sz="2200" b="1" i="1" spc="-100" dirty="0">
                        <a:latin typeface="Cambria Math" panose="02040503050406030204" pitchFamily="18" charset="0"/>
                      </a:rPr>
                      <m:t>(</m:t>
                    </m:r>
                    <m:r>
                      <a:rPr lang="de-DE" altLang="zh-CN" sz="2200" b="1" i="1" spc="-100" dirty="0">
                        <a:latin typeface="Cambria Math" panose="02040503050406030204" pitchFamily="18" charset="0"/>
                      </a:rPr>
                      <m:t>𝒙</m:t>
                    </m:r>
                    <m:r>
                      <a:rPr lang="de-DE" altLang="zh-CN" sz="2200" b="1" i="1" spc="-100" dirty="0">
                        <a:latin typeface="Cambria Math" panose="02040503050406030204" pitchFamily="18" charset="0"/>
                      </a:rPr>
                      <m:t>))→ (∀</m:t>
                    </m:r>
                    <m:r>
                      <a:rPr lang="en-US" altLang="zh-CN" sz="2200" b="1" i="1" spc="-100" dirty="0" err="1">
                        <a:latin typeface="Cambria Math" panose="02040503050406030204" pitchFamily="18" charset="0"/>
                      </a:rPr>
                      <m:t>𝒙𝑷</m:t>
                    </m:r>
                    <m:r>
                      <a:rPr lang="en-US" altLang="zh-CN" sz="2200" b="1" i="1" spc="-100" dirty="0">
                        <a:latin typeface="Cambria Math" panose="02040503050406030204" pitchFamily="18" charset="0"/>
                      </a:rPr>
                      <m:t>(</m:t>
                    </m:r>
                    <m:r>
                      <a:rPr lang="en-US" altLang="zh-CN" sz="2200" b="1" i="1" spc="-100" dirty="0">
                        <a:latin typeface="Cambria Math" panose="02040503050406030204" pitchFamily="18" charset="0"/>
                      </a:rPr>
                      <m:t>𝒙</m:t>
                    </m:r>
                    <m:r>
                      <a:rPr lang="en-US" altLang="zh-CN" sz="2200" b="1" i="1" spc="-100" dirty="0">
                        <a:latin typeface="Cambria Math" panose="02040503050406030204" pitchFamily="18" charset="0"/>
                      </a:rPr>
                      <m:t>)→</m:t>
                    </m:r>
                    <m:r>
                      <a:rPr lang="en-US" altLang="zh-CN" sz="2200" b="1" i="1" spc="-100" dirty="0">
                        <a:latin typeface="Cambria Math" panose="02040503050406030204" pitchFamily="18" charset="0"/>
                      </a:rPr>
                      <m:t>𝑸</m:t>
                    </m:r>
                    <m:r>
                      <a:rPr lang="en-US" altLang="zh-CN" sz="2200" b="1" i="1" spc="-100" dirty="0">
                        <a:latin typeface="Cambria Math" panose="02040503050406030204" pitchFamily="18" charset="0"/>
                      </a:rPr>
                      <m:t>(</m:t>
                    </m:r>
                    <m:r>
                      <a:rPr lang="en-US" altLang="zh-CN" sz="2200" b="1" i="1" spc="-100" dirty="0">
                        <a:latin typeface="Cambria Math" panose="02040503050406030204" pitchFamily="18" charset="0"/>
                      </a:rPr>
                      <m:t>𝒙</m:t>
                    </m:r>
                    <m:r>
                      <a:rPr lang="en-US" altLang="zh-CN" sz="2200" b="1" i="1" spc="-100" dirty="0">
                        <a:latin typeface="Cambria Math" panose="02040503050406030204" pitchFamily="18" charset="0"/>
                      </a:rPr>
                      <m:t>))</m:t>
                    </m:r>
                  </m:oMath>
                </a14:m>
                <a:r>
                  <a:rPr lang="en-US" altLang="zh-CN" sz="2200" b="1" dirty="0"/>
                  <a:t>         </a:t>
                </a:r>
                <a14:m>
                  <m:oMath xmlns:m="http://schemas.openxmlformats.org/officeDocument/2006/math">
                    <m:r>
                      <a:rPr lang="en-US" altLang="zh-CN" sz="2200" b="1" i="1" spc="-100" dirty="0">
                        <a:solidFill>
                          <a:srgbClr val="0070C0"/>
                        </a:solidFill>
                        <a:latin typeface="Cambria Math" panose="02040503050406030204" pitchFamily="18" charset="0"/>
                      </a:rPr>
                      <m:t>(</m:t>
                    </m:r>
                    <m:r>
                      <a:rPr lang="en-US" altLang="zh-CN" sz="2200" b="1" i="1" spc="-100" dirty="0" smtClean="0">
                        <a:solidFill>
                          <a:srgbClr val="0070C0"/>
                        </a:solidFill>
                        <a:latin typeface="Cambria Math" panose="02040503050406030204" pitchFamily="18" charset="0"/>
                      </a:rPr>
                      <m:t>𝑸</m:t>
                    </m:r>
                    <m:r>
                      <a:rPr lang="en-US" altLang="zh-CN" sz="2200" b="1" i="1" spc="-100" dirty="0">
                        <a:solidFill>
                          <a:srgbClr val="0070C0"/>
                        </a:solidFill>
                        <a:latin typeface="Cambria Math" panose="02040503050406030204" pitchFamily="18" charset="0"/>
                        <a:sym typeface="Symbol" panose="05050102010706020507" pitchFamily="18" charset="2"/>
                      </a:rPr>
                      <m:t>→</m:t>
                    </m:r>
                    <m:r>
                      <a:rPr lang="en-US" altLang="zh-CN" sz="2200" b="1" i="1" spc="-100" dirty="0">
                        <a:solidFill>
                          <a:srgbClr val="0070C0"/>
                        </a:solidFill>
                        <a:latin typeface="Cambria Math" panose="02040503050406030204" pitchFamily="18" charset="0"/>
                      </a:rPr>
                      <m:t>(</m:t>
                    </m:r>
                    <m:r>
                      <a:rPr lang="en-US" altLang="zh-CN" sz="2200" b="1" i="1" spc="-100" dirty="0" smtClean="0">
                        <a:solidFill>
                          <a:srgbClr val="0070C0"/>
                        </a:solidFill>
                        <a:latin typeface="Cambria Math" panose="02040503050406030204" pitchFamily="18" charset="0"/>
                      </a:rPr>
                      <m:t>𝑷</m:t>
                    </m:r>
                    <m:r>
                      <a:rPr lang="en-US" altLang="zh-CN" sz="2200" b="1" i="1" spc="-100" dirty="0">
                        <a:solidFill>
                          <a:srgbClr val="0070C0"/>
                        </a:solidFill>
                        <a:latin typeface="Cambria Math" panose="02040503050406030204" pitchFamily="18" charset="0"/>
                        <a:sym typeface="Symbol" panose="05050102010706020507" pitchFamily="18" charset="2"/>
                      </a:rPr>
                      <m:t>→</m:t>
                    </m:r>
                    <m:r>
                      <a:rPr lang="en-US" altLang="zh-CN" sz="2200" b="1" i="1" spc="-100" dirty="0">
                        <a:solidFill>
                          <a:srgbClr val="0070C0"/>
                        </a:solidFill>
                        <a:latin typeface="Cambria Math" panose="02040503050406030204" pitchFamily="18" charset="0"/>
                      </a:rPr>
                      <m:t>𝑹</m:t>
                    </m:r>
                    <m:r>
                      <a:rPr lang="en-US" altLang="zh-CN" sz="2200" b="1" i="1" spc="-100" dirty="0">
                        <a:solidFill>
                          <a:srgbClr val="0070C0"/>
                        </a:solidFill>
                        <a:latin typeface="Cambria Math" panose="02040503050406030204" pitchFamily="18" charset="0"/>
                      </a:rPr>
                      <m:t>))</m:t>
                    </m:r>
                    <m:r>
                      <a:rPr lang="de-DE" altLang="zh-CN" sz="2200" i="1" dirty="0">
                        <a:solidFill>
                          <a:srgbClr val="0070C0"/>
                        </a:solidFill>
                        <a:latin typeface="Cambria Math" panose="02040503050406030204" pitchFamily="18" charset="0"/>
                      </a:rPr>
                      <m:t>,</m:t>
                    </m:r>
                    <m:r>
                      <a:rPr lang="pt-BR" altLang="zh-CN" sz="2200" i="1" dirty="0">
                        <a:solidFill>
                          <a:srgbClr val="0070C0"/>
                        </a:solidFill>
                        <a:latin typeface="Cambria Math" panose="02040503050406030204" pitchFamily="18" charset="0"/>
                      </a:rPr>
                      <m:t>𝑷</m:t>
                    </m:r>
                    <m:r>
                      <a:rPr lang="zh-CN" altLang="en-US" sz="2200" i="1" spc="-100" dirty="0">
                        <a:solidFill>
                          <a:srgbClr val="0070C0"/>
                        </a:solidFill>
                        <a:latin typeface="Cambria Math" panose="02040503050406030204" pitchFamily="18" charset="0"/>
                      </a:rPr>
                      <m:t>⊢</m:t>
                    </m:r>
                    <m:r>
                      <a:rPr lang="en-US" altLang="zh-CN" sz="2200" b="1" i="1" spc="-100" dirty="0" smtClean="0">
                        <a:solidFill>
                          <a:srgbClr val="0070C0"/>
                        </a:solidFill>
                        <a:latin typeface="Cambria Math" panose="02040503050406030204" pitchFamily="18" charset="0"/>
                      </a:rPr>
                      <m:t>𝑸</m:t>
                    </m:r>
                    <m:r>
                      <a:rPr lang="en-US" altLang="zh-CN" sz="2200" b="1" i="1" spc="-100" dirty="0">
                        <a:solidFill>
                          <a:srgbClr val="0070C0"/>
                        </a:solidFill>
                        <a:latin typeface="Cambria Math" panose="02040503050406030204" pitchFamily="18" charset="0"/>
                        <a:sym typeface="Symbol" panose="05050102010706020507" pitchFamily="18" charset="2"/>
                      </a:rPr>
                      <m:t>→</m:t>
                    </m:r>
                    <m:r>
                      <a:rPr lang="en-US" altLang="zh-CN" sz="2200" b="1" i="1" spc="-100" dirty="0">
                        <a:solidFill>
                          <a:srgbClr val="0070C0"/>
                        </a:solidFill>
                        <a:latin typeface="Cambria Math" panose="02040503050406030204" pitchFamily="18" charset="0"/>
                      </a:rPr>
                      <m:t>𝑹</m:t>
                    </m:r>
                  </m:oMath>
                </a14:m>
                <a:endParaRPr lang="zh-CN" altLang="zh-CN" sz="2200" spc="-1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𝟔</m:t>
                        </m:r>
                      </m:sub>
                    </m:sSub>
                    <m:r>
                      <a:rPr lang="de-DE"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𝑷</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𝑸</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r>
                  <a:rPr lang="en-US" altLang="zh-CN" sz="2200" b="1" dirty="0">
                    <a:solidFill>
                      <a:srgbClr val="0070C0"/>
                    </a:solidFill>
                  </a:rPr>
                  <a:t>UG</a:t>
                </a:r>
                <a:r>
                  <a:rPr lang="de-DE" altLang="zh-CN" sz="2200" dirty="0">
                    <a:solidFill>
                      <a:srgbClr val="0070C0"/>
                    </a:solidFill>
                  </a:rPr>
                  <a:t>(</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de-DE"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𝟓</m:t>
                        </m:r>
                      </m:sub>
                    </m:sSub>
                  </m:oMath>
                </a14:m>
                <a:r>
                  <a:rPr lang="de-DE" altLang="zh-CN" sz="2200" dirty="0">
                    <a:solidFill>
                      <a:srgbClr val="0070C0"/>
                    </a:solidFill>
                  </a:rPr>
                  <a:t>)</a:t>
                </a:r>
                <a:endParaRPr lang="en-US" altLang="zh-CN" sz="2200" b="1" dirty="0">
                  <a:solidFill>
                    <a:srgbClr val="0070C0"/>
                  </a:solidFill>
                </a:endParaRPr>
              </a:p>
              <a:p>
                <a:pPr marL="0" indent="0">
                  <a:lnSpc>
                    <a:spcPct val="1200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𝟕</m:t>
                          </m:r>
                        </m:sub>
                      </m:sSub>
                      <m:r>
                        <a:rPr lang="de-DE" altLang="zh-CN" sz="2200" b="1" i="1" dirty="0" smtClean="0">
                          <a:latin typeface="Cambria Math" panose="02040503050406030204" pitchFamily="18" charset="0"/>
                        </a:rPr>
                        <m:t>=</m:t>
                      </m:r>
                      <m:r>
                        <a:rPr lang="en-US" altLang="zh-CN" sz="2200" b="1" i="1" dirty="0" smtClean="0">
                          <a:latin typeface="Cambria Math" panose="02040503050406030204" pitchFamily="18" charset="0"/>
                          <a:sym typeface="Symbol" panose="05050102010706020507" pitchFamily="18" charset="2"/>
                        </a:rPr>
                        <m:t>∀</m:t>
                      </m:r>
                      <m:r>
                        <a:rPr lang="de-DE" altLang="zh-CN" sz="2200" b="1" i="1" dirty="0" smtClean="0">
                          <a:latin typeface="Cambria Math" panose="02040503050406030204" pitchFamily="18" charset="0"/>
                        </a:rPr>
                        <m:t>𝒙</m:t>
                      </m:r>
                      <m:r>
                        <a:rPr lang="de-DE" altLang="zh-CN" sz="2200" b="1" i="1" dirty="0" smtClean="0">
                          <a:latin typeface="Cambria Math" panose="02040503050406030204" pitchFamily="18" charset="0"/>
                        </a:rPr>
                        <m:t>((∀</m:t>
                      </m:r>
                      <m:r>
                        <a:rPr lang="de-DE" altLang="zh-CN" sz="2200" b="1" i="1" dirty="0" smtClean="0">
                          <a:latin typeface="Cambria Math" panose="02040503050406030204" pitchFamily="18" charset="0"/>
                        </a:rPr>
                        <m:t>𝒙</m:t>
                      </m:r>
                      <m:r>
                        <a:rPr lang="de-DE" altLang="zh-CN" sz="2200" b="1" i="1" dirty="0" smtClean="0">
                          <a:latin typeface="Cambria Math" panose="02040503050406030204" pitchFamily="18" charset="0"/>
                        </a:rPr>
                        <m:t>(</m:t>
                      </m:r>
                      <m:r>
                        <a:rPr lang="de-DE" altLang="zh-CN" sz="2200" b="1" i="1" dirty="0" smtClean="0">
                          <a:latin typeface="Cambria Math" panose="02040503050406030204" pitchFamily="18" charset="0"/>
                        </a:rPr>
                        <m:t>𝑷</m:t>
                      </m:r>
                      <m:r>
                        <a:rPr lang="de-DE" altLang="zh-CN" sz="2200" b="1" i="1" dirty="0" smtClean="0">
                          <a:latin typeface="Cambria Math" panose="02040503050406030204" pitchFamily="18" charset="0"/>
                        </a:rPr>
                        <m:t>(</m:t>
                      </m:r>
                      <m:r>
                        <a:rPr lang="de-DE" altLang="zh-CN" sz="2200" b="1" i="1" dirty="0" smtClean="0">
                          <a:latin typeface="Cambria Math" panose="02040503050406030204" pitchFamily="18" charset="0"/>
                        </a:rPr>
                        <m:t>𝒙</m:t>
                      </m:r>
                      <m:r>
                        <a:rPr lang="de-DE" altLang="zh-CN" sz="2200" b="1" i="1" dirty="0" smtClean="0">
                          <a:latin typeface="Cambria Math" panose="02040503050406030204" pitchFamily="18" charset="0"/>
                        </a:rPr>
                        <m:t>)→</m:t>
                      </m:r>
                      <m:r>
                        <a:rPr lang="de-DE" altLang="zh-CN" sz="2200" b="1" i="1" dirty="0" smtClean="0">
                          <a:latin typeface="Cambria Math" panose="02040503050406030204" pitchFamily="18" charset="0"/>
                        </a:rPr>
                        <m:t>𝑸</m:t>
                      </m:r>
                      <m:r>
                        <a:rPr lang="de-DE" altLang="zh-CN" sz="2200" b="1" i="1" dirty="0" smtClean="0">
                          <a:latin typeface="Cambria Math" panose="02040503050406030204" pitchFamily="18" charset="0"/>
                        </a:rPr>
                        <m:t>(</m:t>
                      </m:r>
                      <m:r>
                        <a:rPr lang="de-DE" altLang="zh-CN" sz="2200" b="1" i="1" dirty="0" smtClean="0">
                          <a:latin typeface="Cambria Math" panose="02040503050406030204" pitchFamily="18" charset="0"/>
                        </a:rPr>
                        <m:t>𝒙</m:t>
                      </m:r>
                      <m:r>
                        <a:rPr lang="de-DE" altLang="zh-CN" sz="2200" b="1" i="1" dirty="0" smtClean="0">
                          <a:latin typeface="Cambria Math" panose="02040503050406030204" pitchFamily="18" charset="0"/>
                        </a:rPr>
                        <m:t>))→(∀</m:t>
                      </m:r>
                      <m:r>
                        <a:rPr lang="en-US" altLang="zh-CN" sz="2200" b="1" i="1" dirty="0" smtClean="0">
                          <a:latin typeface="Cambria Math" panose="02040503050406030204" pitchFamily="18" charset="0"/>
                        </a:rPr>
                        <m:t>𝒙𝑷</m:t>
                      </m:r>
                      <m:r>
                        <a:rPr lang="en-US" altLang="zh-CN" sz="2200" b="1" i="1" dirty="0" smtClean="0">
                          <a:latin typeface="Cambria Math" panose="02040503050406030204" pitchFamily="18" charset="0"/>
                        </a:rPr>
                        <m:t>(</m:t>
                      </m:r>
                      <m:r>
                        <a:rPr lang="en-US" altLang="zh-CN" sz="2200" b="1" i="1" dirty="0" smtClean="0">
                          <a:latin typeface="Cambria Math" panose="02040503050406030204" pitchFamily="18" charset="0"/>
                        </a:rPr>
                        <m:t>𝒙</m:t>
                      </m:r>
                      <m:r>
                        <a:rPr lang="en-US" altLang="zh-CN" sz="2200" b="1" i="1" dirty="0" smtClean="0">
                          <a:latin typeface="Cambria Math" panose="02040503050406030204" pitchFamily="18" charset="0"/>
                        </a:rPr>
                        <m:t>)→</m:t>
                      </m:r>
                      <m:r>
                        <a:rPr lang="en-US" altLang="zh-CN" sz="2200" b="1" i="1" dirty="0" smtClean="0">
                          <a:latin typeface="Cambria Math" panose="02040503050406030204" pitchFamily="18" charset="0"/>
                        </a:rPr>
                        <m:t>𝑸</m:t>
                      </m:r>
                      <m:r>
                        <a:rPr lang="en-US" altLang="zh-CN" sz="2200" b="1" i="1" dirty="0" smtClean="0">
                          <a:latin typeface="Cambria Math" panose="02040503050406030204" pitchFamily="18" charset="0"/>
                        </a:rPr>
                        <m:t>(</m:t>
                      </m:r>
                      <m:r>
                        <a:rPr lang="en-US" altLang="zh-CN" sz="2200" b="1" i="1" dirty="0" smtClean="0">
                          <a:latin typeface="Cambria Math" panose="02040503050406030204" pitchFamily="18" charset="0"/>
                        </a:rPr>
                        <m:t>𝒙</m:t>
                      </m:r>
                      <m:r>
                        <a:rPr lang="en-US" altLang="zh-CN" sz="2200" b="1" i="1" dirty="0" smtClean="0">
                          <a:latin typeface="Cambria Math" panose="02040503050406030204" pitchFamily="18" charset="0"/>
                        </a:rPr>
                        <m:t>))) </m:t>
                      </m:r>
                    </m:oMath>
                  </m:oMathPara>
                </a14:m>
                <a:endParaRPr lang="en-US" altLang="zh-CN" sz="2200" dirty="0">
                  <a:sym typeface="Symbol" panose="05050102010706020507" pitchFamily="18" charset="2"/>
                </a:endParaRPr>
              </a:p>
              <a:p>
                <a:pPr marL="0" indent="0">
                  <a:lnSpc>
                    <a:spcPct val="120000"/>
                  </a:lnSpc>
                  <a:spcBef>
                    <a:spcPts val="0"/>
                  </a:spcBef>
                  <a:spcAft>
                    <a:spcPts val="0"/>
                  </a:spcAft>
                  <a:buNone/>
                </a:pPr>
                <a14:m>
                  <m:oMath xmlns:m="http://schemas.openxmlformats.org/officeDocument/2006/math">
                    <m:r>
                      <a:rPr lang="en-US" altLang="zh-CN" sz="2200" b="1" i="1" dirty="0" smtClean="0">
                        <a:latin typeface="Cambria Math" panose="02040503050406030204" pitchFamily="18" charset="0"/>
                        <a:sym typeface="Symbol" panose="05050102010706020507" pitchFamily="18" charset="2"/>
                      </a:rPr>
                      <m:t>               →(</m:t>
                    </m:r>
                    <m:r>
                      <a:rPr lang="de-DE" altLang="zh-CN" sz="2200" b="1" i="1" dirty="0" smtClean="0">
                        <a:latin typeface="Cambria Math" panose="02040503050406030204" pitchFamily="18" charset="0"/>
                      </a:rPr>
                      <m:t>(</m:t>
                    </m:r>
                    <m:r>
                      <a:rPr lang="en-US" altLang="zh-CN" sz="2200" b="1" i="1" dirty="0" smtClean="0">
                        <a:latin typeface="Cambria Math" panose="02040503050406030204" pitchFamily="18" charset="0"/>
                        <a:sym typeface="Symbol" panose="05050102010706020507" pitchFamily="18" charset="2"/>
                      </a:rPr>
                      <m:t>∀</m:t>
                    </m:r>
                    <m:r>
                      <a:rPr lang="de-DE" altLang="zh-CN" sz="2200" b="1" i="1" dirty="0" smtClean="0">
                        <a:latin typeface="Cambria Math" panose="02040503050406030204" pitchFamily="18" charset="0"/>
                      </a:rPr>
                      <m:t>𝒙</m:t>
                    </m:r>
                    <m:r>
                      <a:rPr lang="de-DE" altLang="zh-CN" sz="2200" b="1" i="1" dirty="0" smtClean="0">
                        <a:latin typeface="Cambria Math" panose="02040503050406030204" pitchFamily="18" charset="0"/>
                      </a:rPr>
                      <m:t>(</m:t>
                    </m:r>
                    <m:r>
                      <a:rPr lang="de-DE" altLang="zh-CN" sz="2200" b="1" i="1" dirty="0" smtClean="0">
                        <a:latin typeface="Cambria Math" panose="02040503050406030204" pitchFamily="18" charset="0"/>
                      </a:rPr>
                      <m:t>𝑷</m:t>
                    </m:r>
                    <m:r>
                      <a:rPr lang="de-DE" altLang="zh-CN" sz="2200" b="1" i="1" dirty="0" smtClean="0">
                        <a:latin typeface="Cambria Math" panose="02040503050406030204" pitchFamily="18" charset="0"/>
                      </a:rPr>
                      <m:t>(</m:t>
                    </m:r>
                    <m:r>
                      <a:rPr lang="de-DE" altLang="zh-CN" sz="2200" b="1" i="1" dirty="0" smtClean="0">
                        <a:latin typeface="Cambria Math" panose="02040503050406030204" pitchFamily="18" charset="0"/>
                      </a:rPr>
                      <m:t>𝒙</m:t>
                    </m:r>
                    <m:r>
                      <a:rPr lang="de-DE" altLang="zh-CN" sz="2200" b="1" i="1" dirty="0" smtClean="0">
                        <a:latin typeface="Cambria Math" panose="02040503050406030204" pitchFamily="18" charset="0"/>
                      </a:rPr>
                      <m:t>)→</m:t>
                    </m:r>
                    <m:r>
                      <a:rPr lang="de-DE" altLang="zh-CN" sz="2200" b="1" i="1" dirty="0" smtClean="0">
                        <a:latin typeface="Cambria Math" panose="02040503050406030204" pitchFamily="18" charset="0"/>
                      </a:rPr>
                      <m:t>𝑸</m:t>
                    </m:r>
                    <m:r>
                      <a:rPr lang="de-DE" altLang="zh-CN" sz="2200" b="1" i="1" dirty="0" smtClean="0">
                        <a:latin typeface="Cambria Math" panose="02040503050406030204" pitchFamily="18" charset="0"/>
                      </a:rPr>
                      <m:t>(</m:t>
                    </m:r>
                    <m:r>
                      <a:rPr lang="de-DE" altLang="zh-CN" sz="2200" b="1" i="1" dirty="0" smtClean="0">
                        <a:latin typeface="Cambria Math" panose="02040503050406030204" pitchFamily="18" charset="0"/>
                      </a:rPr>
                      <m:t>𝒙</m:t>
                    </m:r>
                    <m:r>
                      <a:rPr lang="de-DE" altLang="zh-CN" sz="2200" b="1" i="1" dirty="0" smtClean="0">
                        <a:latin typeface="Cambria Math" panose="02040503050406030204" pitchFamily="18" charset="0"/>
                      </a:rPr>
                      <m:t>))→∀</m:t>
                    </m:r>
                    <m:r>
                      <a:rPr lang="de-DE" altLang="zh-CN" sz="2200" b="1" i="1" dirty="0" smtClean="0">
                        <a:latin typeface="Cambria Math" panose="02040503050406030204" pitchFamily="18" charset="0"/>
                      </a:rPr>
                      <m:t>𝒙</m:t>
                    </m:r>
                    <m:r>
                      <a:rPr lang="en-US" altLang="zh-CN" sz="2200" b="1" i="1" dirty="0" smtClean="0">
                        <a:latin typeface="Cambria Math" panose="02040503050406030204" pitchFamily="18" charset="0"/>
                      </a:rPr>
                      <m:t> (</m:t>
                    </m:r>
                    <m:r>
                      <a:rPr lang="en-US" altLang="zh-CN" sz="2200" b="1" i="1" dirty="0" smtClean="0">
                        <a:latin typeface="Cambria Math" panose="02040503050406030204" pitchFamily="18" charset="0"/>
                        <a:sym typeface="Symbol" panose="05050102010706020507" pitchFamily="18" charset="2"/>
                      </a:rPr>
                      <m:t>∀</m:t>
                    </m:r>
                    <m:r>
                      <a:rPr lang="en-US" altLang="zh-CN" sz="2200" b="1" i="1" dirty="0" smtClean="0">
                        <a:latin typeface="Cambria Math" panose="02040503050406030204" pitchFamily="18" charset="0"/>
                      </a:rPr>
                      <m:t>𝒙𝑷</m:t>
                    </m:r>
                    <m:r>
                      <a:rPr lang="en-US" altLang="zh-CN" sz="2200" b="1" i="1" dirty="0" smtClean="0">
                        <a:latin typeface="Cambria Math" panose="02040503050406030204" pitchFamily="18" charset="0"/>
                      </a:rPr>
                      <m:t>(</m:t>
                    </m:r>
                    <m:r>
                      <a:rPr lang="en-US" altLang="zh-CN" sz="2200" b="1" i="1" dirty="0" smtClean="0">
                        <a:latin typeface="Cambria Math" panose="02040503050406030204" pitchFamily="18" charset="0"/>
                      </a:rPr>
                      <m:t>𝒙</m:t>
                    </m:r>
                    <m:r>
                      <a:rPr lang="en-US" altLang="zh-CN" sz="2200" b="1" i="1" dirty="0" smtClean="0">
                        <a:latin typeface="Cambria Math" panose="02040503050406030204" pitchFamily="18" charset="0"/>
                      </a:rPr>
                      <m:t>)→</m:t>
                    </m:r>
                    <m:r>
                      <a:rPr lang="en-US" altLang="zh-CN" sz="2200" b="1" i="1" dirty="0" smtClean="0">
                        <a:latin typeface="Cambria Math" panose="02040503050406030204" pitchFamily="18" charset="0"/>
                      </a:rPr>
                      <m:t>𝑸</m:t>
                    </m:r>
                    <m:r>
                      <a:rPr lang="en-US" altLang="zh-CN" sz="2200" b="1" i="1" dirty="0" smtClean="0">
                        <a:latin typeface="Cambria Math" panose="02040503050406030204" pitchFamily="18" charset="0"/>
                      </a:rPr>
                      <m:t>(</m:t>
                    </m:r>
                    <m:r>
                      <a:rPr lang="en-US" altLang="zh-CN" sz="2200" b="1" i="1" dirty="0" smtClean="0">
                        <a:latin typeface="Cambria Math" panose="02040503050406030204" pitchFamily="18" charset="0"/>
                      </a:rPr>
                      <m:t>𝒙</m:t>
                    </m:r>
                    <m:r>
                      <a:rPr lang="en-US" altLang="zh-CN" sz="2200" b="1" i="1" dirty="0" smtClean="0">
                        <a:latin typeface="Cambria Math" panose="02040503050406030204" pitchFamily="18" charset="0"/>
                      </a:rPr>
                      <m:t>)))</m:t>
                    </m:r>
                  </m:oMath>
                </a14:m>
                <a:r>
                  <a:rPr lang="en-US" altLang="zh-CN" sz="2200" b="1" dirty="0">
                    <a:sym typeface="Symbol" panose="05050102010706020507" pitchFamily="18" charset="2"/>
                  </a:rPr>
                  <a:t>     </a:t>
                </a:r>
                <a:r>
                  <a:rPr lang="en-US" altLang="zh-CN" sz="2200" dirty="0">
                    <a:solidFill>
                      <a:srgbClr val="0070C0"/>
                    </a:solidFill>
                    <a:latin typeface="Palace Script MT" panose="030303020206070C0B05" pitchFamily="66" charset="0"/>
                  </a:rPr>
                  <a:t>A</a:t>
                </a:r>
                <a:r>
                  <a:rPr lang="en-US" altLang="zh-CN" sz="2200" dirty="0">
                    <a:solidFill>
                      <a:srgbClr val="0070C0"/>
                    </a:solidFill>
                    <a:latin typeface="Kunstler Script" pitchFamily="66" charset="0"/>
                  </a:rPr>
                  <a:t> </a:t>
                </a:r>
                <a:r>
                  <a:rPr lang="en-US" altLang="zh-CN" sz="2200" kern="1200" baseline="-25000" dirty="0">
                    <a:solidFill>
                      <a:srgbClr val="0070C0"/>
                    </a:solidFill>
                  </a:rPr>
                  <a:t>5</a:t>
                </a:r>
                <a:endParaRPr lang="zh-CN" altLang="zh-CN" sz="2200" kern="1200" baseline="-250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𝟖</m:t>
                        </m:r>
                      </m:sub>
                    </m:sSub>
                    <m:r>
                      <a:rPr lang="de-DE"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𝑷</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𝑸</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en-US" altLang="zh-CN" sz="2200" b="1" i="1" dirty="0">
                        <a:latin typeface="Cambria Math" panose="02040503050406030204" pitchFamily="18" charset="0"/>
                      </a:rPr>
                      <m:t> (</m:t>
                    </m:r>
                    <m:r>
                      <a:rPr lang="en-US" altLang="zh-CN" sz="2200" b="1" i="1" dirty="0">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de-DE"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𝟕</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𝟔</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de-DE"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𝟖</m:t>
                        </m:r>
                      </m:sub>
                    </m:sSub>
                  </m:oMath>
                </a14:m>
                <a:r>
                  <a:rPr lang="zh-CN" altLang="en-US" sz="2200" b="1" dirty="0">
                    <a:solidFill>
                      <a:srgbClr val="0070C0"/>
                    </a:solidFill>
                  </a:rPr>
                  <a:t> </a:t>
                </a:r>
                <a:endParaRPr lang="zh-CN" altLang="zh-CN" sz="2200" b="1"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𝟗</m:t>
                        </m:r>
                      </m:sub>
                    </m:sSub>
                    <m:r>
                      <a:rPr lang="de-DE"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de-DE"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r>
                  <a:rPr lang="en-US" altLang="zh-CN" sz="2200" dirty="0">
                    <a:solidFill>
                      <a:srgbClr val="0070C0"/>
                    </a:solidFill>
                    <a:latin typeface="Palace Script MT" panose="030303020206070C0B05" pitchFamily="66" charset="0"/>
                  </a:rPr>
                  <a:t>A</a:t>
                </a:r>
                <a:r>
                  <a:rPr lang="en-US" altLang="zh-CN" sz="2200" b="1" dirty="0">
                    <a:solidFill>
                      <a:srgbClr val="0070C0"/>
                    </a:solidFill>
                    <a:latin typeface="Kunstler Script" panose="030304020206070D0D06" pitchFamily="66" charset="0"/>
                  </a:rPr>
                  <a:t> </a:t>
                </a:r>
                <a:r>
                  <a:rPr lang="en-US" altLang="zh-CN" sz="2200" kern="1200" baseline="-25000" dirty="0">
                    <a:solidFill>
                      <a:srgbClr val="0070C0"/>
                    </a:solidFill>
                  </a:rPr>
                  <a:t>5</a:t>
                </a:r>
                <a:r>
                  <a:rPr lang="en-US" altLang="zh-CN" sz="2200" b="1" dirty="0">
                    <a:solidFill>
                      <a:srgbClr val="0070C0"/>
                    </a:solidFill>
                  </a:rPr>
                  <a:t> </a:t>
                </a:r>
                <a:endParaRPr lang="zh-CN" altLang="zh-CN" sz="2200" b="1"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𝟏𝟎</m:t>
                        </m:r>
                      </m:sub>
                    </m:sSub>
                    <m:r>
                      <a:rPr lang="de-DE"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𝑷</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𝑸</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pt-BR" altLang="zh-CN" sz="2200" b="1"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𝟖</m:t>
                        </m:r>
                      </m:sub>
                    </m:sSub>
                    <m:r>
                      <a:rPr lang="pt-BR" altLang="zh-CN" sz="2200" b="1" i="1" dirty="0">
                        <a:solidFill>
                          <a:srgbClr val="0070C0"/>
                        </a:solidFill>
                        <a:latin typeface="Cambria Math" panose="02040503050406030204" pitchFamily="18" charset="0"/>
                      </a:rPr>
                      <m:t>, </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𝟗</m:t>
                        </m:r>
                      </m:sub>
                    </m:sSub>
                    <m:r>
                      <a:rPr lang="zh-CN" altLang="en-US" sz="2200" b="1" i="1" dirty="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𝟏𝟎</m:t>
                        </m:r>
                      </m:sub>
                    </m:sSub>
                  </m:oMath>
                </a14:m>
                <a:endParaRPr lang="zh-CN" altLang="zh-CN" sz="2200" kern="1200" baseline="-25000" dirty="0">
                  <a:solidFill>
                    <a:srgbClr val="0070C0"/>
                  </a:solidFill>
                </a:endParaRPr>
              </a:p>
              <a:p>
                <a:pPr marL="0" indent="0">
                  <a:lnSpc>
                    <a:spcPct val="120000"/>
                  </a:lnSpc>
                  <a:spcBef>
                    <a:spcPts val="0"/>
                  </a:spcBef>
                  <a:spcAft>
                    <a:spcPts val="0"/>
                  </a:spcAft>
                  <a:buNone/>
                </a:pPr>
                <a:r>
                  <a:rPr lang="zh-CN" altLang="zh-CN" sz="2400" b="0" dirty="0"/>
                  <a:t>证毕</a:t>
                </a:r>
              </a:p>
              <a:p>
                <a:pPr>
                  <a:lnSpc>
                    <a:spcPct val="120000"/>
                  </a:lnSpc>
                  <a:spcBef>
                    <a:spcPts val="0"/>
                  </a:spcBef>
                  <a:spcAft>
                    <a:spcPts val="0"/>
                  </a:spcAft>
                </a:pPr>
                <a:endParaRPr lang="en-US" altLang="zh-CN" sz="2200" dirty="0"/>
              </a:p>
            </p:txBody>
          </p:sp>
        </mc:Choice>
        <mc:Fallback xmlns="">
          <p:sp>
            <p:nvSpPr>
              <p:cNvPr id="70659" name="内容占位符 2">
                <a:extLst>
                  <a:ext uri="{FF2B5EF4-FFF2-40B4-BE49-F238E27FC236}">
                    <a16:creationId xmlns:a16="http://schemas.microsoft.com/office/drawing/2014/main" id="{959320F2-9D36-43DC-8657-1E6B2B60E605}"/>
                  </a:ext>
                </a:extLst>
              </p:cNvPr>
              <p:cNvSpPr>
                <a:spLocks noGrp="1" noRot="1" noChangeAspect="1" noMove="1" noResize="1" noEditPoints="1" noAdjustHandles="1" noChangeArrowheads="1" noChangeShapeType="1" noTextEdit="1"/>
              </p:cNvSpPr>
              <p:nvPr>
                <p:ph idx="4294967295"/>
              </p:nvPr>
            </p:nvSpPr>
            <p:spPr>
              <a:xfrm>
                <a:off x="0" y="922283"/>
                <a:ext cx="9144000" cy="5884479"/>
              </a:xfrm>
              <a:blipFill>
                <a:blip r:embed="rId3"/>
                <a:stretch>
                  <a:fillRect l="-1000" t="-621" r="-4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7461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082" name="标题 1">
                <a:extLst>
                  <a:ext uri="{FF2B5EF4-FFF2-40B4-BE49-F238E27FC236}">
                    <a16:creationId xmlns:a16="http://schemas.microsoft.com/office/drawing/2014/main" id="{E4B5D12B-4FC8-450C-99FF-836A9D0144D4}"/>
                  </a:ext>
                </a:extLst>
              </p:cNvPr>
              <p:cNvSpPr>
                <a:spLocks noGrp="1" noChangeArrowheads="1"/>
              </p:cNvSpPr>
              <p:nvPr>
                <p:ph type="title" idx="4294967295"/>
              </p:nvPr>
            </p:nvSpPr>
            <p:spPr>
              <a:xfrm>
                <a:off x="794690" y="193128"/>
                <a:ext cx="8349310" cy="603031"/>
              </a:xfrm>
            </p:spPr>
            <p:txBody>
              <a:bodyPr/>
              <a:lstStyle/>
              <a:p>
                <a:r>
                  <a:rPr lang="zh-CN" altLang="en-US" sz="2800" dirty="0">
                    <a:latin typeface="Times New Roman" panose="02020603050405020304" pitchFamily="18" charset="0"/>
                    <a:cs typeface="Times New Roman" panose="02020603050405020304" pitchFamily="18" charset="0"/>
                  </a:rPr>
                  <a:t>定理</a:t>
                </a:r>
                <a:r>
                  <a:rPr lang="en-US" altLang="zh-CN" sz="2800" dirty="0">
                    <a:latin typeface="Times New Roman" panose="02020603050405020304" pitchFamily="18" charset="0"/>
                    <a:cs typeface="Times New Roman" panose="02020603050405020304" pitchFamily="18" charset="0"/>
                  </a:rPr>
                  <a:t>4.6.12 </a:t>
                </a:r>
                <a14:m>
                  <m:oMath xmlns:m="http://schemas.openxmlformats.org/officeDocument/2006/math">
                    <m:r>
                      <a:rPr lang="zh-CN" altLang="en-US" sz="2800" b="1" i="1" spc="-100" dirty="0" smtClean="0">
                        <a:latin typeface="Cambria Math" panose="02040503050406030204" pitchFamily="18" charset="0"/>
                        <a:cs typeface="Times New Roman" panose="02020603050405020304" pitchFamily="18" charset="0"/>
                      </a:rPr>
                      <m:t>⊢</m:t>
                    </m:r>
                    <m:r>
                      <a:rPr lang="pt-BR" altLang="zh-CN" sz="2800" b="1" i="1" spc="-100"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𝑷</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𝑸</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𝒙𝑷</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 </m:t>
                    </m:r>
                    <m:r>
                      <a:rPr lang="pt-BR" altLang="zh-CN" sz="2800" b="1" i="1" spc="-100" dirty="0">
                        <a:latin typeface="Cambria Math" panose="02040503050406030204" pitchFamily="18" charset="0"/>
                        <a:cs typeface="Times New Roman" panose="02020603050405020304" pitchFamily="18" charset="0"/>
                      </a:rPr>
                      <m:t>𝑸</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oMath>
                </a14:m>
                <a:endParaRPr lang="en-US" altLang="zh-CN" sz="2800" spc="-100" dirty="0">
                  <a:latin typeface="Times New Roman" panose="02020603050405020304" pitchFamily="18" charset="0"/>
                  <a:cs typeface="Times New Roman" panose="02020603050405020304" pitchFamily="18" charset="0"/>
                </a:endParaRPr>
              </a:p>
            </p:txBody>
          </p:sp>
        </mc:Choice>
        <mc:Fallback xmlns="">
          <p:sp>
            <p:nvSpPr>
              <p:cNvPr id="46082" name="标题 1">
                <a:extLst>
                  <a:ext uri="{FF2B5EF4-FFF2-40B4-BE49-F238E27FC236}">
                    <a16:creationId xmlns:a16="http://schemas.microsoft.com/office/drawing/2014/main" id="{E4B5D12B-4FC8-450C-99FF-836A9D0144D4}"/>
                  </a:ext>
                </a:extLst>
              </p:cNvPr>
              <p:cNvSpPr>
                <a:spLocks noGrp="1" noRot="1" noChangeAspect="1" noMove="1" noResize="1" noEditPoints="1" noAdjustHandles="1" noChangeArrowheads="1" noChangeShapeType="1" noTextEdit="1"/>
              </p:cNvSpPr>
              <p:nvPr>
                <p:ph type="title" idx="4294967295"/>
              </p:nvPr>
            </p:nvSpPr>
            <p:spPr>
              <a:xfrm>
                <a:off x="794690" y="193128"/>
                <a:ext cx="8349310" cy="603031"/>
              </a:xfrm>
              <a:blipFill>
                <a:blip r:embed="rId3"/>
                <a:stretch>
                  <a:fillRect l="-1460" t="-7071"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683" name="内容占位符 2">
                <a:extLst>
                  <a:ext uri="{FF2B5EF4-FFF2-40B4-BE49-F238E27FC236}">
                    <a16:creationId xmlns:a16="http://schemas.microsoft.com/office/drawing/2014/main" id="{3BB85185-886C-4394-A132-19A7A4598F5D}"/>
                  </a:ext>
                </a:extLst>
              </p:cNvPr>
              <p:cNvSpPr>
                <a:spLocks noGrp="1" noChangeArrowheads="1"/>
              </p:cNvSpPr>
              <p:nvPr>
                <p:ph idx="4294967295"/>
              </p:nvPr>
            </p:nvSpPr>
            <p:spPr>
              <a:xfrm>
                <a:off x="0" y="886810"/>
                <a:ext cx="9144000" cy="5971189"/>
              </a:xfrm>
            </p:spPr>
            <p:txBody>
              <a:bodyPr/>
              <a:lstStyle/>
              <a:p>
                <a:pPr marL="0" indent="0">
                  <a:lnSpc>
                    <a:spcPct val="100000"/>
                  </a:lnSpc>
                  <a:spcBef>
                    <a:spcPts val="0"/>
                  </a:spcBef>
                  <a:spcAft>
                    <a:spcPts val="0"/>
                  </a:spcAft>
                  <a:buNone/>
                  <a:defRPr/>
                </a:pPr>
                <a:r>
                  <a:rPr lang="zh-CN" altLang="zh-CN" sz="2200" b="0" dirty="0"/>
                  <a:t>证明：</a:t>
                </a:r>
                <a:r>
                  <a:rPr lang="pt-BR" altLang="zh-CN" sz="2200" b="0" dirty="0"/>
                  <a:t>                                                                                    </a:t>
                </a:r>
                <a:r>
                  <a:rPr lang="zh-CN" altLang="zh-CN" sz="2200" b="0" dirty="0">
                    <a:solidFill>
                      <a:srgbClr val="0070C0"/>
                    </a:solidFill>
                  </a:rPr>
                  <a:t>证据：</a:t>
                </a:r>
              </a:p>
              <a:p>
                <a:pPr marL="0" indent="0">
                  <a:lnSpc>
                    <a:spcPct val="120000"/>
                  </a:lnSpc>
                  <a:spcBef>
                    <a:spcPts val="0"/>
                  </a:spcBef>
                  <a:spcAft>
                    <a:spcPts val="0"/>
                  </a:spcAft>
                  <a:buNone/>
                  <a:defRPr/>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𝟏</m:t>
                        </m:r>
                      </m:sub>
                    </m:sSub>
                    <m:r>
                      <a:rPr lang="de-DE" altLang="zh-CN" sz="2200" b="1" i="1" dirty="0">
                        <a:latin typeface="Cambria Math" panose="02040503050406030204" pitchFamily="18" charset="0"/>
                      </a:rPr>
                      <m:t>=</m:t>
                    </m:r>
                    <m:r>
                      <a:rPr lang="pt-BR" altLang="zh-CN" sz="2200" b="1" i="1" dirty="0">
                        <a:latin typeface="Cambria Math" panose="02040503050406030204" pitchFamily="18" charset="0"/>
                        <a:sym typeface="Symbol" panose="05050102010706020507" pitchFamily="18" charset="2"/>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𝑷</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𝑸</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𝑷</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𝑸</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oMath>
                </a14:m>
                <a:r>
                  <a:rPr lang="de-DE" altLang="zh-CN" sz="2200" b="1" dirty="0"/>
                  <a:t>                         </a:t>
                </a:r>
                <a:r>
                  <a:rPr lang="en-US" altLang="zh-CN" sz="2200" dirty="0">
                    <a:solidFill>
                      <a:srgbClr val="0070C0"/>
                    </a:solidFill>
                    <a:latin typeface="Palace Script MT" panose="030303020206070C0B05" pitchFamily="66" charset="0"/>
                  </a:rPr>
                  <a:t>A</a:t>
                </a:r>
                <a:r>
                  <a:rPr lang="en-US" altLang="zh-CN" sz="2200" dirty="0">
                    <a:solidFill>
                      <a:srgbClr val="0070C0"/>
                    </a:solidFill>
                    <a:latin typeface="Kunstler Script" pitchFamily="66" charset="0"/>
                  </a:rPr>
                  <a:t> </a:t>
                </a:r>
                <a:r>
                  <a:rPr lang="pt-BR" altLang="zh-CN" sz="2200" kern="1200" baseline="-25000" dirty="0">
                    <a:solidFill>
                      <a:srgbClr val="0070C0"/>
                    </a:solidFill>
                  </a:rPr>
                  <a:t>1</a:t>
                </a:r>
                <a:endParaRPr lang="de-DE" altLang="zh-CN" sz="2200" kern="1200" baseline="-25000" dirty="0">
                  <a:solidFill>
                    <a:srgbClr val="0070C0"/>
                  </a:solidFill>
                </a:endParaRPr>
              </a:p>
              <a:p>
                <a:pPr marL="0" indent="0">
                  <a:lnSpc>
                    <a:spcPct val="120000"/>
                  </a:lnSpc>
                  <a:spcBef>
                    <a:spcPts val="0"/>
                  </a:spcBef>
                  <a:spcAft>
                    <a:spcPts val="0"/>
                  </a:spcAft>
                  <a:buNone/>
                  <a:defRPr/>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𝟐</m:t>
                        </m:r>
                      </m:sub>
                    </m:sSub>
                    <m:r>
                      <a:rPr lang="de-DE" altLang="zh-CN" sz="2200" b="1" i="1" dirty="0">
                        <a:latin typeface="Cambria Math" panose="02040503050406030204" pitchFamily="18" charset="0"/>
                      </a:rPr>
                      <m:t>=(</m:t>
                    </m:r>
                    <m:r>
                      <a:rPr lang="de-DE" altLang="zh-CN" sz="2200" b="1" i="1" dirty="0">
                        <a:latin typeface="Cambria Math" panose="02040503050406030204" pitchFamily="18" charset="0"/>
                      </a:rPr>
                      <m:t>𝑷</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𝑸</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zh-CN" altLang="zh-CN" sz="2200" b="1" dirty="0">
                    <a:solidFill>
                      <a:schemeClr val="accent2"/>
                    </a:solidFill>
                  </a:rPr>
                  <a:t> </a:t>
                </a:r>
                <a:r>
                  <a:rPr lang="en-US" altLang="zh-CN" sz="2200" b="1" dirty="0">
                    <a:solidFill>
                      <a:schemeClr val="accent2"/>
                    </a:solidFill>
                  </a:rPr>
                  <a:t>         </a:t>
                </a:r>
                <a14:m>
                  <m:oMath xmlns:m="http://schemas.openxmlformats.org/officeDocument/2006/math">
                    <m:r>
                      <a:rPr lang="zh-CN" altLang="en-US" sz="2200" b="1" i="1" dirty="0" smtClean="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rPr>
                      <m:t>)</m:t>
                    </m:r>
                  </m:oMath>
                </a14:m>
                <a:endParaRPr lang="de-DE" altLang="zh-CN" sz="2200" dirty="0">
                  <a:solidFill>
                    <a:srgbClr val="0070C0"/>
                  </a:solidFill>
                </a:endParaRPr>
              </a:p>
              <a:p>
                <a:pPr marL="0" indent="0">
                  <a:lnSpc>
                    <a:spcPct val="120000"/>
                  </a:lnSpc>
                  <a:spcBef>
                    <a:spcPts val="0"/>
                  </a:spcBef>
                  <a:spcAft>
                    <a:spcPts val="0"/>
                  </a:spcAft>
                  <a:buNone/>
                  <a:defRPr/>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𝟑</m:t>
                        </m:r>
                      </m:sub>
                    </m:sSub>
                    <m:r>
                      <a:rPr lang="de-DE" altLang="zh-CN" sz="2200" b="1" i="1" dirty="0">
                        <a:latin typeface="Cambria Math" panose="02040503050406030204" pitchFamily="18" charset="0"/>
                      </a:rPr>
                      <m:t>=</m:t>
                    </m:r>
                    <m:r>
                      <a:rPr lang="pt-BR" altLang="zh-CN" sz="2200" b="1" i="1" dirty="0">
                        <a:latin typeface="Cambria Math" panose="02040503050406030204" pitchFamily="18" charset="0"/>
                        <a:sym typeface="Symbol" panose="05050102010706020507" pitchFamily="18" charset="2"/>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𝑷</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𝑸</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pt-BR" altLang="zh-CN" sz="2200" b="1"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𝟏</m:t>
                        </m:r>
                      </m:sub>
                    </m:sSub>
                    <m:r>
                      <a:rPr lang="pt-BR" altLang="zh-CN" sz="2200" b="1" i="1" dirty="0">
                        <a:solidFill>
                          <a:srgbClr val="0070C0"/>
                        </a:solidFill>
                        <a:latin typeface="Cambria Math" panose="02040503050406030204" pitchFamily="18" charset="0"/>
                      </a:rPr>
                      <m:t>, </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𝟐</m:t>
                        </m:r>
                      </m:sub>
                    </m:sSub>
                    <m:r>
                      <a:rPr lang="zh-CN" altLang="en-US" sz="2200" b="1" i="1" dirty="0">
                        <a:solidFill>
                          <a:srgbClr val="0070C0"/>
                        </a:solidFill>
                        <a:latin typeface="Cambria Math" panose="02040503050406030204" pitchFamily="18" charset="0"/>
                      </a:rPr>
                      <m:t>⊢</m:t>
                    </m:r>
                    <m:sSub>
                      <m:sSubPr>
                        <m:ctrlPr>
                          <a:rPr lang="en-US" altLang="zh-CN" sz="2200" b="1" i="1" kern="1200" dirty="0" smtClean="0">
                            <a:solidFill>
                              <a:srgbClr val="0070C0"/>
                            </a:solidFill>
                            <a:latin typeface="Cambria Math" panose="02040503050406030204" pitchFamily="18" charset="0"/>
                          </a:rPr>
                        </m:ctrlPr>
                      </m:sSubPr>
                      <m:e>
                        <m:r>
                          <a:rPr lang="pt-BR" altLang="zh-CN" sz="2200" b="1" i="1" kern="1200" dirty="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𝟑</m:t>
                        </m:r>
                      </m:sub>
                    </m:sSub>
                  </m:oMath>
                </a14:m>
                <a:endParaRPr lang="pt-BR" altLang="zh-CN" sz="2200" kern="1200" baseline="-25000" dirty="0">
                  <a:solidFill>
                    <a:srgbClr val="0070C0"/>
                  </a:solidFill>
                </a:endParaRPr>
              </a:p>
              <a:p>
                <a:pPr marL="0" indent="0">
                  <a:lnSpc>
                    <a:spcPct val="120000"/>
                  </a:lnSpc>
                  <a:spcBef>
                    <a:spcPts val="0"/>
                  </a:spcBef>
                  <a:spcAft>
                    <a:spcPts val="0"/>
                  </a:spcAft>
                  <a:buNone/>
                  <a:defRPr/>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𝟒</m:t>
                        </m:r>
                      </m:sub>
                    </m:sSub>
                    <m:r>
                      <a:rPr lang="de-DE" altLang="zh-CN" sz="2200" b="1" i="1" dirty="0">
                        <a:latin typeface="Cambria Math" panose="02040503050406030204" pitchFamily="18" charset="0"/>
                      </a:rPr>
                      <m:t>=</m:t>
                    </m:r>
                    <m:r>
                      <a:rPr lang="pt-BR" altLang="zh-CN" sz="2200" b="1" i="1" dirty="0">
                        <a:latin typeface="Cambria Math" panose="02040503050406030204" pitchFamily="18" charset="0"/>
                        <a:sym typeface="Symbol" panose="05050102010706020507" pitchFamily="18" charset="2"/>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𝑷</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𝑸</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pt-BR" altLang="zh-CN" sz="2200" b="1" dirty="0"/>
                  <a:t>           </a:t>
                </a:r>
                <a:r>
                  <a:rPr lang="en-US" altLang="zh-CN" sz="2200" b="1" dirty="0">
                    <a:solidFill>
                      <a:srgbClr val="0070C0"/>
                    </a:solidFill>
                  </a:rPr>
                  <a:t>UG(</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𝟑</m:t>
                        </m:r>
                      </m:sub>
                    </m:sSub>
                  </m:oMath>
                </a14:m>
                <a:r>
                  <a:rPr lang="en-US" altLang="zh-CN" sz="2200" b="1" dirty="0">
                    <a:solidFill>
                      <a:srgbClr val="0070C0"/>
                    </a:solidFill>
                  </a:rPr>
                  <a:t>)</a:t>
                </a:r>
              </a:p>
              <a:p>
                <a:pPr marL="0" indent="0">
                  <a:lnSpc>
                    <a:spcPct val="120000"/>
                  </a:lnSpc>
                  <a:spcBef>
                    <a:spcPts val="0"/>
                  </a:spcBef>
                  <a:spcAft>
                    <a:spcPts val="0"/>
                  </a:spcAft>
                  <a:buNone/>
                  <a:defRPr/>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𝟓</m:t>
                        </m:r>
                      </m:sub>
                    </m:sSub>
                    <m:r>
                      <a:rPr lang="de-DE" altLang="zh-CN" sz="2200" b="1" i="1" dirty="0">
                        <a:latin typeface="Cambria Math" panose="02040503050406030204" pitchFamily="18" charset="0"/>
                      </a:rPr>
                      <m:t>=</m:t>
                    </m:r>
                    <m:r>
                      <a:rPr lang="en-US" altLang="zh-CN" sz="2200" b="1" i="1" dirty="0" smtClean="0">
                        <a:latin typeface="Cambria Math" panose="02040503050406030204" pitchFamily="18" charset="0"/>
                      </a:rPr>
                      <m:t>(</m:t>
                    </m:r>
                    <m:r>
                      <a:rPr lang="pt-BR" altLang="zh-CN" sz="2200" i="1" dirty="0">
                        <a:latin typeface="Cambria Math" panose="02040503050406030204" pitchFamily="18" charset="0"/>
                        <a:sym typeface="Symbol" panose="05050102010706020507" pitchFamily="18" charset="2"/>
                      </a:rPr>
                      <m:t>∀</m:t>
                    </m:r>
                    <m:r>
                      <a:rPr lang="de-DE" altLang="zh-CN" sz="2200" i="1" dirty="0">
                        <a:latin typeface="Cambria Math" panose="02040503050406030204" pitchFamily="18" charset="0"/>
                      </a:rPr>
                      <m:t>𝒙</m:t>
                    </m:r>
                    <m:r>
                      <a:rPr lang="de-DE" altLang="zh-CN" sz="2200" i="1" dirty="0">
                        <a:latin typeface="Cambria Math" panose="02040503050406030204" pitchFamily="18" charset="0"/>
                      </a:rPr>
                      <m:t>(∀</m:t>
                    </m:r>
                    <m:r>
                      <a:rPr lang="de-DE" altLang="zh-CN" sz="2200" i="1" dirty="0">
                        <a:latin typeface="Cambria Math" panose="02040503050406030204" pitchFamily="18" charset="0"/>
                      </a:rPr>
                      <m:t>𝒙</m:t>
                    </m:r>
                    <m:r>
                      <a:rPr lang="de-DE" altLang="zh-CN" sz="2200" i="1" dirty="0">
                        <a:latin typeface="Cambria Math" panose="02040503050406030204" pitchFamily="18" charset="0"/>
                      </a:rPr>
                      <m:t>(</m:t>
                    </m:r>
                    <m:r>
                      <a:rPr lang="de-DE" altLang="zh-CN" sz="2200" i="1" dirty="0">
                        <a:latin typeface="Cambria Math" panose="02040503050406030204" pitchFamily="18" charset="0"/>
                      </a:rPr>
                      <m:t>𝑷</m:t>
                    </m:r>
                    <m:r>
                      <a:rPr lang="de-DE" altLang="zh-CN" sz="2200" i="1" dirty="0">
                        <a:latin typeface="Cambria Math" panose="02040503050406030204" pitchFamily="18" charset="0"/>
                      </a:rPr>
                      <m:t>(</m:t>
                    </m:r>
                    <m:r>
                      <a:rPr lang="de-DE" altLang="zh-CN" sz="2200" i="1" dirty="0">
                        <a:latin typeface="Cambria Math" panose="02040503050406030204" pitchFamily="18" charset="0"/>
                      </a:rPr>
                      <m:t>𝒙</m:t>
                    </m:r>
                    <m:r>
                      <a:rPr lang="de-DE" altLang="zh-CN" sz="2200" i="1" dirty="0">
                        <a:latin typeface="Cambria Math" panose="02040503050406030204" pitchFamily="18" charset="0"/>
                      </a:rPr>
                      <m:t>)→</m:t>
                    </m:r>
                    <m:r>
                      <a:rPr lang="de-DE" altLang="zh-CN" sz="2200" i="1" dirty="0">
                        <a:latin typeface="Cambria Math" panose="02040503050406030204" pitchFamily="18" charset="0"/>
                      </a:rPr>
                      <m:t>𝑸</m:t>
                    </m:r>
                    <m:r>
                      <a:rPr lang="de-DE" altLang="zh-CN" sz="2200" i="1" dirty="0">
                        <a:latin typeface="Cambria Math" panose="02040503050406030204" pitchFamily="18" charset="0"/>
                      </a:rPr>
                      <m:t>(</m:t>
                    </m:r>
                    <m:r>
                      <a:rPr lang="de-DE" altLang="zh-CN" sz="2200" i="1" dirty="0">
                        <a:latin typeface="Cambria Math" panose="02040503050406030204" pitchFamily="18" charset="0"/>
                      </a:rPr>
                      <m:t>𝒙</m:t>
                    </m:r>
                    <m:r>
                      <a:rPr lang="de-DE" altLang="zh-CN" sz="2200" i="1" dirty="0">
                        <a:latin typeface="Cambria Math" panose="02040503050406030204" pitchFamily="18" charset="0"/>
                      </a:rPr>
                      <m:t>))→(¬</m:t>
                    </m:r>
                    <m:r>
                      <a:rPr lang="pt-BR" altLang="zh-CN" sz="2200" i="1" dirty="0">
                        <a:latin typeface="Cambria Math" panose="02040503050406030204" pitchFamily="18" charset="0"/>
                      </a:rPr>
                      <m:t>𝑸</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pt-BR" altLang="zh-CN" sz="2200" i="1" dirty="0">
                        <a:latin typeface="Cambria Math" panose="02040503050406030204" pitchFamily="18" charset="0"/>
                      </a:rPr>
                      <m:t>𝑷</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en-US" altLang="zh-CN" sz="2200" b="1" i="1" dirty="0" smtClean="0">
                        <a:latin typeface="Cambria Math" panose="02040503050406030204" pitchFamily="18" charset="0"/>
                      </a:rPr>
                      <m:t>)</m:t>
                    </m:r>
                    <m:r>
                      <a:rPr lang="pt-BR" altLang="zh-CN" sz="2200" i="1" dirty="0">
                        <a:latin typeface="Cambria Math" panose="02040503050406030204" pitchFamily="18" charset="0"/>
                      </a:rPr>
                      <m:t>→</m:t>
                    </m:r>
                    <m:r>
                      <a:rPr lang="en-US" altLang="zh-CN" sz="2200" b="1" i="1" dirty="0" smtClean="0">
                        <a:latin typeface="Cambria Math" panose="02040503050406030204" pitchFamily="18" charset="0"/>
                      </a:rPr>
                      <m:t>(</m:t>
                    </m:r>
                    <m:r>
                      <a:rPr lang="pt-BR" altLang="zh-CN" sz="2200" i="1" dirty="0">
                        <a:latin typeface="Cambria Math" panose="02040503050406030204" pitchFamily="18" charset="0"/>
                        <a:sym typeface="Symbol" panose="05050102010706020507" pitchFamily="18" charset="2"/>
                      </a:rPr>
                      <m:t>∀</m:t>
                    </m:r>
                    <m:r>
                      <a:rPr lang="de-DE" altLang="zh-CN" sz="2200" i="1" dirty="0">
                        <a:latin typeface="Cambria Math" panose="02040503050406030204" pitchFamily="18" charset="0"/>
                      </a:rPr>
                      <m:t>𝒙</m:t>
                    </m:r>
                    <m:r>
                      <a:rPr lang="de-DE" altLang="zh-CN" sz="2200" i="1" dirty="0">
                        <a:latin typeface="Cambria Math" panose="02040503050406030204" pitchFamily="18" charset="0"/>
                      </a:rPr>
                      <m:t>(</m:t>
                    </m:r>
                    <m:r>
                      <a:rPr lang="de-DE" altLang="zh-CN" sz="2200" i="1" dirty="0">
                        <a:latin typeface="Cambria Math" panose="02040503050406030204" pitchFamily="18" charset="0"/>
                      </a:rPr>
                      <m:t>𝑷</m:t>
                    </m:r>
                    <m:r>
                      <a:rPr lang="de-DE" altLang="zh-CN" sz="2200" i="1" dirty="0">
                        <a:latin typeface="Cambria Math" panose="02040503050406030204" pitchFamily="18" charset="0"/>
                      </a:rPr>
                      <m:t>(</m:t>
                    </m:r>
                    <m:r>
                      <a:rPr lang="de-DE" altLang="zh-CN" sz="2200" i="1" dirty="0">
                        <a:latin typeface="Cambria Math" panose="02040503050406030204" pitchFamily="18" charset="0"/>
                      </a:rPr>
                      <m:t>𝒙</m:t>
                    </m:r>
                    <m:r>
                      <a:rPr lang="de-DE" altLang="zh-CN" sz="2200" i="1" dirty="0">
                        <a:latin typeface="Cambria Math" panose="02040503050406030204" pitchFamily="18" charset="0"/>
                      </a:rPr>
                      <m:t>)→</m:t>
                    </m:r>
                    <m:r>
                      <a:rPr lang="de-DE" altLang="zh-CN" sz="2200" i="1" dirty="0">
                        <a:latin typeface="Cambria Math" panose="02040503050406030204" pitchFamily="18" charset="0"/>
                      </a:rPr>
                      <m:t>𝑸</m:t>
                    </m:r>
                    <m:r>
                      <a:rPr lang="de-DE" altLang="zh-CN" sz="2200" i="1" dirty="0">
                        <a:latin typeface="Cambria Math" panose="02040503050406030204" pitchFamily="18" charset="0"/>
                      </a:rPr>
                      <m:t>(</m:t>
                    </m:r>
                    <m:r>
                      <a:rPr lang="de-DE" altLang="zh-CN" sz="2200" i="1" dirty="0">
                        <a:latin typeface="Cambria Math" panose="02040503050406030204" pitchFamily="18" charset="0"/>
                      </a:rPr>
                      <m:t>𝒙</m:t>
                    </m:r>
                    <m:r>
                      <a:rPr lang="de-DE" altLang="zh-CN" sz="2200" i="1" dirty="0">
                        <a:latin typeface="Cambria Math" panose="02040503050406030204" pitchFamily="18" charset="0"/>
                      </a:rPr>
                      <m:t>))→∀</m:t>
                    </m:r>
                    <m:r>
                      <a:rPr lang="de-DE" altLang="zh-CN" sz="2200" i="1" dirty="0">
                        <a:latin typeface="Cambria Math" panose="02040503050406030204" pitchFamily="18" charset="0"/>
                      </a:rPr>
                      <m:t>𝒙</m:t>
                    </m:r>
                    <m:r>
                      <a:rPr lang="pt-BR" altLang="zh-CN" sz="2200" i="1" dirty="0">
                        <a:latin typeface="Cambria Math" panose="02040503050406030204" pitchFamily="18" charset="0"/>
                      </a:rPr>
                      <m:t>(</m:t>
                    </m:r>
                    <m:r>
                      <a:rPr lang="en-US" altLang="zh-CN" sz="2200" i="1" dirty="0">
                        <a:latin typeface="Cambria Math" panose="02040503050406030204" pitchFamily="18" charset="0"/>
                        <a:sym typeface="Symbol" panose="05050102010706020507" pitchFamily="18" charset="2"/>
                      </a:rPr>
                      <m:t>¬</m:t>
                    </m:r>
                    <m:r>
                      <a:rPr lang="pt-BR" altLang="zh-CN" sz="2200" i="1" dirty="0">
                        <a:latin typeface="Cambria Math" panose="02040503050406030204" pitchFamily="18" charset="0"/>
                      </a:rPr>
                      <m:t>𝑸</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pt-BR" altLang="zh-CN" sz="2200" i="1" dirty="0">
                        <a:latin typeface="Cambria Math" panose="02040503050406030204" pitchFamily="18" charset="0"/>
                      </a:rPr>
                      <m:t>𝑷</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en-US" altLang="zh-CN" sz="2200" b="1" i="1" dirty="0" smtClean="0">
                        <a:latin typeface="Cambria Math" panose="02040503050406030204" pitchFamily="18" charset="0"/>
                      </a:rPr>
                      <m:t>)</m:t>
                    </m:r>
                  </m:oMath>
                </a14:m>
                <a:r>
                  <a:rPr lang="pt-BR" altLang="zh-CN" sz="2200" b="1" dirty="0">
                    <a:solidFill>
                      <a:srgbClr val="0070C0"/>
                    </a:solidFill>
                  </a:rPr>
                  <a:t>                                          </a:t>
                </a:r>
                <a:r>
                  <a:rPr lang="en-US" altLang="zh-CN" sz="2200" dirty="0">
                    <a:solidFill>
                      <a:srgbClr val="0070C0"/>
                    </a:solidFill>
                    <a:latin typeface="Palace Script MT" panose="030303020206070C0B05" pitchFamily="66" charset="0"/>
                  </a:rPr>
                  <a:t>A</a:t>
                </a:r>
                <a:r>
                  <a:rPr lang="en-US" altLang="zh-CN" sz="2200" dirty="0">
                    <a:solidFill>
                      <a:srgbClr val="0070C0"/>
                    </a:solidFill>
                    <a:latin typeface="Kunstler Script" pitchFamily="66" charset="0"/>
                  </a:rPr>
                  <a:t> </a:t>
                </a:r>
                <a:r>
                  <a:rPr lang="pt-BR" altLang="zh-CN" sz="2200" kern="1200" baseline="-25000" dirty="0">
                    <a:solidFill>
                      <a:srgbClr val="0070C0"/>
                    </a:solidFill>
                  </a:rPr>
                  <a:t>5</a:t>
                </a:r>
                <a:endParaRPr lang="pt-BR" altLang="zh-CN" sz="2200" b="1" dirty="0">
                  <a:solidFill>
                    <a:srgbClr val="0070C0"/>
                  </a:solidFill>
                </a:endParaRPr>
              </a:p>
              <a:p>
                <a:pPr marL="0" indent="0">
                  <a:lnSpc>
                    <a:spcPct val="120000"/>
                  </a:lnSpc>
                  <a:spcBef>
                    <a:spcPts val="0"/>
                  </a:spcBef>
                  <a:spcAft>
                    <a:spcPts val="0"/>
                  </a:spcAft>
                  <a:buNone/>
                  <a:defRPr/>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𝟔</m:t>
                        </m:r>
                      </m:sub>
                    </m:sSub>
                    <m:r>
                      <a:rPr lang="de-DE" altLang="zh-CN" sz="2200" b="1" i="1" dirty="0">
                        <a:latin typeface="Cambria Math" panose="02040503050406030204" pitchFamily="18" charset="0"/>
                      </a:rPr>
                      <m:t>=</m:t>
                    </m:r>
                    <m:r>
                      <a:rPr lang="pt-BR" altLang="zh-CN" sz="2200" b="1" i="1" dirty="0">
                        <a:latin typeface="Cambria Math" panose="02040503050406030204" pitchFamily="18" charset="0"/>
                        <a:sym typeface="Symbol" panose="05050102010706020507" pitchFamily="18" charset="2"/>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𝑷</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𝑸</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pt-BR" altLang="zh-CN" sz="2200" b="1" dirty="0"/>
                  <a:t> </a:t>
                </a:r>
                <a:r>
                  <a:rPr lang="zh-CN" altLang="en-US" sz="2200" b="1"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𝟓</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𝟒</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𝟔</m:t>
                        </m:r>
                      </m:sub>
                    </m:sSub>
                  </m:oMath>
                </a14:m>
                <a:endParaRPr lang="pt-BR" altLang="zh-CN" sz="2200" kern="1200" baseline="-25000" dirty="0">
                  <a:solidFill>
                    <a:srgbClr val="0070C0"/>
                  </a:solidFill>
                </a:endParaRPr>
              </a:p>
              <a:p>
                <a:pPr marL="0" indent="0">
                  <a:lnSpc>
                    <a:spcPct val="120000"/>
                  </a:lnSpc>
                  <a:spcBef>
                    <a:spcPts val="0"/>
                  </a:spcBef>
                  <a:spcAft>
                    <a:spcPts val="0"/>
                  </a:spcAft>
                  <a:buNone/>
                  <a:defRPr/>
                </a:pPr>
                <a14:m>
                  <m:oMathPara xmlns:m="http://schemas.openxmlformats.org/officeDocument/2006/math">
                    <m:oMathParaPr>
                      <m:jc m:val="left"/>
                    </m:oMathParaPr>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𝟕</m:t>
                          </m:r>
                        </m:sub>
                      </m:sSub>
                      <m:r>
                        <a:rPr lang="de-DE" altLang="zh-CN" sz="2200" b="1" i="1" dirty="0">
                          <a:latin typeface="Cambria Math" panose="02040503050406030204" pitchFamily="18" charset="0"/>
                        </a:rPr>
                        <m:t>=</m:t>
                      </m:r>
                      <m:r>
                        <a:rPr lang="pt-BR" altLang="zh-CN" sz="2200" b="1" i="1" dirty="0">
                          <a:latin typeface="Cambria Math" panose="02040503050406030204" pitchFamily="18" charset="0"/>
                        </a:rPr>
                        <m:t>(</m:t>
                      </m:r>
                      <m:r>
                        <a:rPr lang="pt-BR"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m:oMathPara>
                </a14:m>
                <a:endParaRPr lang="pt-BR" altLang="zh-CN" sz="2200" dirty="0">
                  <a:sym typeface="Symbol" panose="05050102010706020507" pitchFamily="18" charset="2"/>
                </a:endParaRPr>
              </a:p>
              <a:p>
                <a:pPr marL="0" indent="0" algn="r">
                  <a:lnSpc>
                    <a:spcPct val="120000"/>
                  </a:lnSpc>
                  <a:spcBef>
                    <a:spcPts val="0"/>
                  </a:spcBef>
                  <a:spcAft>
                    <a:spcPts val="0"/>
                  </a:spcAft>
                  <a:buNone/>
                  <a:defRPr/>
                </a:pPr>
                <a14:m>
                  <m:oMathPara xmlns:m="http://schemas.openxmlformats.org/officeDocument/2006/math">
                    <m:oMathParaPr>
                      <m:jc m:val="right"/>
                    </m:oMathParaPr>
                    <m:oMath xmlns:m="http://schemas.openxmlformats.org/officeDocument/2006/math">
                      <m:r>
                        <a:rPr lang="zh-CN" altLang="en-US" sz="2200" b="1" i="1" dirty="0" smtClean="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sym typeface="Symbol" panose="05050102010706020507" pitchFamily="18" charset="2"/>
                        </a:rPr>
                        <m:t>∀</m:t>
                      </m:r>
                      <m:r>
                        <a:rPr lang="de-DE" altLang="zh-CN" sz="2200" b="1" i="1" dirty="0">
                          <a:solidFill>
                            <a:srgbClr val="0070C0"/>
                          </a:solidFill>
                          <a:latin typeface="Cambria Math" panose="02040503050406030204" pitchFamily="18" charset="0"/>
                        </a:rPr>
                        <m:t>𝒙</m:t>
                      </m:r>
                      <m:r>
                        <a:rPr lang="de-DE" altLang="zh-CN" sz="2200" b="1" i="1" dirty="0">
                          <a:solidFill>
                            <a:srgbClr val="0070C0"/>
                          </a:solidFill>
                          <a:latin typeface="Cambria Math" panose="02040503050406030204" pitchFamily="18" charset="0"/>
                        </a:rPr>
                        <m:t>(</m:t>
                      </m:r>
                      <m:r>
                        <a:rPr lang="de-DE" altLang="zh-CN" sz="2200" b="1" i="1" dirty="0">
                          <a:solidFill>
                            <a:srgbClr val="0070C0"/>
                          </a:solidFill>
                          <a:latin typeface="Cambria Math" panose="02040503050406030204" pitchFamily="18" charset="0"/>
                        </a:rPr>
                        <m:t>𝑷</m:t>
                      </m:r>
                      <m:r>
                        <a:rPr lang="de-DE" altLang="zh-CN" sz="2200" b="1" i="1" dirty="0">
                          <a:solidFill>
                            <a:srgbClr val="0070C0"/>
                          </a:solidFill>
                          <a:latin typeface="Cambria Math" panose="02040503050406030204" pitchFamily="18" charset="0"/>
                        </a:rPr>
                        <m:t>(</m:t>
                      </m:r>
                      <m:r>
                        <a:rPr lang="de-DE" altLang="zh-CN" sz="2200" b="1" i="1" dirty="0">
                          <a:solidFill>
                            <a:srgbClr val="0070C0"/>
                          </a:solidFill>
                          <a:latin typeface="Cambria Math" panose="02040503050406030204" pitchFamily="18" charset="0"/>
                        </a:rPr>
                        <m:t>𝒙</m:t>
                      </m:r>
                      <m:r>
                        <a:rPr lang="de-DE" altLang="zh-CN" sz="2200" b="1" i="1" dirty="0">
                          <a:solidFill>
                            <a:srgbClr val="0070C0"/>
                          </a:solidFill>
                          <a:latin typeface="Cambria Math" panose="02040503050406030204" pitchFamily="18" charset="0"/>
                        </a:rPr>
                        <m:t>)→</m:t>
                      </m:r>
                      <m:r>
                        <a:rPr lang="de-DE" altLang="zh-CN" sz="2200" b="1" i="1" dirty="0">
                          <a:solidFill>
                            <a:srgbClr val="0070C0"/>
                          </a:solidFill>
                          <a:latin typeface="Cambria Math" panose="02040503050406030204" pitchFamily="18" charset="0"/>
                        </a:rPr>
                        <m:t>𝑸</m:t>
                      </m:r>
                      <m:r>
                        <a:rPr lang="de-DE" altLang="zh-CN" sz="2200" b="1" i="1" dirty="0">
                          <a:solidFill>
                            <a:srgbClr val="0070C0"/>
                          </a:solidFill>
                          <a:latin typeface="Cambria Math" panose="02040503050406030204" pitchFamily="18" charset="0"/>
                        </a:rPr>
                        <m:t>(</m:t>
                      </m:r>
                      <m:r>
                        <a:rPr lang="de-DE" altLang="zh-CN" sz="2200" b="1" i="1" dirty="0">
                          <a:solidFill>
                            <a:srgbClr val="0070C0"/>
                          </a:solidFill>
                          <a:latin typeface="Cambria Math" panose="02040503050406030204" pitchFamily="18" charset="0"/>
                        </a:rPr>
                        <m:t>𝒙</m:t>
                      </m:r>
                      <m:r>
                        <a:rPr lang="de-DE" altLang="zh-CN" sz="2200" b="1" i="1" dirty="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𝒙𝑷</m:t>
                      </m:r>
                      <m:r>
                        <a:rPr lang="pt-BR" altLang="zh-CN" sz="2200" b="1" i="1" dirty="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𝒙</m:t>
                      </m:r>
                      <m:r>
                        <a:rPr lang="pt-BR" altLang="zh-CN" sz="2200" b="1" i="1" dirty="0">
                          <a:solidFill>
                            <a:srgbClr val="0070C0"/>
                          </a:solidFill>
                          <a:latin typeface="Cambria Math" panose="02040503050406030204" pitchFamily="18" charset="0"/>
                        </a:rPr>
                        <m:t>)→∀</m:t>
                      </m:r>
                      <m:r>
                        <a:rPr lang="de-DE" altLang="zh-CN" sz="2200" b="1" i="1" dirty="0">
                          <a:solidFill>
                            <a:srgbClr val="0070C0"/>
                          </a:solidFill>
                          <a:latin typeface="Cambria Math" panose="02040503050406030204" pitchFamily="18" charset="0"/>
                        </a:rPr>
                        <m:t>𝒙</m:t>
                      </m:r>
                      <m:r>
                        <a:rPr lang="pt-BR" altLang="zh-CN" sz="2200" b="1" i="1" dirty="0">
                          <a:solidFill>
                            <a:srgbClr val="0070C0"/>
                          </a:solidFill>
                          <a:latin typeface="Cambria Math" panose="02040503050406030204" pitchFamily="18" charset="0"/>
                        </a:rPr>
                        <m:t>𝑸</m:t>
                      </m:r>
                      <m:r>
                        <a:rPr lang="pt-BR" altLang="zh-CN" sz="2200" b="1" i="1" dirty="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𝒙</m:t>
                      </m:r>
                      <m:r>
                        <a:rPr lang="pt-BR" altLang="zh-CN" sz="2200" b="1" i="1" dirty="0">
                          <a:solidFill>
                            <a:srgbClr val="0070C0"/>
                          </a:solidFill>
                          <a:latin typeface="Cambria Math" panose="02040503050406030204" pitchFamily="18" charset="0"/>
                        </a:rPr>
                        <m:t>))</m:t>
                      </m:r>
                    </m:oMath>
                  </m:oMathPara>
                </a14:m>
                <a:endParaRPr lang="pt-BR" altLang="zh-CN" sz="2200" dirty="0">
                  <a:solidFill>
                    <a:srgbClr val="0070C0"/>
                  </a:solidFill>
                </a:endParaRPr>
              </a:p>
              <a:p>
                <a:pPr marL="0" indent="0">
                  <a:lnSpc>
                    <a:spcPct val="120000"/>
                  </a:lnSpc>
                  <a:spcBef>
                    <a:spcPts val="0"/>
                  </a:spcBef>
                  <a:spcAft>
                    <a:spcPts val="0"/>
                  </a:spcAft>
                  <a:buNone/>
                  <a:defRPr/>
                </a:pPr>
                <a14:m>
                  <m:oMathPara xmlns:m="http://schemas.openxmlformats.org/officeDocument/2006/math">
                    <m:oMathParaPr>
                      <m:jc m:val="left"/>
                    </m:oMathParaPr>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𝟖</m:t>
                          </m:r>
                        </m:sub>
                      </m:sSub>
                      <m:r>
                        <a:rPr lang="de-DE" altLang="zh-CN" sz="2200" b="1" i="1" dirty="0">
                          <a:latin typeface="Cambria Math" panose="02040503050406030204" pitchFamily="18" charset="0"/>
                        </a:rPr>
                        <m:t>=</m:t>
                      </m:r>
                      <m:r>
                        <a:rPr lang="pt-BR" altLang="zh-CN" sz="2200" b="1" i="1" dirty="0">
                          <a:latin typeface="Cambria Math" panose="02040503050406030204" pitchFamily="18" charset="0"/>
                          <a:sym typeface="Symbol" panose="05050102010706020507" pitchFamily="18" charset="2"/>
                        </a:rPr>
                        <m:t>(∀</m:t>
                      </m:r>
                      <m:r>
                        <a:rPr lang="de-DE" altLang="zh-CN" sz="2200" b="1" i="1" dirty="0">
                          <a:latin typeface="Cambria Math" panose="02040503050406030204" pitchFamily="18" charset="0"/>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m:oMathPara>
                </a14:m>
                <a:endParaRPr lang="pt-BR" altLang="zh-CN" sz="2200" dirty="0">
                  <a:sym typeface="Symbol" panose="05050102010706020507" pitchFamily="18" charset="2"/>
                </a:endParaRPr>
              </a:p>
              <a:p>
                <a:pPr marL="0" indent="0" algn="r">
                  <a:lnSpc>
                    <a:spcPct val="120000"/>
                  </a:lnSpc>
                  <a:spcBef>
                    <a:spcPts val="0"/>
                  </a:spcBef>
                  <a:spcAft>
                    <a:spcPts val="0"/>
                  </a:spcAft>
                  <a:buNone/>
                  <a:defRPr/>
                </a:pPr>
                <a14:m>
                  <m:oMathPara xmlns:m="http://schemas.openxmlformats.org/officeDocument/2006/math">
                    <m:oMathParaPr>
                      <m:jc m:val="right"/>
                    </m:oMathParaPr>
                    <m:oMath xmlns:m="http://schemas.openxmlformats.org/officeDocument/2006/math">
                      <m:r>
                        <a:rPr lang="zh-CN" altLang="en-US" sz="2200" b="1" i="1" dirty="0" smtClean="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rPr>
                        <m:t>)</m:t>
                      </m:r>
                    </m:oMath>
                  </m:oMathPara>
                </a14:m>
                <a:endParaRPr lang="pt-BR" altLang="zh-CN" sz="2200" dirty="0">
                  <a:solidFill>
                    <a:srgbClr val="0070C0"/>
                  </a:solidFill>
                  <a:sym typeface="Symbol" panose="05050102010706020507" pitchFamily="18" charset="2"/>
                </a:endParaRPr>
              </a:p>
              <a:p>
                <a:pPr marL="0" indent="0">
                  <a:lnSpc>
                    <a:spcPct val="120000"/>
                  </a:lnSpc>
                  <a:spcBef>
                    <a:spcPts val="0"/>
                  </a:spcBef>
                  <a:spcAft>
                    <a:spcPts val="0"/>
                  </a:spcAft>
                  <a:buNone/>
                  <a:defRPr/>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𝟗</m:t>
                        </m:r>
                      </m:sub>
                    </m:sSub>
                    <m:r>
                      <a:rPr lang="de-DE" altLang="zh-CN" sz="2200" b="1" i="1" dirty="0">
                        <a:latin typeface="Cambria Math" panose="02040503050406030204" pitchFamily="18" charset="0"/>
                      </a:rPr>
                      <m:t>=</m:t>
                    </m:r>
                    <m:r>
                      <a:rPr lang="pt-BR" altLang="zh-CN" sz="2200" b="1" i="1" dirty="0">
                        <a:latin typeface="Cambria Math" panose="02040503050406030204" pitchFamily="18" charset="0"/>
                        <a:sym typeface="Symbol" panose="05050102010706020507" pitchFamily="18" charset="2"/>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𝑷</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𝑸</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pt-BR" altLang="zh-CN" sz="2200" i="1" dirty="0">
                    <a:solidFill>
                      <a:srgbClr val="0070C0"/>
                    </a:solidFill>
                    <a:sym typeface="Symbol" panose="05050102010706020507" pitchFamily="18" charset="2"/>
                  </a:rPr>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𝟔</m:t>
                        </m:r>
                      </m:sub>
                    </m:sSub>
                    <m:r>
                      <a:rPr lang="pt-BR" altLang="zh-CN" sz="2200" b="1" i="1" dirty="0">
                        <a:solidFill>
                          <a:srgbClr val="0070C0"/>
                        </a:solidFill>
                        <a:latin typeface="Cambria Math" panose="02040503050406030204" pitchFamily="18" charset="0"/>
                      </a:rPr>
                      <m:t>, </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𝟕</m:t>
                        </m:r>
                      </m:sub>
                    </m:sSub>
                    <m:r>
                      <a:rPr lang="pt-BR" altLang="zh-CN" sz="2200" b="1" i="1" dirty="0">
                        <a:solidFill>
                          <a:srgbClr val="0070C0"/>
                        </a:solidFill>
                        <a:latin typeface="Cambria Math" panose="02040503050406030204" pitchFamily="18" charset="0"/>
                      </a:rPr>
                      <m:t>, </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𝟖</m:t>
                        </m:r>
                      </m:sub>
                    </m:sSub>
                    <m:r>
                      <a:rPr lang="zh-CN" altLang="en-US" sz="2200" b="1" i="1" dirty="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𝟗</m:t>
                        </m:r>
                      </m:sub>
                    </m:sSub>
                  </m:oMath>
                </a14:m>
                <a:endParaRPr lang="pt-BR" altLang="zh-CN" sz="2200" kern="1200" baseline="-25000" dirty="0">
                  <a:solidFill>
                    <a:srgbClr val="0070C0"/>
                  </a:solidFill>
                  <a:sym typeface="Symbol" panose="05050102010706020507" pitchFamily="18" charset="2"/>
                </a:endParaRPr>
              </a:p>
              <a:p>
                <a:pPr marL="0" indent="0">
                  <a:lnSpc>
                    <a:spcPct val="120000"/>
                  </a:lnSpc>
                  <a:spcBef>
                    <a:spcPts val="0"/>
                  </a:spcBef>
                  <a:spcAft>
                    <a:spcPts val="0"/>
                  </a:spcAft>
                  <a:buNone/>
                  <a:defRPr/>
                </a:pPr>
                <a14:m>
                  <m:oMath xmlns:m="http://schemas.openxmlformats.org/officeDocument/2006/math">
                    <m:sSub>
                      <m:sSubPr>
                        <m:ctrlPr>
                          <a:rPr lang="en-US" altLang="zh-CN" sz="2200" b="1" i="1" dirty="0" smtClean="0">
                            <a:latin typeface="Cambria Math" panose="02040503050406030204" pitchFamily="18" charset="0"/>
                          </a:rPr>
                        </m:ctrlPr>
                      </m:sSubPr>
                      <m:e>
                        <m:r>
                          <a:rPr lang="de-DE"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𝟗</m:t>
                        </m:r>
                      </m:sub>
                    </m:sSub>
                    <m:r>
                      <a:rPr lang="de-DE" altLang="zh-CN" sz="2200" b="1" i="1" dirty="0">
                        <a:latin typeface="Cambria Math" panose="02040503050406030204" pitchFamily="18" charset="0"/>
                      </a:rPr>
                      <m:t>=</m:t>
                    </m:r>
                    <m:r>
                      <a:rPr lang="pt-BR" altLang="zh-CN" sz="2200" b="1" i="1" dirty="0">
                        <a:latin typeface="Cambria Math" panose="02040503050406030204" pitchFamily="18" charset="0"/>
                        <a:sym typeface="Symbol" panose="05050102010706020507" pitchFamily="18" charset="2"/>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𝑷</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𝑸</m:t>
                    </m:r>
                    <m:r>
                      <a:rPr lang="de-DE" altLang="zh-CN" sz="2200" b="1" i="1" dirty="0">
                        <a:latin typeface="Cambria Math" panose="02040503050406030204" pitchFamily="18" charset="0"/>
                      </a:rPr>
                      <m:t>(</m:t>
                    </m:r>
                    <m:r>
                      <a:rPr lang="de-DE" altLang="zh-CN" sz="2200" b="1" i="1" dirty="0">
                        <a:latin typeface="Cambria Math" panose="02040503050406030204" pitchFamily="18" charset="0"/>
                      </a:rPr>
                      <m:t>𝒙</m:t>
                    </m:r>
                    <m:r>
                      <a:rPr lang="de-DE" altLang="zh-CN" sz="2200" b="1" i="1" dirty="0">
                        <a:latin typeface="Cambria Math" panose="02040503050406030204" pitchFamily="18" charset="0"/>
                      </a:rPr>
                      <m:t>))→(∃</m:t>
                    </m:r>
                    <m:r>
                      <a:rPr lang="pt-BR" altLang="zh-CN" sz="2200" b="1" i="1" dirty="0">
                        <a:latin typeface="Cambria Math" panose="02040503050406030204" pitchFamily="18" charset="0"/>
                      </a:rPr>
                      <m:t>𝒙𝑷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en-US" altLang="zh-CN" sz="2200" b="1" dirty="0">
                    <a:solidFill>
                      <a:schemeClr val="accent2"/>
                    </a:solidFill>
                    <a:sym typeface="Symbol" panose="05050102010706020507" pitchFamily="18" charset="2"/>
                  </a:rPr>
                  <a:t>         </a:t>
                </a:r>
                <a14:m>
                  <m:oMath xmlns:m="http://schemas.openxmlformats.org/officeDocument/2006/math">
                    <m:r>
                      <a:rPr lang="en-US" altLang="zh-CN" sz="2200" b="1" i="1" dirty="0" smtClean="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𝒙</m:t>
                    </m:r>
                    <m:r>
                      <a:rPr lang="en-US" altLang="zh-CN" sz="2200" b="1" i="1" dirty="0" smtClean="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𝒙</m:t>
                    </m:r>
                    <m:r>
                      <a:rPr lang="en-US" altLang="zh-CN" sz="2200" b="1" i="1" dirty="0" smtClean="0">
                        <a:solidFill>
                          <a:srgbClr val="0070C0"/>
                        </a:solidFill>
                        <a:latin typeface="Cambria Math" panose="02040503050406030204" pitchFamily="18" charset="0"/>
                      </a:rPr>
                      <m:t>)</m:t>
                    </m:r>
                    <m:r>
                      <a:rPr lang="zh-CN" altLang="zh-CN" sz="2200" b="1" i="1" dirty="0" smtClean="0">
                        <a:solidFill>
                          <a:srgbClr val="0070C0"/>
                        </a:solidFill>
                        <a:latin typeface="Cambria Math" panose="02040503050406030204" pitchFamily="18" charset="0"/>
                      </a:rPr>
                      <m:t>≡</m:t>
                    </m:r>
                    <m:r>
                      <a:rPr lang="en-US" altLang="zh-CN" sz="2200" b="1" i="1" dirty="0" smtClean="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err="1">
                        <a:solidFill>
                          <a:srgbClr val="0070C0"/>
                        </a:solidFill>
                        <a:latin typeface="Cambria Math" panose="02040503050406030204" pitchFamily="18" charset="0"/>
                      </a:rPr>
                      <m:t>𝒙</m:t>
                    </m:r>
                    <m:r>
                      <a:rPr lang="en-US" altLang="zh-CN" sz="2200" b="1" i="1" dirty="0" err="1">
                        <a:solidFill>
                          <a:srgbClr val="0070C0"/>
                        </a:solidFill>
                        <a:latin typeface="Cambria Math" panose="02040503050406030204" pitchFamily="18" charset="0"/>
                        <a:sym typeface="Symbol" panose="05050102010706020507" pitchFamily="18" charset="2"/>
                      </a:rPr>
                      <m:t>¬</m:t>
                    </m:r>
                    <m:r>
                      <a:rPr lang="en-US" altLang="zh-CN" sz="2200" b="1" i="1" dirty="0" smtClean="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𝒙</m:t>
                    </m:r>
                    <m:r>
                      <a:rPr lang="en-US" altLang="zh-CN" sz="2200" b="1" i="1" dirty="0" smtClean="0">
                        <a:solidFill>
                          <a:srgbClr val="0070C0"/>
                        </a:solidFill>
                        <a:latin typeface="Cambria Math" panose="02040503050406030204" pitchFamily="18" charset="0"/>
                      </a:rPr>
                      <m:t>)</m:t>
                    </m:r>
                  </m:oMath>
                </a14:m>
                <a:endParaRPr lang="en-US" altLang="zh-CN" sz="2200" dirty="0">
                  <a:solidFill>
                    <a:srgbClr val="0070C0"/>
                  </a:solidFill>
                </a:endParaRPr>
              </a:p>
              <a:p>
                <a:pPr marL="0" indent="0">
                  <a:lnSpc>
                    <a:spcPct val="100000"/>
                  </a:lnSpc>
                  <a:spcBef>
                    <a:spcPts val="0"/>
                  </a:spcBef>
                  <a:spcAft>
                    <a:spcPts val="0"/>
                  </a:spcAft>
                  <a:buNone/>
                  <a:defRPr/>
                </a:pPr>
                <a:r>
                  <a:rPr lang="zh-CN" altLang="zh-CN" sz="2200" b="0" dirty="0"/>
                  <a:t>证毕</a:t>
                </a:r>
              </a:p>
            </p:txBody>
          </p:sp>
        </mc:Choice>
        <mc:Fallback xmlns="">
          <p:sp>
            <p:nvSpPr>
              <p:cNvPr id="71683" name="内容占位符 2">
                <a:extLst>
                  <a:ext uri="{FF2B5EF4-FFF2-40B4-BE49-F238E27FC236}">
                    <a16:creationId xmlns:a16="http://schemas.microsoft.com/office/drawing/2014/main" id="{3BB85185-886C-4394-A132-19A7A4598F5D}"/>
                  </a:ext>
                </a:extLst>
              </p:cNvPr>
              <p:cNvSpPr>
                <a:spLocks noGrp="1" noRot="1" noChangeAspect="1" noMove="1" noResize="1" noEditPoints="1" noAdjustHandles="1" noChangeArrowheads="1" noChangeShapeType="1" noTextEdit="1"/>
              </p:cNvSpPr>
              <p:nvPr>
                <p:ph idx="4294967295"/>
              </p:nvPr>
            </p:nvSpPr>
            <p:spPr>
              <a:xfrm>
                <a:off x="0" y="886810"/>
                <a:ext cx="9144000" cy="5971189"/>
              </a:xfrm>
              <a:blipFill>
                <a:blip r:embed="rId4"/>
                <a:stretch>
                  <a:fillRect l="-867" t="-918" b="-19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4726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130" name="标题 1">
                <a:extLst>
                  <a:ext uri="{FF2B5EF4-FFF2-40B4-BE49-F238E27FC236}">
                    <a16:creationId xmlns:a16="http://schemas.microsoft.com/office/drawing/2014/main" id="{60E45B52-084D-41FF-BF4F-305D8C48C711}"/>
                  </a:ext>
                </a:extLst>
              </p:cNvPr>
              <p:cNvSpPr>
                <a:spLocks noGrp="1" noChangeArrowheads="1"/>
              </p:cNvSpPr>
              <p:nvPr>
                <p:ph type="title" idx="4294967295"/>
              </p:nvPr>
            </p:nvSpPr>
            <p:spPr>
              <a:xfrm>
                <a:off x="797264" y="226055"/>
                <a:ext cx="8346735" cy="570104"/>
              </a:xfrm>
            </p:spPr>
            <p:txBody>
              <a:bodyPr/>
              <a:lstStyle/>
              <a:p>
                <a:r>
                  <a:rPr lang="zh-CN" altLang="en-US" sz="2800" dirty="0">
                    <a:latin typeface="Times New Roman" panose="02020603050405020304" pitchFamily="18" charset="0"/>
                    <a:cs typeface="Times New Roman" panose="02020603050405020304" pitchFamily="18" charset="0"/>
                  </a:rPr>
                  <a:t>定理</a:t>
                </a:r>
                <a:r>
                  <a:rPr lang="en-US" altLang="zh-CN" sz="2800" dirty="0">
                    <a:latin typeface="Times New Roman" panose="02020603050405020304" pitchFamily="18" charset="0"/>
                    <a:cs typeface="Times New Roman" panose="02020603050405020304" pitchFamily="18" charset="0"/>
                  </a:rPr>
                  <a:t>4.6.13 </a:t>
                </a:r>
                <a14:m>
                  <m:oMath xmlns:m="http://schemas.openxmlformats.org/officeDocument/2006/math">
                    <m:r>
                      <a:rPr lang="pt-BR" altLang="zh-CN" sz="2800" b="1" i="1" dirty="0" smtClean="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𝒙𝑷</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𝒙</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𝒙𝑸</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𝒙</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𝒙</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𝒙</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𝑸</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𝒙</m:t>
                    </m:r>
                    <m:r>
                      <a:rPr lang="pt-BR" altLang="zh-CN" sz="2800" b="1" i="1" dirty="0">
                        <a:latin typeface="Cambria Math" panose="02040503050406030204" pitchFamily="18" charset="0"/>
                        <a:cs typeface="Times New Roman" panose="02020603050405020304" pitchFamily="18" charset="0"/>
                      </a:rPr>
                      <m:t>))</m:t>
                    </m:r>
                  </m:oMath>
                </a14:m>
                <a:endParaRPr lang="en-US" altLang="zh-CN" sz="2800" b="1" dirty="0">
                  <a:latin typeface="Times New Roman" panose="02020603050405020304" pitchFamily="18" charset="0"/>
                  <a:cs typeface="Times New Roman" panose="02020603050405020304" pitchFamily="18" charset="0"/>
                </a:endParaRPr>
              </a:p>
            </p:txBody>
          </p:sp>
        </mc:Choice>
        <mc:Fallback xmlns="">
          <p:sp>
            <p:nvSpPr>
              <p:cNvPr id="48130" name="标题 1">
                <a:extLst>
                  <a:ext uri="{FF2B5EF4-FFF2-40B4-BE49-F238E27FC236}">
                    <a16:creationId xmlns:a16="http://schemas.microsoft.com/office/drawing/2014/main" id="{60E45B52-084D-41FF-BF4F-305D8C48C711}"/>
                  </a:ext>
                </a:extLst>
              </p:cNvPr>
              <p:cNvSpPr>
                <a:spLocks noGrp="1" noRot="1" noChangeAspect="1" noMove="1" noResize="1" noEditPoints="1" noAdjustHandles="1" noChangeArrowheads="1" noChangeShapeType="1" noTextEdit="1"/>
              </p:cNvSpPr>
              <p:nvPr>
                <p:ph type="title" idx="4294967295"/>
              </p:nvPr>
            </p:nvSpPr>
            <p:spPr>
              <a:xfrm>
                <a:off x="797264" y="226055"/>
                <a:ext cx="8346735" cy="570104"/>
              </a:xfrm>
              <a:blipFill>
                <a:blip r:embed="rId2"/>
                <a:stretch>
                  <a:fillRect l="-1534" t="-9574" b="-255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31" name="内容占位符 2">
                <a:extLst>
                  <a:ext uri="{FF2B5EF4-FFF2-40B4-BE49-F238E27FC236}">
                    <a16:creationId xmlns:a16="http://schemas.microsoft.com/office/drawing/2014/main" id="{490A926D-5D49-4C3B-A93C-C36CB108B520}"/>
                  </a:ext>
                </a:extLst>
              </p:cNvPr>
              <p:cNvSpPr>
                <a:spLocks noGrp="1" noChangeArrowheads="1"/>
              </p:cNvSpPr>
              <p:nvPr>
                <p:ph idx="4294967295"/>
              </p:nvPr>
            </p:nvSpPr>
            <p:spPr>
              <a:xfrm>
                <a:off x="137235" y="836490"/>
                <a:ext cx="8869530" cy="6021509"/>
              </a:xfrm>
            </p:spPr>
            <p:txBody>
              <a:bodyPr/>
              <a:lstStyle/>
              <a:p>
                <a:pPr marL="0" indent="0">
                  <a:lnSpc>
                    <a:spcPct val="120000"/>
                  </a:lnSpc>
                  <a:spcBef>
                    <a:spcPts val="0"/>
                  </a:spcBef>
                  <a:spcAft>
                    <a:spcPts val="0"/>
                  </a:spcAft>
                  <a:buNone/>
                </a:pPr>
                <a:r>
                  <a:rPr lang="zh-CN" altLang="zh-CN" sz="2200" b="0" dirty="0"/>
                  <a:t>证明：</a:t>
                </a:r>
                <a:r>
                  <a:rPr lang="pt-BR" altLang="zh-CN" sz="2200" b="0" dirty="0"/>
                  <a:t>                                                                         </a:t>
                </a:r>
                <a:r>
                  <a:rPr lang="zh-CN" altLang="zh-CN" sz="2200" b="0" dirty="0">
                    <a:solidFill>
                      <a:srgbClr val="0070C0"/>
                    </a:solidFill>
                  </a:rPr>
                  <a:t>证据：</a:t>
                </a: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pt-BR"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𝟏</m:t>
                        </m:r>
                      </m:sub>
                    </m:sSub>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𝒙𝑷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pt-BR" altLang="zh-CN" sz="2200" b="1" dirty="0"/>
                  <a:t>                       </a:t>
                </a:r>
                <a14:m>
                  <m:oMath xmlns:m="http://schemas.openxmlformats.org/officeDocument/2006/math">
                    <m:r>
                      <a:rPr lang="pt-BR" altLang="zh-CN" sz="2200" b="1" i="1" dirty="0" smtClean="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pt-BR"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sym typeface="Symbol" panose="05050102010706020507" pitchFamily="18" charset="2"/>
                      </a:rPr>
                      <m:t>→</m:t>
                    </m:r>
                    <m:r>
                      <a:rPr lang="pt-BR" altLang="zh-CN" sz="2200" b="1" i="1" dirty="0">
                        <a:solidFill>
                          <a:srgbClr val="0070C0"/>
                        </a:solidFill>
                        <a:latin typeface="Cambria Math" panose="02040503050406030204" pitchFamily="18" charset="0"/>
                      </a:rPr>
                      <m:t>𝑸</m:t>
                    </m:r>
                    <m:r>
                      <a:rPr lang="pt-BR" altLang="zh-CN" sz="2200" b="1" i="1" dirty="0">
                        <a:solidFill>
                          <a:srgbClr val="0070C0"/>
                        </a:solidFill>
                        <a:latin typeface="Cambria Math" panose="02040503050406030204" pitchFamily="18" charset="0"/>
                      </a:rPr>
                      <m:t> </m:t>
                    </m:r>
                  </m:oMath>
                </a14:m>
                <a:endParaRPr lang="zh-CN" altLang="zh-CN" sz="22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pt-BR"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𝟐</m:t>
                        </m:r>
                      </m:sub>
                    </m:sSub>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𝒙𝑷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pt-BR" altLang="zh-CN" sz="2200" b="1" dirty="0"/>
                  <a:t>                                                 </a:t>
                </a:r>
                <a:r>
                  <a:rPr lang="en-US" altLang="zh-CN" dirty="0">
                    <a:solidFill>
                      <a:srgbClr val="0070C0"/>
                    </a:solidFill>
                    <a:latin typeface="Palace Script MT" panose="030303020206070C0B05" pitchFamily="66" charset="0"/>
                  </a:rPr>
                  <a:t>A </a:t>
                </a:r>
                <a:r>
                  <a:rPr lang="pt-BR" altLang="zh-CN" kern="1200" baseline="-25000" dirty="0">
                    <a:solidFill>
                      <a:srgbClr val="0070C0"/>
                    </a:solidFill>
                  </a:rPr>
                  <a:t>4</a:t>
                </a:r>
                <a:r>
                  <a:rPr lang="pt-BR" altLang="zh-CN" sz="2200" b="1" dirty="0">
                    <a:solidFill>
                      <a:srgbClr val="0070C0"/>
                    </a:solidFill>
                  </a:rPr>
                  <a:t> </a:t>
                </a:r>
                <a:endParaRPr lang="zh-CN" altLang="zh-CN" sz="2200" b="1"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𝟑</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pt-BR" altLang="zh-CN" sz="2200" b="1"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𝟏</m:t>
                        </m:r>
                      </m:sub>
                    </m:sSub>
                    <m:r>
                      <a:rPr lang="pt-BR" altLang="zh-CN" sz="2200" b="1" i="1" dirty="0" smtClean="0">
                        <a:solidFill>
                          <a:srgbClr val="0070C0"/>
                        </a:solidFill>
                        <a:latin typeface="Cambria Math" panose="02040503050406030204" pitchFamily="18" charset="0"/>
                      </a:rPr>
                      <m:t>, </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𝟐</m:t>
                        </m:r>
                      </m:sub>
                    </m:sSub>
                    <m:r>
                      <a:rPr lang="zh-CN" altLang="en-US" sz="2200" b="1" i="1" dirty="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𝟑</m:t>
                        </m:r>
                      </m:sub>
                    </m:sSub>
                  </m:oMath>
                </a14:m>
                <a:endParaRPr lang="zh-CN" altLang="zh-CN" sz="22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𝟒</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14:m>
                  <m:oMath xmlns:m="http://schemas.openxmlformats.org/officeDocument/2006/math">
                    <m:r>
                      <a:rPr lang="en-US" altLang="zh-CN" sz="2200" b="1" i="1" dirty="0" smtClean="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𝑹</m:t>
                    </m:r>
                  </m:oMath>
                </a14:m>
                <a:endParaRPr lang="zh-CN" altLang="zh-CN" sz="2200" i="1" dirty="0">
                  <a:solidFill>
                    <a:srgbClr val="0070C0"/>
                  </a:solidFill>
                </a:endParaRPr>
              </a:p>
              <a:p>
                <a:pPr marL="0" indent="0">
                  <a:lnSpc>
                    <a:spcPct val="10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𝟓</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𝒙𝑸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r>
                  <a:rPr lang="en-US" altLang="zh-CN" dirty="0">
                    <a:solidFill>
                      <a:srgbClr val="0070C0"/>
                    </a:solidFill>
                    <a:latin typeface="Palace Script MT" panose="030303020206070C0B05" pitchFamily="66" charset="0"/>
                  </a:rPr>
                  <a:t>A</a:t>
                </a:r>
                <a:r>
                  <a:rPr lang="en-US" altLang="zh-CN" sz="2200" b="1" dirty="0">
                    <a:solidFill>
                      <a:srgbClr val="0070C0"/>
                    </a:solidFill>
                  </a:rPr>
                  <a:t> </a:t>
                </a:r>
                <a:r>
                  <a:rPr lang="en-US" altLang="zh-CN" kern="1200" baseline="-25000" dirty="0">
                    <a:solidFill>
                      <a:srgbClr val="0070C0"/>
                    </a:solidFill>
                  </a:rPr>
                  <a:t>4</a:t>
                </a:r>
                <a:r>
                  <a:rPr lang="en-US" altLang="zh-CN" sz="2400" dirty="0">
                    <a:solidFill>
                      <a:srgbClr val="0070C0"/>
                    </a:solidFill>
                  </a:rPr>
                  <a:t> </a:t>
                </a:r>
                <a:endParaRPr lang="zh-CN" altLang="zh-CN" sz="24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𝟔</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r>
                  <a:rPr lang="pt-BR" altLang="zh-CN" sz="2200" b="1"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𝟒</m:t>
                        </m:r>
                      </m:sub>
                    </m:sSub>
                    <m:r>
                      <a:rPr lang="pt-BR" altLang="zh-CN" sz="2200" b="1" i="1" dirty="0">
                        <a:solidFill>
                          <a:srgbClr val="0070C0"/>
                        </a:solidFill>
                        <a:latin typeface="Cambria Math" panose="02040503050406030204" pitchFamily="18" charset="0"/>
                      </a:rPr>
                      <m:t>, </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𝟓</m:t>
                        </m:r>
                      </m:sub>
                    </m:sSub>
                    <m:r>
                      <a:rPr lang="zh-CN" altLang="en-US" sz="2200" b="1" i="1" dirty="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𝟔</m:t>
                        </m:r>
                      </m:sub>
                    </m:sSub>
                  </m:oMath>
                </a14:m>
                <a:endParaRPr lang="zh-CN" altLang="zh-CN" sz="22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𝟕</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p>
              <a:p>
                <a:pPr marL="0" indent="0">
                  <a:lnSpc>
                    <a:spcPct val="120000"/>
                  </a:lnSpc>
                  <a:spcBef>
                    <a:spcPts val="0"/>
                  </a:spcBef>
                  <a:spcAft>
                    <a:spcPts val="0"/>
                  </a:spcAft>
                  <a:buNone/>
                </a:pPr>
                <a14:m>
                  <m:oMathPara xmlns:m="http://schemas.openxmlformats.org/officeDocument/2006/math">
                    <m:oMathParaPr>
                      <m:jc m:val="right"/>
                    </m:oMathParaPr>
                    <m:oMath xmlns:m="http://schemas.openxmlformats.org/officeDocument/2006/math">
                      <m:r>
                        <a:rPr lang="en-US" altLang="zh-CN" sz="2200" b="1" i="1" dirty="0" smtClean="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𝑷</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𝑷</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𝑷</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rPr>
                        <m:t>)</m:t>
                      </m:r>
                    </m:oMath>
                  </m:oMathPara>
                </a14:m>
                <a:endParaRPr lang="zh-CN" altLang="zh-CN" sz="2200"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𝟖</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r>
                  <a:rPr lang="en-US" altLang="zh-CN" sz="2200" b="1" dirty="0">
                    <a:solidFill>
                      <a:srgbClr val="0070C0"/>
                    </a:solidFill>
                  </a:rPr>
                  <a:t>UG(</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𝟕</m:t>
                        </m:r>
                      </m:sub>
                    </m:sSub>
                  </m:oMath>
                </a14:m>
                <a:r>
                  <a:rPr lang="en-US" altLang="zh-CN" sz="2200" b="1" dirty="0">
                    <a:solidFill>
                      <a:srgbClr val="0070C0"/>
                    </a:solidFill>
                  </a:rPr>
                  <a:t>)</a:t>
                </a:r>
                <a:endParaRPr lang="zh-CN" altLang="zh-CN" sz="2200" b="1" dirty="0">
                  <a:solidFill>
                    <a:srgbClr val="0070C0"/>
                  </a:solidFill>
                </a:endParaRPr>
              </a:p>
              <a:p>
                <a:pPr marL="0" indent="0">
                  <a:lnSpc>
                    <a:spcPct val="1200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𝟗</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 </m:t>
                      </m:r>
                      <m:r>
                        <a:rPr lang="en-US" altLang="zh-CN" sz="2200" b="1" i="1" dirty="0">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 </m:t>
                      </m:r>
                    </m:oMath>
                  </m:oMathPara>
                </a14:m>
                <a:endParaRPr lang="zh-CN" altLang="zh-CN" sz="2200" dirty="0"/>
              </a:p>
              <a:p>
                <a:pPr marL="0" indent="0">
                  <a:lnSpc>
                    <a:spcPct val="120000"/>
                  </a:lnSpc>
                  <a:spcBef>
                    <a:spcPts val="0"/>
                  </a:spcBef>
                  <a:spcAft>
                    <a:spcPts val="0"/>
                  </a:spcAft>
                  <a:buNone/>
                </a:pPr>
                <a14:m>
                  <m:oMath xmlns:m="http://schemas.openxmlformats.org/officeDocument/2006/math">
                    <m:r>
                      <a:rPr lang="en-US" altLang="zh-CN" sz="2200" b="1" i="1" dirty="0" smtClean="0">
                        <a:latin typeface="Cambria Math" panose="02040503050406030204" pitchFamily="18" charset="0"/>
                      </a:rPr>
                      <m:t>    </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r>
                  <a:rPr lang="en-US" altLang="zh-CN" dirty="0">
                    <a:solidFill>
                      <a:srgbClr val="0070C0"/>
                    </a:solidFill>
                    <a:latin typeface="Palace Script MT" panose="030303020206070C0B05" pitchFamily="66" charset="0"/>
                  </a:rPr>
                  <a:t>A</a:t>
                </a:r>
                <a:r>
                  <a:rPr lang="en-US" altLang="zh-CN" sz="2200" b="1" dirty="0">
                    <a:solidFill>
                      <a:srgbClr val="0070C0"/>
                    </a:solidFill>
                  </a:rPr>
                  <a:t> </a:t>
                </a:r>
                <a:r>
                  <a:rPr lang="en-US" altLang="zh-CN" kern="1200" baseline="-25000" dirty="0">
                    <a:solidFill>
                      <a:srgbClr val="0070C0"/>
                    </a:solidFill>
                  </a:rPr>
                  <a:t>5</a:t>
                </a:r>
                <a:r>
                  <a:rPr lang="en-US" altLang="zh-CN" sz="2200" b="1" dirty="0">
                    <a:solidFill>
                      <a:srgbClr val="0070C0"/>
                    </a:solidFill>
                  </a:rPr>
                  <a:t> </a:t>
                </a:r>
                <a:endParaRPr lang="zh-CN" altLang="zh-CN" sz="2200" b="1" dirty="0">
                  <a:solidFill>
                    <a:srgbClr val="0070C0"/>
                  </a:solidFill>
                </a:endParaRPr>
              </a:p>
              <a:p>
                <a:pPr marL="0" indent="0">
                  <a:lnSpc>
                    <a:spcPct val="12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𝟏𝟎</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𝒙𝑷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rPr>
                      <m:t>𝒙𝑸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𝟗</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𝟖</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𝟏𝟎</m:t>
                        </m:r>
                      </m:sub>
                    </m:sSub>
                  </m:oMath>
                </a14:m>
                <a:r>
                  <a:rPr lang="en-US" altLang="zh-CN" sz="2200" b="1" dirty="0">
                    <a:solidFill>
                      <a:srgbClr val="0070C0"/>
                    </a:solidFill>
                  </a:rPr>
                  <a:t> </a:t>
                </a:r>
                <a:endParaRPr lang="zh-CN" altLang="zh-CN" sz="2200" b="1" dirty="0">
                  <a:solidFill>
                    <a:srgbClr val="0070C0"/>
                  </a:solidFill>
                </a:endParaRPr>
              </a:p>
              <a:p>
                <a:pPr marL="0" indent="0">
                  <a:lnSpc>
                    <a:spcPct val="120000"/>
                  </a:lnSpc>
                  <a:spcBef>
                    <a:spcPts val="0"/>
                  </a:spcBef>
                  <a:spcAft>
                    <a:spcPts val="0"/>
                  </a:spcAft>
                  <a:buNone/>
                </a:pPr>
                <a:r>
                  <a:rPr lang="zh-CN" altLang="zh-CN" sz="2200" b="0" dirty="0"/>
                  <a:t>证毕</a:t>
                </a:r>
              </a:p>
              <a:p>
                <a:pPr>
                  <a:lnSpc>
                    <a:spcPct val="120000"/>
                  </a:lnSpc>
                  <a:spcBef>
                    <a:spcPts val="0"/>
                  </a:spcBef>
                  <a:spcAft>
                    <a:spcPts val="0"/>
                  </a:spcAft>
                </a:pPr>
                <a:endParaRPr lang="en-US" altLang="zh-CN" sz="3000" dirty="0"/>
              </a:p>
            </p:txBody>
          </p:sp>
        </mc:Choice>
        <mc:Fallback xmlns="">
          <p:sp>
            <p:nvSpPr>
              <p:cNvPr id="73731" name="内容占位符 2">
                <a:extLst>
                  <a:ext uri="{FF2B5EF4-FFF2-40B4-BE49-F238E27FC236}">
                    <a16:creationId xmlns:a16="http://schemas.microsoft.com/office/drawing/2014/main" id="{490A926D-5D49-4C3B-A93C-C36CB108B520}"/>
                  </a:ext>
                </a:extLst>
              </p:cNvPr>
              <p:cNvSpPr>
                <a:spLocks noGrp="1" noRot="1" noChangeAspect="1" noMove="1" noResize="1" noEditPoints="1" noAdjustHandles="1" noChangeArrowheads="1" noChangeShapeType="1" noTextEdit="1"/>
              </p:cNvSpPr>
              <p:nvPr>
                <p:ph idx="4294967295"/>
              </p:nvPr>
            </p:nvSpPr>
            <p:spPr>
              <a:xfrm>
                <a:off x="137235" y="836490"/>
                <a:ext cx="8869530" cy="6021509"/>
              </a:xfrm>
              <a:blipFill>
                <a:blip r:embed="rId3"/>
                <a:stretch>
                  <a:fillRect l="-894" t="-506" b="-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2807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154" name="标题 1">
                <a:extLst>
                  <a:ext uri="{FF2B5EF4-FFF2-40B4-BE49-F238E27FC236}">
                    <a16:creationId xmlns:a16="http://schemas.microsoft.com/office/drawing/2014/main" id="{908C5330-C9F1-413C-9ABD-C30A79E4235F}"/>
                  </a:ext>
                </a:extLst>
              </p:cNvPr>
              <p:cNvSpPr>
                <a:spLocks noGrp="1" noChangeArrowheads="1"/>
              </p:cNvSpPr>
              <p:nvPr>
                <p:ph type="title" idx="4294967295"/>
              </p:nvPr>
            </p:nvSpPr>
            <p:spPr>
              <a:xfrm>
                <a:off x="794272" y="228600"/>
                <a:ext cx="8349727" cy="551793"/>
              </a:xfrm>
            </p:spPr>
            <p:txBody>
              <a:bodyPr/>
              <a:lstStyle/>
              <a:p>
                <a:r>
                  <a:rPr lang="zh-CN" altLang="en-US" sz="3200" dirty="0">
                    <a:latin typeface="Times New Roman" panose="02020603050405020304" pitchFamily="18" charset="0"/>
                    <a:cs typeface="Times New Roman" panose="02020603050405020304" pitchFamily="18" charset="0"/>
                  </a:rPr>
                  <a:t>定理</a:t>
                </a:r>
                <a:r>
                  <a:rPr lang="en-US" altLang="zh-CN" sz="3200" dirty="0">
                    <a:latin typeface="Times New Roman" panose="02020603050405020304" pitchFamily="18" charset="0"/>
                    <a:cs typeface="Times New Roman" panose="02020603050405020304" pitchFamily="18" charset="0"/>
                  </a:rPr>
                  <a:t>4.6.14 </a:t>
                </a:r>
                <a14:m>
                  <m:oMath xmlns:m="http://schemas.openxmlformats.org/officeDocument/2006/math">
                    <m:r>
                      <a:rPr lang="pt-BR" altLang="zh-CN" sz="2800" b="1" i="1" spc="-100" dirty="0" smtClean="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spc="-100" dirty="0">
                        <a:latin typeface="Cambria Math" panose="02040503050406030204" pitchFamily="18" charset="0"/>
                        <a:cs typeface="Times New Roman" panose="02020603050405020304" pitchFamily="18" charset="0"/>
                        <a:sym typeface="Symbol" panose="05050102010706020507" pitchFamily="18" charset="2"/>
                      </a:rPr>
                      <m:t>𝒙𝑷</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sym typeface="Symbol" panose="05050102010706020507" pitchFamily="18" charset="2"/>
                      </a:rPr>
                      <m:t>𝒙𝑸</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sym typeface="Symbol" panose="05050102010706020507" pitchFamily="18" charset="2"/>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𝑷</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𝑸</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oMath>
                </a14:m>
                <a:endParaRPr lang="en-US" altLang="zh-CN" sz="3200" spc="-100" dirty="0">
                  <a:latin typeface="Times New Roman" panose="02020603050405020304" pitchFamily="18" charset="0"/>
                  <a:cs typeface="Times New Roman" panose="02020603050405020304" pitchFamily="18" charset="0"/>
                </a:endParaRPr>
              </a:p>
            </p:txBody>
          </p:sp>
        </mc:Choice>
        <mc:Fallback xmlns="">
          <p:sp>
            <p:nvSpPr>
              <p:cNvPr id="49154" name="标题 1">
                <a:extLst>
                  <a:ext uri="{FF2B5EF4-FFF2-40B4-BE49-F238E27FC236}">
                    <a16:creationId xmlns:a16="http://schemas.microsoft.com/office/drawing/2014/main" id="{908C5330-C9F1-413C-9ABD-C30A79E4235F}"/>
                  </a:ext>
                </a:extLst>
              </p:cNvPr>
              <p:cNvSpPr>
                <a:spLocks noGrp="1" noRot="1" noChangeAspect="1" noMove="1" noResize="1" noEditPoints="1" noAdjustHandles="1" noChangeArrowheads="1" noChangeShapeType="1" noTextEdit="1"/>
              </p:cNvSpPr>
              <p:nvPr>
                <p:ph type="title" idx="4294967295"/>
              </p:nvPr>
            </p:nvSpPr>
            <p:spPr>
              <a:xfrm>
                <a:off x="794272" y="228600"/>
                <a:ext cx="8349727" cy="551793"/>
              </a:xfrm>
              <a:blipFill>
                <a:blip r:embed="rId2"/>
                <a:stretch>
                  <a:fillRect l="-1825" t="-22222" b="-3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755" name="内容占位符 2">
                <a:extLst>
                  <a:ext uri="{FF2B5EF4-FFF2-40B4-BE49-F238E27FC236}">
                    <a16:creationId xmlns:a16="http://schemas.microsoft.com/office/drawing/2014/main" id="{00712101-8ABA-4AD7-97ED-D0B756BF1747}"/>
                  </a:ext>
                </a:extLst>
              </p:cNvPr>
              <p:cNvSpPr>
                <a:spLocks noGrp="1" noChangeArrowheads="1"/>
              </p:cNvSpPr>
              <p:nvPr>
                <p:ph idx="4294967295"/>
              </p:nvPr>
            </p:nvSpPr>
            <p:spPr>
              <a:xfrm>
                <a:off x="13632" y="911920"/>
                <a:ext cx="9130367" cy="5571647"/>
              </a:xfrm>
            </p:spPr>
            <p:txBody>
              <a:bodyPr/>
              <a:lstStyle/>
              <a:p>
                <a:pPr marL="0" indent="0">
                  <a:lnSpc>
                    <a:spcPct val="130000"/>
                  </a:lnSpc>
                  <a:spcBef>
                    <a:spcPts val="0"/>
                  </a:spcBef>
                  <a:spcAft>
                    <a:spcPts val="0"/>
                  </a:spcAft>
                  <a:buNone/>
                </a:pPr>
                <a:r>
                  <a:rPr lang="zh-CN" altLang="zh-CN" sz="2400" b="0" dirty="0"/>
                  <a:t>证明：</a:t>
                </a:r>
                <a:r>
                  <a:rPr lang="pt-BR" altLang="zh-CN" sz="2400" b="0" dirty="0"/>
                  <a:t>                                                                           </a:t>
                </a:r>
                <a:r>
                  <a:rPr lang="zh-CN" altLang="zh-CN" sz="2400" b="0" dirty="0">
                    <a:solidFill>
                      <a:srgbClr val="0070C0"/>
                    </a:solidFill>
                  </a:rPr>
                  <a:t>证据：</a:t>
                </a:r>
              </a:p>
              <a:p>
                <a:pPr marL="0" indent="0">
                  <a:lnSpc>
                    <a:spcPct val="130000"/>
                  </a:lnSpc>
                  <a:spcBef>
                    <a:spcPts val="0"/>
                  </a:spcBef>
                  <a:spcAft>
                    <a:spcPts val="0"/>
                  </a:spcAft>
                  <a:buNone/>
                  <a:defRPr/>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sym typeface="Symbol" panose="05050102010706020507" pitchFamily="18" charset="2"/>
                      </a:rPr>
                      <m:t>𝒙𝑷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r>
                  <a:rPr lang="en-US" altLang="zh-CN" dirty="0">
                    <a:solidFill>
                      <a:srgbClr val="0070C0"/>
                    </a:solidFill>
                    <a:latin typeface="Palace Script MT" panose="030303020206070C0B05" pitchFamily="66" charset="0"/>
                  </a:rPr>
                  <a:t>A</a:t>
                </a:r>
                <a:r>
                  <a:rPr lang="pt-BR" altLang="zh-CN" sz="2400" b="1" dirty="0">
                    <a:solidFill>
                      <a:srgbClr val="0070C0"/>
                    </a:solidFill>
                  </a:rPr>
                  <a:t> </a:t>
                </a:r>
                <a:r>
                  <a:rPr lang="pt-BR" altLang="zh-CN" kern="1200" baseline="-25000" dirty="0">
                    <a:solidFill>
                      <a:srgbClr val="0070C0"/>
                    </a:solidFill>
                  </a:rPr>
                  <a:t>4</a:t>
                </a:r>
                <a:endParaRPr lang="zh-CN" altLang="zh-CN" kern="1200" baseline="-25000" dirty="0">
                  <a:solidFill>
                    <a:srgbClr val="0070C0"/>
                  </a:solidFill>
                </a:endParaRPr>
              </a:p>
              <a:p>
                <a:pPr marL="0" indent="0">
                  <a:lnSpc>
                    <a:spcPct val="130000"/>
                  </a:lnSpc>
                  <a:spcBef>
                    <a:spcPts val="0"/>
                  </a:spcBef>
                  <a:spcAft>
                    <a:spcPts val="0"/>
                  </a:spcAft>
                  <a:buNone/>
                  <a:defRPr/>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pt-BR"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sym typeface="Symbol" panose="05050102010706020507" pitchFamily="18" charset="2"/>
                      </a:rPr>
                      <m:t>𝒙𝑸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r>
                  <a:rPr lang="en-US" altLang="zh-CN" dirty="0">
                    <a:solidFill>
                      <a:srgbClr val="0070C0"/>
                    </a:solidFill>
                    <a:latin typeface="Palace Script MT" panose="030303020206070C0B05" pitchFamily="66" charset="0"/>
                  </a:rPr>
                  <a:t>A</a:t>
                </a:r>
                <a:r>
                  <a:rPr lang="pt-BR" altLang="zh-CN" sz="2400" b="1" dirty="0">
                    <a:solidFill>
                      <a:srgbClr val="0070C0"/>
                    </a:solidFill>
                  </a:rPr>
                  <a:t> </a:t>
                </a:r>
                <a:r>
                  <a:rPr lang="pt-BR" altLang="zh-CN" kern="1200" baseline="-25000" dirty="0">
                    <a:solidFill>
                      <a:srgbClr val="0070C0"/>
                    </a:solidFill>
                  </a:rPr>
                  <a:t>4</a:t>
                </a:r>
                <a:endParaRPr lang="zh-CN" altLang="zh-CN" kern="1200" baseline="-250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pt-BR"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sym typeface="Symbol" panose="05050102010706020507" pitchFamily="18" charset="2"/>
                      </a:rPr>
                      <m:t>𝒙𝑷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𝒙𝑸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𝒙</m:t>
                    </m:r>
                    <m:r>
                      <a:rPr lang="pt-BR" altLang="zh-CN" sz="2400" b="1" i="1" dirty="0">
                        <a:latin typeface="Cambria Math" panose="02040503050406030204" pitchFamily="18" charset="0"/>
                      </a:rPr>
                      <m:t>))</m:t>
                    </m:r>
                  </m:oMath>
                </a14:m>
                <a:r>
                  <a:rPr lang="pt-BR" altLang="zh-CN" sz="2400" b="1" dirty="0"/>
                  <a:t>      </a:t>
                </a:r>
              </a:p>
              <a:p>
                <a:pPr marL="0" indent="0">
                  <a:lnSpc>
                    <a:spcPct val="130000"/>
                  </a:lnSpc>
                  <a:spcBef>
                    <a:spcPts val="0"/>
                  </a:spcBef>
                  <a:spcAft>
                    <a:spcPts val="0"/>
                  </a:spcAft>
                  <a:buNone/>
                  <a:defRPr/>
                </a:pPr>
                <a14:m>
                  <m:oMathPara xmlns:m="http://schemas.openxmlformats.org/officeDocument/2006/math">
                    <m:oMathParaPr>
                      <m:jc m:val="right"/>
                    </m:oMathParaPr>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𝑸</m:t>
                          </m:r>
                        </m:e>
                        <m:sub>
                          <m:r>
                            <a:rPr lang="en-US" altLang="zh-CN" sz="2400" b="1" i="1" dirty="0" smtClean="0">
                              <a:solidFill>
                                <a:srgbClr val="0070C0"/>
                              </a:solidFill>
                              <a:latin typeface="Cambria Math" panose="02040503050406030204" pitchFamily="18" charset="0"/>
                            </a:rPr>
                            <m:t>𝟎</m:t>
                          </m:r>
                        </m:sub>
                      </m:sSub>
                      <m:r>
                        <a:rPr lang="en-US" altLang="zh-CN" sz="2400" b="1" i="1" dirty="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𝑹</m:t>
                          </m:r>
                        </m:e>
                        <m:sub>
                          <m:r>
                            <a:rPr lang="en-US" altLang="zh-CN" sz="2400" b="1" i="1" dirty="0" smtClean="0">
                              <a:solidFill>
                                <a:srgbClr val="0070C0"/>
                              </a:solidFill>
                              <a:latin typeface="Cambria Math" panose="02040503050406030204" pitchFamily="18" charset="0"/>
                            </a:rPr>
                            <m:t>𝟎</m:t>
                          </m:r>
                        </m:sub>
                      </m:sSub>
                      <m:r>
                        <a:rPr lang="pt-BR" altLang="zh-CN" sz="2400" b="1" i="1" dirty="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𝑸</m:t>
                          </m:r>
                        </m:e>
                        <m:sub>
                          <m:r>
                            <a:rPr lang="en-US" altLang="zh-CN" sz="2400" b="1" i="1" dirty="0" smtClean="0">
                              <a:solidFill>
                                <a:srgbClr val="0070C0"/>
                              </a:solidFill>
                              <a:latin typeface="Cambria Math" panose="02040503050406030204" pitchFamily="18" charset="0"/>
                            </a:rPr>
                            <m:t>𝟏</m:t>
                          </m:r>
                        </m:sub>
                      </m:sSub>
                      <m:r>
                        <a:rPr lang="en-US" altLang="zh-CN" sz="2400" b="1" i="1" dirty="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𝑹</m:t>
                          </m:r>
                        </m:e>
                        <m:sub>
                          <m:r>
                            <a:rPr lang="en-US" altLang="zh-CN" sz="2400" b="1" i="1" dirty="0" smtClean="0">
                              <a:solidFill>
                                <a:srgbClr val="0070C0"/>
                              </a:solidFill>
                              <a:latin typeface="Cambria Math" panose="02040503050406030204" pitchFamily="18" charset="0"/>
                            </a:rPr>
                            <m:t>𝟏</m:t>
                          </m:r>
                        </m:sub>
                      </m:sSub>
                      <m:r>
                        <a:rPr lang="pt-BR" altLang="zh-CN"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𝑸</m:t>
                          </m:r>
                        </m:e>
                        <m:sub>
                          <m:r>
                            <a:rPr lang="en-US" altLang="zh-CN" sz="2400" b="1" i="1" dirty="0" smtClean="0">
                              <a:solidFill>
                                <a:srgbClr val="0070C0"/>
                              </a:solidFill>
                              <a:latin typeface="Cambria Math" panose="02040503050406030204" pitchFamily="18" charset="0"/>
                            </a:rPr>
                            <m:t>𝟎</m:t>
                          </m:r>
                        </m:sub>
                      </m:sSub>
                      <m:r>
                        <a:rPr lang="en-US" altLang="zh-CN" sz="2400" b="1" i="1" dirty="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𝑸</m:t>
                          </m:r>
                        </m:e>
                        <m:sub>
                          <m:r>
                            <a:rPr lang="en-US" altLang="zh-CN" sz="2400" b="1" i="1" dirty="0" smtClean="0">
                              <a:solidFill>
                                <a:srgbClr val="0070C0"/>
                              </a:solidFill>
                              <a:latin typeface="Cambria Math" panose="02040503050406030204" pitchFamily="18" charset="0"/>
                            </a:rPr>
                            <m:t>𝟏</m:t>
                          </m:r>
                        </m:sub>
                      </m:sSub>
                      <m:r>
                        <a:rPr lang="en-US" altLang="zh-CN" sz="2400" b="1" i="1" dirty="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𝑹</m:t>
                          </m:r>
                        </m:e>
                        <m:sub>
                          <m:r>
                            <a:rPr lang="en-US" altLang="zh-CN" sz="2400" b="1" i="1" dirty="0" smtClean="0">
                              <a:solidFill>
                                <a:srgbClr val="0070C0"/>
                              </a:solidFill>
                              <a:latin typeface="Cambria Math" panose="02040503050406030204" pitchFamily="18" charset="0"/>
                            </a:rPr>
                            <m:t>𝟎</m:t>
                          </m:r>
                        </m:sub>
                      </m:sSub>
                      <m:r>
                        <a:rPr lang="en-US" altLang="zh-CN" sz="2400" b="1" i="1" dirty="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𝑹</m:t>
                          </m:r>
                        </m:e>
                        <m:sub>
                          <m:r>
                            <a:rPr lang="en-US" altLang="zh-CN" sz="2400" b="1" i="1" dirty="0" smtClean="0">
                              <a:solidFill>
                                <a:srgbClr val="0070C0"/>
                              </a:solidFill>
                              <a:latin typeface="Cambria Math" panose="02040503050406030204" pitchFamily="18" charset="0"/>
                            </a:rPr>
                            <m:t>𝟏</m:t>
                          </m:r>
                        </m:sub>
                      </m:sSub>
                    </m:oMath>
                  </m:oMathPara>
                </a14:m>
                <a:endParaRPr lang="zh-CN" altLang="zh-CN" kern="1200" baseline="-250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sym typeface="Symbol" panose="05050102010706020507" pitchFamily="18" charset="2"/>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rPr>
                      <m:t>𝑷</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oMath>
                </a14:m>
                <a:r>
                  <a:rPr lang="en-US" altLang="zh-CN" sz="2400" b="1" dirty="0"/>
                  <a:t>       </a:t>
                </a:r>
                <a:r>
                  <a:rPr lang="en-US" altLang="zh-CN" sz="2400" dirty="0">
                    <a:solidFill>
                      <a:srgbClr val="0070C0"/>
                    </a:solidFill>
                  </a:rPr>
                  <a:t>UG(</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r>
                  <a:rPr lang="en-US" altLang="zh-CN" sz="2400" b="1" dirty="0">
                    <a:solidFill>
                      <a:srgbClr val="0070C0"/>
                    </a:solidFill>
                  </a:rPr>
                  <a:t>)</a:t>
                </a:r>
                <a:endParaRPr lang="zh-CN" altLang="zh-CN" sz="2400" b="1" dirty="0">
                  <a:solidFill>
                    <a:srgbClr val="0070C0"/>
                  </a:solidFill>
                </a:endParaRPr>
              </a:p>
              <a:p>
                <a:pPr marL="0" indent="0">
                  <a:lnSpc>
                    <a:spcPct val="1300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sym typeface="Symbol" panose="05050102010706020507" pitchFamily="18" charset="2"/>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rPr>
                        <m:t>𝑷</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oMath>
                  </m:oMathPara>
                </a14:m>
                <a:endParaRPr lang="zh-CN" altLang="zh-CN" sz="2400" dirty="0"/>
              </a:p>
              <a:p>
                <a:pPr marL="0" indent="0">
                  <a:lnSpc>
                    <a:spcPct val="130000"/>
                  </a:lnSpc>
                  <a:spcBef>
                    <a:spcPts val="0"/>
                  </a:spcBef>
                  <a:spcAft>
                    <a:spcPts val="0"/>
                  </a:spcAft>
                  <a:buNone/>
                </a:pPr>
                <a:r>
                  <a:rPr lang="en-US" altLang="zh-CN" sz="2400" b="1" dirty="0">
                    <a:sym typeface="Symbol" panose="05050102010706020507" pitchFamily="18" charset="2"/>
                  </a:rPr>
                  <a:t>      </a:t>
                </a:r>
                <a14:m>
                  <m:oMath xmlns:m="http://schemas.openxmlformats.org/officeDocument/2006/math">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rPr>
                      <m:t>𝑷</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oMath>
                </a14:m>
                <a:r>
                  <a:rPr lang="en-US" altLang="zh-CN" sz="2400" b="1" dirty="0"/>
                  <a:t>          </a:t>
                </a:r>
                <a:r>
                  <a:rPr lang="en-US" altLang="zh-CN" dirty="0">
                    <a:solidFill>
                      <a:srgbClr val="0070C0"/>
                    </a:solidFill>
                    <a:latin typeface="Palace Script MT" panose="030303020206070C0B05" pitchFamily="66" charset="0"/>
                  </a:rPr>
                  <a:t>A </a:t>
                </a:r>
                <a:r>
                  <a:rPr lang="en-US" altLang="zh-CN" kern="1200" baseline="-25000" dirty="0">
                    <a:solidFill>
                      <a:srgbClr val="0070C0"/>
                    </a:solidFill>
                  </a:rPr>
                  <a:t>5</a:t>
                </a:r>
                <a:endParaRPr lang="zh-CN" altLang="zh-CN" kern="1200" baseline="-25000"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rPr>
                      <m:t>𝑷</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err="1">
                        <a:latin typeface="Cambria Math" panose="02040503050406030204" pitchFamily="18" charset="0"/>
                        <a:sym typeface="Symbol" panose="05050102010706020507" pitchFamily="18" charset="2"/>
                      </a:rPr>
                      <m:t>𝒙</m:t>
                    </m:r>
                    <m:r>
                      <a:rPr lang="en-US" altLang="zh-CN" sz="2400" b="1" i="1" dirty="0" err="1">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oMath>
                </a14:m>
                <a:r>
                  <a:rPr lang="en-US" altLang="zh-CN" sz="2400" b="1"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oMath>
                </a14:m>
                <a:endParaRPr lang="zh-CN" altLang="zh-CN" sz="2400" b="1" dirty="0">
                  <a:solidFill>
                    <a:srgbClr val="0070C0"/>
                  </a:solidFill>
                </a:endParaRPr>
              </a:p>
              <a:p>
                <a:pPr marL="0" indent="0">
                  <a:lnSpc>
                    <a:spcPct val="130000"/>
                  </a:lnSpc>
                  <a:spcBef>
                    <a:spcPts val="0"/>
                  </a:spcBef>
                  <a:spcAft>
                    <a:spcPts val="0"/>
                  </a:spcAft>
                  <a:buNone/>
                </a:pPr>
                <a:r>
                  <a:rPr lang="zh-CN" altLang="zh-CN" sz="2400" b="0" dirty="0"/>
                  <a:t>证毕</a:t>
                </a:r>
              </a:p>
              <a:p>
                <a:endParaRPr lang="en-US" altLang="zh-CN" sz="2400" dirty="0"/>
              </a:p>
            </p:txBody>
          </p:sp>
        </mc:Choice>
        <mc:Fallback xmlns="">
          <p:sp>
            <p:nvSpPr>
              <p:cNvPr id="74755" name="内容占位符 2">
                <a:extLst>
                  <a:ext uri="{FF2B5EF4-FFF2-40B4-BE49-F238E27FC236}">
                    <a16:creationId xmlns:a16="http://schemas.microsoft.com/office/drawing/2014/main" id="{00712101-8ABA-4AD7-97ED-D0B756BF1747}"/>
                  </a:ext>
                </a:extLst>
              </p:cNvPr>
              <p:cNvSpPr>
                <a:spLocks noGrp="1" noRot="1" noChangeAspect="1" noMove="1" noResize="1" noEditPoints="1" noAdjustHandles="1" noChangeArrowheads="1" noChangeShapeType="1" noTextEdit="1"/>
              </p:cNvSpPr>
              <p:nvPr>
                <p:ph idx="4294967295"/>
              </p:nvPr>
            </p:nvSpPr>
            <p:spPr>
              <a:xfrm>
                <a:off x="13632" y="911920"/>
                <a:ext cx="9130367" cy="5571647"/>
              </a:xfrm>
              <a:blipFill>
                <a:blip r:embed="rId3"/>
                <a:stretch>
                  <a:fillRect l="-1001" t="-1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1222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178" name="标题 1">
                <a:extLst>
                  <a:ext uri="{FF2B5EF4-FFF2-40B4-BE49-F238E27FC236}">
                    <a16:creationId xmlns:a16="http://schemas.microsoft.com/office/drawing/2014/main" id="{C0E0ED36-5B75-43DF-B6EF-B2DA74AA501E}"/>
                  </a:ext>
                </a:extLst>
              </p:cNvPr>
              <p:cNvSpPr>
                <a:spLocks noGrp="1" noChangeArrowheads="1"/>
              </p:cNvSpPr>
              <p:nvPr>
                <p:ph type="title" idx="4294967295"/>
              </p:nvPr>
            </p:nvSpPr>
            <p:spPr>
              <a:xfrm>
                <a:off x="794505" y="220718"/>
                <a:ext cx="8349495" cy="559676"/>
              </a:xfrm>
            </p:spPr>
            <p:txBody>
              <a:bodyPr/>
              <a:lstStyle/>
              <a:p>
                <a:r>
                  <a:rPr lang="zh-CN" altLang="en-US" sz="3200" dirty="0">
                    <a:latin typeface="Times New Roman" panose="02020603050405020304" pitchFamily="18" charset="0"/>
                    <a:cs typeface="Times New Roman" panose="02020603050405020304" pitchFamily="18" charset="0"/>
                  </a:rPr>
                  <a:t>定理</a:t>
                </a:r>
                <a:r>
                  <a:rPr lang="en-US" altLang="zh-CN" sz="3200" dirty="0">
                    <a:latin typeface="Times New Roman" panose="02020603050405020304" pitchFamily="18" charset="0"/>
                    <a:cs typeface="Times New Roman" panose="02020603050405020304" pitchFamily="18" charset="0"/>
                  </a:rPr>
                  <a:t>4.6.15 </a:t>
                </a:r>
                <a14:m>
                  <m:oMath xmlns:m="http://schemas.openxmlformats.org/officeDocument/2006/math">
                    <m:r>
                      <a:rPr lang="pt-BR" altLang="zh-CN" sz="2800" b="1" i="1" spc="-100" dirty="0" smtClean="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spc="-100" dirty="0">
                        <a:latin typeface="Cambria Math" panose="02040503050406030204" pitchFamily="18" charset="0"/>
                        <a:cs typeface="Times New Roman" panose="02020603050405020304" pitchFamily="18" charset="0"/>
                        <a:sym typeface="Symbol" panose="05050102010706020507" pitchFamily="18" charset="2"/>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𝑷</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𝑸</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sym typeface="Symbol" panose="05050102010706020507" pitchFamily="18" charset="2"/>
                      </a:rPr>
                      <m:t>𝒙𝑷</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sym typeface="Symbol" panose="05050102010706020507" pitchFamily="18" charset="2"/>
                      </a:rPr>
                      <m:t>𝒙𝑸</m:t>
                    </m:r>
                    <m:r>
                      <a:rPr lang="pt-BR" altLang="zh-CN" sz="2800" b="1" i="1" spc="-100" dirty="0">
                        <a:latin typeface="Cambria Math" panose="02040503050406030204" pitchFamily="18" charset="0"/>
                        <a:cs typeface="Times New Roman" panose="02020603050405020304" pitchFamily="18" charset="0"/>
                      </a:rPr>
                      <m:t>(</m:t>
                    </m:r>
                    <m:r>
                      <a:rPr lang="pt-BR" altLang="zh-CN" sz="2800" b="1" i="1" spc="-100" dirty="0">
                        <a:latin typeface="Cambria Math" panose="02040503050406030204" pitchFamily="18" charset="0"/>
                        <a:cs typeface="Times New Roman" panose="02020603050405020304" pitchFamily="18" charset="0"/>
                      </a:rPr>
                      <m:t>𝒙</m:t>
                    </m:r>
                    <m:r>
                      <a:rPr lang="pt-BR" altLang="zh-CN" sz="2800" b="1" i="1" spc="-100" dirty="0">
                        <a:latin typeface="Cambria Math" panose="02040503050406030204" pitchFamily="18" charset="0"/>
                        <a:cs typeface="Times New Roman" panose="02020603050405020304" pitchFamily="18" charset="0"/>
                      </a:rPr>
                      <m:t>))</m:t>
                    </m:r>
                  </m:oMath>
                </a14:m>
                <a:endParaRPr lang="en-US" altLang="zh-CN" sz="3200" spc="-100" dirty="0">
                  <a:latin typeface="Times New Roman" panose="02020603050405020304" pitchFamily="18" charset="0"/>
                  <a:cs typeface="Times New Roman" panose="02020603050405020304" pitchFamily="18" charset="0"/>
                </a:endParaRPr>
              </a:p>
            </p:txBody>
          </p:sp>
        </mc:Choice>
        <mc:Fallback xmlns="">
          <p:sp>
            <p:nvSpPr>
              <p:cNvPr id="50178" name="标题 1">
                <a:extLst>
                  <a:ext uri="{FF2B5EF4-FFF2-40B4-BE49-F238E27FC236}">
                    <a16:creationId xmlns:a16="http://schemas.microsoft.com/office/drawing/2014/main" id="{C0E0ED36-5B75-43DF-B6EF-B2DA74AA501E}"/>
                  </a:ext>
                </a:extLst>
              </p:cNvPr>
              <p:cNvSpPr>
                <a:spLocks noGrp="1" noRot="1" noChangeAspect="1" noMove="1" noResize="1" noEditPoints="1" noAdjustHandles="1" noChangeArrowheads="1" noChangeShapeType="1" noTextEdit="1"/>
              </p:cNvSpPr>
              <p:nvPr>
                <p:ph type="title" idx="4294967295"/>
              </p:nvPr>
            </p:nvSpPr>
            <p:spPr>
              <a:xfrm>
                <a:off x="794505" y="220718"/>
                <a:ext cx="8349495" cy="559676"/>
              </a:xfrm>
              <a:blipFill>
                <a:blip r:embed="rId3"/>
                <a:stretch>
                  <a:fillRect l="-1825" t="-19565" b="-38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779" name="内容占位符 2">
                <a:extLst>
                  <a:ext uri="{FF2B5EF4-FFF2-40B4-BE49-F238E27FC236}">
                    <a16:creationId xmlns:a16="http://schemas.microsoft.com/office/drawing/2014/main" id="{7B7E3EA9-EF51-40D5-A398-33C842F1A875}"/>
                  </a:ext>
                </a:extLst>
              </p:cNvPr>
              <p:cNvSpPr>
                <a:spLocks noGrp="1" noChangeArrowheads="1"/>
              </p:cNvSpPr>
              <p:nvPr>
                <p:ph idx="4294967295"/>
              </p:nvPr>
            </p:nvSpPr>
            <p:spPr>
              <a:xfrm>
                <a:off x="8664" y="849734"/>
                <a:ext cx="9143999" cy="6008265"/>
              </a:xfrm>
            </p:spPr>
            <p:txBody>
              <a:bodyPr/>
              <a:lstStyle/>
              <a:p>
                <a:pPr marL="0" indent="0">
                  <a:lnSpc>
                    <a:spcPct val="100000"/>
                  </a:lnSpc>
                  <a:spcBef>
                    <a:spcPts val="0"/>
                  </a:spcBef>
                  <a:spcAft>
                    <a:spcPts val="0"/>
                  </a:spcAft>
                  <a:buNone/>
                </a:pPr>
                <a:r>
                  <a:rPr lang="zh-CN" altLang="zh-CN" sz="2200" b="0" dirty="0"/>
                  <a:t>证明：</a:t>
                </a:r>
                <a:r>
                  <a:rPr lang="pt-BR" altLang="zh-CN" sz="2200" b="0" dirty="0"/>
                  <a:t>                                                                                     </a:t>
                </a:r>
                <a:r>
                  <a:rPr lang="zh-CN" altLang="zh-CN" sz="2200" b="0" dirty="0">
                    <a:solidFill>
                      <a:srgbClr val="0070C0"/>
                    </a:solidFill>
                  </a:rPr>
                  <a:t>证据：</a:t>
                </a:r>
              </a:p>
              <a:p>
                <a:pPr marL="0" indent="0">
                  <a:lnSpc>
                    <a:spcPct val="10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pt-BR"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𝟏</m:t>
                        </m:r>
                      </m:sub>
                    </m:sSub>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pt-BR" altLang="zh-CN" sz="2200" b="1" dirty="0"/>
                  <a:t>                                                       </a:t>
                </a:r>
                <a:r>
                  <a:rPr lang="en-US" altLang="zh-CN" sz="2200" dirty="0">
                    <a:solidFill>
                      <a:srgbClr val="0070C0"/>
                    </a:solidFill>
                    <a:latin typeface="Palace Script MT" panose="030303020206070C0B05" pitchFamily="66" charset="0"/>
                  </a:rPr>
                  <a:t>A</a:t>
                </a:r>
                <a:r>
                  <a:rPr lang="en-US" altLang="zh-CN" sz="2200" kern="1200" baseline="-25000" dirty="0">
                    <a:solidFill>
                      <a:srgbClr val="0070C0"/>
                    </a:solidFill>
                  </a:rPr>
                  <a:t> </a:t>
                </a:r>
                <a:r>
                  <a:rPr lang="pt-BR" altLang="zh-CN" sz="2200" kern="1200" baseline="-25000" dirty="0">
                    <a:solidFill>
                      <a:srgbClr val="0070C0"/>
                    </a:solidFill>
                  </a:rPr>
                  <a:t>4</a:t>
                </a:r>
                <a:endParaRPr lang="zh-CN" altLang="zh-CN" sz="2200" kern="1200" baseline="-25000" dirty="0">
                  <a:solidFill>
                    <a:srgbClr val="0070C0"/>
                  </a:solidFill>
                </a:endParaRPr>
              </a:p>
              <a:p>
                <a:pPr marL="0" indent="0">
                  <a:lnSpc>
                    <a:spcPct val="10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pt-BR"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𝟐</m:t>
                        </m:r>
                      </m:sub>
                    </m:sSub>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pt-BR" altLang="zh-CN" sz="2200" b="1" dirty="0"/>
                  <a:t>                                                       </a:t>
                </a:r>
                <a:r>
                  <a:rPr lang="en-US" altLang="zh-CN" sz="2200" dirty="0">
                    <a:solidFill>
                      <a:srgbClr val="0070C0"/>
                    </a:solidFill>
                    <a:latin typeface="Palace Script MT" panose="030303020206070C0B05" pitchFamily="66" charset="0"/>
                  </a:rPr>
                  <a:t>A</a:t>
                </a:r>
                <a:r>
                  <a:rPr lang="pt-BR" altLang="zh-CN" sz="2200" b="1" dirty="0">
                    <a:solidFill>
                      <a:srgbClr val="0070C0"/>
                    </a:solidFill>
                  </a:rPr>
                  <a:t> </a:t>
                </a:r>
                <a:r>
                  <a:rPr lang="pt-BR" altLang="zh-CN" sz="2200" kern="1200" baseline="-25000" dirty="0">
                    <a:solidFill>
                      <a:srgbClr val="0070C0"/>
                    </a:solidFill>
                  </a:rPr>
                  <a:t>4</a:t>
                </a:r>
                <a:endParaRPr lang="zh-CN" altLang="zh-CN" sz="2200" kern="1200" baseline="-25000" dirty="0">
                  <a:solidFill>
                    <a:srgbClr val="0070C0"/>
                  </a:solidFill>
                </a:endParaRPr>
              </a:p>
              <a:p>
                <a:pPr marL="0" indent="0">
                  <a:lnSpc>
                    <a:spcPct val="1000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sz="2200" b="1" i="1" dirty="0" smtClean="0">
                              <a:latin typeface="Cambria Math" panose="02040503050406030204" pitchFamily="18" charset="0"/>
                            </a:rPr>
                          </m:ctrlPr>
                        </m:sSubPr>
                        <m:e>
                          <m:r>
                            <a:rPr lang="pt-BR"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𝟑</m:t>
                          </m:r>
                        </m:sub>
                      </m:sSub>
                      <m:r>
                        <a:rPr lang="pt-BR" altLang="zh-CN" sz="2200" b="1" i="1" dirty="0" smtClean="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m:oMathPara>
                </a14:m>
                <a:endParaRPr lang="pt-BR" altLang="zh-CN" sz="2200" b="1" dirty="0"/>
              </a:p>
              <a:p>
                <a:pPr marL="0" indent="0">
                  <a:lnSpc>
                    <a:spcPct val="100000"/>
                  </a:lnSpc>
                  <a:spcBef>
                    <a:spcPts val="0"/>
                  </a:spcBef>
                  <a:spcAft>
                    <a:spcPts val="0"/>
                  </a:spcAft>
                  <a:buNone/>
                </a:pPr>
                <a14:m>
                  <m:oMathPara xmlns:m="http://schemas.openxmlformats.org/officeDocument/2006/math">
                    <m:oMathParaPr>
                      <m:jc m:val="right"/>
                    </m:oMathParaPr>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𝑸</m:t>
                          </m:r>
                        </m:e>
                        <m:sub>
                          <m:r>
                            <a:rPr lang="en-US" altLang="zh-CN" sz="2200" b="1" i="1" dirty="0" smtClean="0">
                              <a:solidFill>
                                <a:srgbClr val="0070C0"/>
                              </a:solidFill>
                              <a:latin typeface="Cambria Math" panose="02040503050406030204" pitchFamily="18" charset="0"/>
                            </a:rPr>
                            <m:t>𝟎</m:t>
                          </m:r>
                        </m:sub>
                      </m:sSub>
                      <m:r>
                        <a:rPr lang="en-US" altLang="zh-CN" sz="2200" b="1" i="1" dirty="0">
                          <a:solidFill>
                            <a:srgbClr val="0070C0"/>
                          </a:solidFill>
                          <a:latin typeface="Cambria Math" panose="02040503050406030204" pitchFamily="18" charset="0"/>
                          <a:sym typeface="Symbol" panose="05050102010706020507" pitchFamily="18" charset="2"/>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𝑹</m:t>
                          </m:r>
                        </m:e>
                        <m:sub>
                          <m:r>
                            <a:rPr lang="en-US" altLang="zh-CN" sz="2200" b="1" i="1" dirty="0" smtClean="0">
                              <a:solidFill>
                                <a:srgbClr val="0070C0"/>
                              </a:solidFill>
                              <a:latin typeface="Cambria Math" panose="02040503050406030204" pitchFamily="18" charset="0"/>
                            </a:rPr>
                            <m:t>𝟎</m:t>
                          </m:r>
                        </m:sub>
                      </m:sSub>
                      <m:r>
                        <a:rPr lang="pt-BR" altLang="zh-CN" sz="2200" b="1" i="1" dirty="0">
                          <a:solidFill>
                            <a:srgbClr val="0070C0"/>
                          </a:solidFill>
                          <a:latin typeface="Cambria Math" panose="02040503050406030204" pitchFamily="18" charset="0"/>
                        </a:rPr>
                        <m:t>, </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𝑸</m:t>
                          </m:r>
                        </m:e>
                        <m:sub>
                          <m:r>
                            <a:rPr lang="en-US" altLang="zh-CN" sz="2200" b="1" i="1" dirty="0" smtClean="0">
                              <a:solidFill>
                                <a:srgbClr val="0070C0"/>
                              </a:solidFill>
                              <a:latin typeface="Cambria Math" panose="02040503050406030204" pitchFamily="18" charset="0"/>
                            </a:rPr>
                            <m:t>𝟏</m:t>
                          </m:r>
                        </m:sub>
                      </m:sSub>
                      <m:r>
                        <a:rPr lang="en-US" altLang="zh-CN" sz="2200" b="1" i="1" dirty="0">
                          <a:solidFill>
                            <a:srgbClr val="0070C0"/>
                          </a:solidFill>
                          <a:latin typeface="Cambria Math" panose="02040503050406030204" pitchFamily="18" charset="0"/>
                          <a:sym typeface="Symbol" panose="05050102010706020507" pitchFamily="18" charset="2"/>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𝑹</m:t>
                          </m:r>
                        </m:e>
                        <m:sub>
                          <m:r>
                            <a:rPr lang="en-US" altLang="zh-CN" sz="2200" b="1" i="1" dirty="0" smtClean="0">
                              <a:solidFill>
                                <a:srgbClr val="0070C0"/>
                              </a:solidFill>
                              <a:latin typeface="Cambria Math" panose="02040503050406030204" pitchFamily="18" charset="0"/>
                            </a:rPr>
                            <m:t>𝟏</m:t>
                          </m:r>
                        </m:sub>
                      </m:sSub>
                      <m:r>
                        <a:rPr lang="pt-BR" altLang="zh-CN" sz="2200" b="1" i="1" dirty="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𝑸</m:t>
                          </m:r>
                        </m:e>
                        <m:sub>
                          <m:r>
                            <a:rPr lang="en-US" altLang="zh-CN" sz="2200" b="1" i="1" dirty="0" smtClean="0">
                              <a:solidFill>
                                <a:srgbClr val="0070C0"/>
                              </a:solidFill>
                              <a:latin typeface="Cambria Math" panose="02040503050406030204" pitchFamily="18" charset="0"/>
                            </a:rPr>
                            <m:t>𝟎</m:t>
                          </m:r>
                        </m:sub>
                      </m:sSub>
                      <m:r>
                        <a:rPr lang="en-US" altLang="zh-CN" sz="2200" b="1" i="1" dirty="0">
                          <a:solidFill>
                            <a:srgbClr val="0070C0"/>
                          </a:solidFill>
                          <a:latin typeface="Cambria Math" panose="02040503050406030204" pitchFamily="18" charset="0"/>
                          <a:sym typeface="Symbol" panose="05050102010706020507" pitchFamily="18" charset="2"/>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𝑸</m:t>
                          </m:r>
                        </m:e>
                        <m:sub>
                          <m:r>
                            <a:rPr lang="en-US" altLang="zh-CN" sz="2200" b="1" i="1" dirty="0" smtClean="0">
                              <a:solidFill>
                                <a:srgbClr val="0070C0"/>
                              </a:solidFill>
                              <a:latin typeface="Cambria Math" panose="02040503050406030204" pitchFamily="18" charset="0"/>
                            </a:rPr>
                            <m:t>𝟏</m:t>
                          </m:r>
                        </m:sub>
                      </m:sSub>
                      <m:r>
                        <a:rPr lang="en-US" altLang="zh-CN" sz="2200" b="1" i="1" dirty="0">
                          <a:solidFill>
                            <a:srgbClr val="0070C0"/>
                          </a:solidFill>
                          <a:latin typeface="Cambria Math" panose="02040503050406030204" pitchFamily="18" charset="0"/>
                          <a:sym typeface="Symbol" panose="05050102010706020507" pitchFamily="18" charset="2"/>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𝑹</m:t>
                          </m:r>
                        </m:e>
                        <m:sub>
                          <m:r>
                            <a:rPr lang="en-US" altLang="zh-CN" sz="2200" b="1" i="1" dirty="0" smtClean="0">
                              <a:solidFill>
                                <a:srgbClr val="0070C0"/>
                              </a:solidFill>
                              <a:latin typeface="Cambria Math" panose="02040503050406030204" pitchFamily="18" charset="0"/>
                            </a:rPr>
                            <m:t>𝟎</m:t>
                          </m:r>
                        </m:sub>
                      </m:sSub>
                      <m:r>
                        <a:rPr lang="en-US" altLang="zh-CN" sz="2200" b="1" i="1" dirty="0">
                          <a:solidFill>
                            <a:srgbClr val="0070C0"/>
                          </a:solidFill>
                          <a:latin typeface="Cambria Math" panose="02040503050406030204" pitchFamily="18" charset="0"/>
                          <a:sym typeface="Symbol" panose="05050102010706020507" pitchFamily="18" charset="2"/>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𝑹</m:t>
                          </m:r>
                        </m:e>
                        <m:sub>
                          <m:r>
                            <a:rPr lang="en-US" altLang="zh-CN" sz="2200" b="1" i="1" dirty="0" smtClean="0">
                              <a:solidFill>
                                <a:srgbClr val="0070C0"/>
                              </a:solidFill>
                              <a:latin typeface="Cambria Math" panose="02040503050406030204" pitchFamily="18" charset="0"/>
                            </a:rPr>
                            <m:t>𝟏</m:t>
                          </m:r>
                        </m:sub>
                      </m:sSub>
                    </m:oMath>
                  </m:oMathPara>
                </a14:m>
                <a:endParaRPr lang="zh-CN" altLang="zh-CN" sz="2200" kern="1200" baseline="-25000" dirty="0">
                  <a:solidFill>
                    <a:srgbClr val="0070C0"/>
                  </a:solidFill>
                </a:endParaRPr>
              </a:p>
              <a:p>
                <a:pPr marL="0" indent="0">
                  <a:lnSpc>
                    <a:spcPct val="10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pt-BR"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𝟒</m:t>
                        </m:r>
                      </m:sub>
                    </m:sSub>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pt-BR" altLang="zh-CN" sz="2200" b="1" dirty="0"/>
                  <a:t>           </a:t>
                </a:r>
                <a:r>
                  <a:rPr lang="pt-BR" altLang="zh-CN" sz="2200" b="1" dirty="0">
                    <a:solidFill>
                      <a:srgbClr val="0070C0"/>
                    </a:solidFill>
                  </a:rPr>
                  <a:t>UG</a:t>
                </a:r>
                <a:r>
                  <a:rPr lang="en-US" altLang="zh-CN" sz="2200" b="1" dirty="0">
                    <a:solidFill>
                      <a:srgbClr val="0070C0"/>
                    </a:solidFill>
                  </a:rPr>
                  <a:t>(</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𝟑</m:t>
                        </m:r>
                      </m:sub>
                    </m:sSub>
                  </m:oMath>
                </a14:m>
                <a:r>
                  <a:rPr lang="en-US" altLang="zh-CN" sz="2200" b="1" dirty="0">
                    <a:solidFill>
                      <a:srgbClr val="0070C0"/>
                    </a:solidFill>
                  </a:rPr>
                  <a:t>)</a:t>
                </a:r>
                <a:endParaRPr lang="zh-CN" altLang="zh-CN" sz="2200" b="1" dirty="0">
                  <a:solidFill>
                    <a:srgbClr val="0070C0"/>
                  </a:solidFill>
                </a:endParaRPr>
              </a:p>
              <a:p>
                <a:pPr marL="0" indent="0">
                  <a:lnSpc>
                    <a:spcPct val="100000"/>
                  </a:lnSpc>
                  <a:spcBef>
                    <a:spcPts val="0"/>
                  </a:spcBef>
                  <a:spcAft>
                    <a:spcPts val="0"/>
                  </a:spcAft>
                  <a:buNone/>
                </a:pPr>
                <a14:m>
                  <m:oMathPara xmlns:m="http://schemas.openxmlformats.org/officeDocument/2006/math">
                    <m:oMathParaPr>
                      <m:jc m:val="left"/>
                    </m:oMathParaPr>
                    <m:oMath xmlns:m="http://schemas.openxmlformats.org/officeDocument/2006/math">
                      <m:r>
                        <a:rPr lang="pt-BR" altLang="zh-CN" sz="2200" b="1" i="1" dirty="0" smtClean="0">
                          <a:latin typeface="Cambria Math" panose="02040503050406030204" pitchFamily="18" charset="0"/>
                        </a:rPr>
                        <m:t>𝑨</m:t>
                      </m:r>
                      <m:r>
                        <a:rPr lang="pt-BR" altLang="zh-CN" sz="2200" b="1" i="1" baseline="-25000" dirty="0">
                          <a:latin typeface="Cambria Math" panose="02040503050406030204" pitchFamily="18" charset="0"/>
                        </a:rPr>
                        <m:t>𝟓</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pt-BR" altLang="zh-CN" sz="2200" b="1" i="1" dirty="0">
                          <a:latin typeface="Cambria Math" panose="02040503050406030204" pitchFamily="18" charset="0"/>
                        </a:rPr>
                        <m:t> (</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m:oMathPara>
                </a14:m>
                <a:endParaRPr lang="zh-CN" altLang="zh-CN" sz="2200" dirty="0"/>
              </a:p>
              <a:p>
                <a:pPr marL="0" indent="0">
                  <a:lnSpc>
                    <a:spcPct val="100000"/>
                  </a:lnSpc>
                  <a:spcBef>
                    <a:spcPts val="0"/>
                  </a:spcBef>
                  <a:spcAft>
                    <a:spcPts val="0"/>
                  </a:spcAft>
                  <a:buNone/>
                </a:pPr>
                <a:r>
                  <a:rPr lang="en-US" altLang="zh-CN" sz="2200" b="1" dirty="0">
                    <a:sym typeface="Symbol" panose="05050102010706020507" pitchFamily="18" charset="2"/>
                  </a:rPr>
                  <a:t>     </a:t>
                </a:r>
                <a14:m>
                  <m:oMath xmlns:m="http://schemas.openxmlformats.org/officeDocument/2006/math">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pt-BR" altLang="zh-CN" sz="2200" b="1" dirty="0"/>
                  <a:t>         </a:t>
                </a:r>
                <a:r>
                  <a:rPr lang="en-US" altLang="zh-CN" sz="2200" dirty="0">
                    <a:solidFill>
                      <a:srgbClr val="0070C0"/>
                    </a:solidFill>
                    <a:latin typeface="Palace Script MT" panose="030303020206070C0B05" pitchFamily="66" charset="0"/>
                  </a:rPr>
                  <a:t>A</a:t>
                </a:r>
                <a:r>
                  <a:rPr lang="en-US" altLang="zh-CN" sz="2200" b="1" dirty="0">
                    <a:solidFill>
                      <a:srgbClr val="0070C0"/>
                    </a:solidFill>
                  </a:rPr>
                  <a:t> </a:t>
                </a:r>
                <a:r>
                  <a:rPr lang="en-US" altLang="zh-CN" sz="2200" kern="1200" baseline="-25000" dirty="0">
                    <a:solidFill>
                      <a:srgbClr val="0070C0"/>
                    </a:solidFill>
                  </a:rPr>
                  <a:t>5</a:t>
                </a:r>
                <a:endParaRPr lang="zh-CN" altLang="zh-CN" sz="2200" kern="1200" baseline="-25000" dirty="0">
                  <a:solidFill>
                    <a:srgbClr val="0070C0"/>
                  </a:solidFill>
                </a:endParaRPr>
              </a:p>
              <a:p>
                <a:pPr marL="0" indent="0">
                  <a:lnSpc>
                    <a:spcPct val="10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pt-BR"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𝟔</m:t>
                        </m:r>
                      </m:sub>
                    </m:sSub>
                    <m:r>
                      <a:rPr lang="pt-BR" altLang="zh-CN" sz="2200" b="1" i="1" dirty="0">
                        <a:latin typeface="Cambria Math" panose="02040503050406030204" pitchFamily="18" charset="0"/>
                      </a:rPr>
                      <m:t>=</m:t>
                    </m:r>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pt-BR" altLang="zh-CN" sz="2200" b="1"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𝟓</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𝟒</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𝟔</m:t>
                        </m:r>
                      </m:sub>
                    </m:sSub>
                  </m:oMath>
                </a14:m>
                <a:endParaRPr lang="en-US" altLang="zh-CN" sz="2200" b="1" dirty="0">
                  <a:solidFill>
                    <a:srgbClr val="0070C0"/>
                  </a:solidFill>
                </a:endParaRPr>
              </a:p>
              <a:p>
                <a:pPr marL="0" indent="0">
                  <a:lnSpc>
                    <a:spcPct val="10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pt-BR"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𝟕</m:t>
                        </m:r>
                      </m:sub>
                    </m:sSub>
                    <m:r>
                      <a:rPr lang="pt-BR" altLang="zh-CN" sz="2200" b="1" i="1" dirty="0">
                        <a:latin typeface="Cambria Math" panose="02040503050406030204" pitchFamily="18" charset="0"/>
                      </a:rPr>
                      <m:t>=</m:t>
                    </m:r>
                    <m:r>
                      <a:rPr lang="en-US" altLang="zh-CN" sz="2200" i="1" dirty="0">
                        <a:latin typeface="Cambria Math" panose="02040503050406030204" pitchFamily="18" charset="0"/>
                      </a:rPr>
                      <m:t>(</m:t>
                    </m:r>
                    <m:r>
                      <a:rPr lang="en-US" altLang="zh-CN" sz="2200" i="1" dirty="0">
                        <a:latin typeface="Cambria Math" panose="02040503050406030204" pitchFamily="18" charset="0"/>
                        <a:sym typeface="Symbol" panose="05050102010706020507" pitchFamily="18" charset="2"/>
                      </a:rPr>
                      <m:t>∀</m:t>
                    </m:r>
                    <m:r>
                      <a:rPr lang="en-US" altLang="zh-CN" sz="2200" i="1" dirty="0">
                        <a:latin typeface="Cambria Math" panose="02040503050406030204" pitchFamily="18" charset="0"/>
                        <a:sym typeface="Symbol" panose="05050102010706020507" pitchFamily="18" charset="2"/>
                      </a:rPr>
                      <m:t>𝒙</m:t>
                    </m:r>
                    <m:r>
                      <a:rPr lang="en-US" altLang="zh-CN" sz="2200" i="1" dirty="0">
                        <a:latin typeface="Cambria Math" panose="02040503050406030204" pitchFamily="18" charset="0"/>
                        <a:sym typeface="Symbol" panose="05050102010706020507" pitchFamily="18" charset="2"/>
                      </a:rPr>
                      <m:t>¬</m:t>
                    </m:r>
                    <m:r>
                      <a:rPr lang="pt-BR" altLang="zh-CN" sz="2200" i="1" dirty="0">
                        <a:latin typeface="Cambria Math" panose="02040503050406030204" pitchFamily="18" charset="0"/>
                      </a:rPr>
                      <m:t>𝑷</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en-US" altLang="zh-CN" sz="2200" i="1" dirty="0">
                        <a:latin typeface="Cambria Math" panose="02040503050406030204" pitchFamily="18" charset="0"/>
                        <a:sym typeface="Symbol" panose="05050102010706020507" pitchFamily="18" charset="2"/>
                      </a:rPr>
                      <m:t>𝒙</m:t>
                    </m:r>
                    <m:r>
                      <a:rPr lang="en-US" altLang="zh-CN" sz="2200" i="1" dirty="0">
                        <a:latin typeface="Cambria Math" panose="02040503050406030204" pitchFamily="18" charset="0"/>
                        <a:sym typeface="Symbol" panose="05050102010706020507" pitchFamily="18" charset="2"/>
                      </a:rPr>
                      <m:t>¬</m:t>
                    </m:r>
                    <m:r>
                      <a:rPr lang="pt-BR" altLang="zh-CN" sz="2200" i="1" dirty="0">
                        <a:latin typeface="Cambria Math" panose="02040503050406030204" pitchFamily="18" charset="0"/>
                      </a:rPr>
                      <m:t>𝑸</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en-US" altLang="zh-CN" sz="2200" i="1" dirty="0">
                        <a:latin typeface="Cambria Math" panose="02040503050406030204" pitchFamily="18" charset="0"/>
                        <a:sym typeface="Symbol" panose="05050102010706020507" pitchFamily="18" charset="2"/>
                      </a:rPr>
                      <m:t>𝒙</m:t>
                    </m:r>
                    <m:r>
                      <a:rPr lang="en-US" altLang="zh-CN" sz="2200" i="1" dirty="0">
                        <a:latin typeface="Cambria Math" panose="02040503050406030204" pitchFamily="18" charset="0"/>
                      </a:rPr>
                      <m:t>(</m:t>
                    </m:r>
                    <m:r>
                      <a:rPr lang="en-US" altLang="zh-CN" sz="2200" i="1" dirty="0">
                        <a:latin typeface="Cambria Math" panose="02040503050406030204" pitchFamily="18" charset="0"/>
                        <a:sym typeface="Symbol" panose="05050102010706020507" pitchFamily="18" charset="2"/>
                      </a:rPr>
                      <m:t>¬</m:t>
                    </m:r>
                    <m:r>
                      <a:rPr lang="pt-BR" altLang="zh-CN" sz="2200" i="1" dirty="0">
                        <a:latin typeface="Cambria Math" panose="02040503050406030204" pitchFamily="18" charset="0"/>
                      </a:rPr>
                      <m:t>𝑷</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pt-BR" altLang="zh-CN" sz="2200" i="1" dirty="0">
                        <a:latin typeface="Cambria Math" panose="02040503050406030204" pitchFamily="18" charset="0"/>
                      </a:rPr>
                      <m:t>𝑸</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en-US" altLang="zh-CN" sz="2200" b="1" i="1" dirty="0" smtClean="0">
                        <a:latin typeface="Cambria Math" panose="02040503050406030204" pitchFamily="18" charset="0"/>
                      </a:rPr>
                      <m:t>(</m:t>
                    </m:r>
                    <m:r>
                      <a:rPr lang="en-US" altLang="zh-CN" sz="2200" i="1" dirty="0">
                        <a:latin typeface="Cambria Math" panose="02040503050406030204" pitchFamily="18" charset="0"/>
                        <a:sym typeface="Symbol" panose="05050102010706020507" pitchFamily="18" charset="2"/>
                      </a:rPr>
                      <m:t>¬∀</m:t>
                    </m:r>
                    <m:r>
                      <a:rPr lang="en-US" altLang="zh-CN" sz="2200" i="1" dirty="0">
                        <a:latin typeface="Cambria Math" panose="02040503050406030204" pitchFamily="18" charset="0"/>
                        <a:sym typeface="Symbol" panose="05050102010706020507" pitchFamily="18" charset="2"/>
                      </a:rPr>
                      <m:t>𝒙</m:t>
                    </m:r>
                    <m:r>
                      <a:rPr lang="pt-BR" altLang="zh-CN" sz="2200" i="1" dirty="0">
                        <a:latin typeface="Cambria Math" panose="02040503050406030204" pitchFamily="18" charset="0"/>
                      </a:rPr>
                      <m:t>(</m:t>
                    </m:r>
                    <m:r>
                      <a:rPr lang="en-US" altLang="zh-CN" sz="2200" i="1" dirty="0">
                        <a:latin typeface="Cambria Math" panose="02040503050406030204" pitchFamily="18" charset="0"/>
                        <a:sym typeface="Symbol" panose="05050102010706020507" pitchFamily="18" charset="2"/>
                      </a:rPr>
                      <m:t>¬</m:t>
                    </m:r>
                    <m:r>
                      <a:rPr lang="pt-BR" altLang="zh-CN" sz="2200" i="1" dirty="0">
                        <a:latin typeface="Cambria Math" panose="02040503050406030204" pitchFamily="18" charset="0"/>
                      </a:rPr>
                      <m:t>𝑷</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pt-BR" altLang="zh-CN" sz="2200" i="1" dirty="0">
                        <a:latin typeface="Cambria Math" panose="02040503050406030204" pitchFamily="18" charset="0"/>
                      </a:rPr>
                      <m:t>𝑸</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en-US" altLang="zh-CN" sz="2200" i="1" dirty="0">
                        <a:latin typeface="Cambria Math" panose="02040503050406030204" pitchFamily="18" charset="0"/>
                        <a:sym typeface="Symbol" panose="05050102010706020507" pitchFamily="18" charset="2"/>
                      </a:rPr>
                      <m:t>𝒙</m:t>
                    </m:r>
                    <m:r>
                      <a:rPr lang="en-US" altLang="zh-CN" sz="2200" i="1" dirty="0">
                        <a:latin typeface="Cambria Math" panose="02040503050406030204" pitchFamily="18" charset="0"/>
                        <a:sym typeface="Symbol" panose="05050102010706020507" pitchFamily="18" charset="2"/>
                      </a:rPr>
                      <m:t>¬</m:t>
                    </m:r>
                    <m:r>
                      <a:rPr lang="pt-BR" altLang="zh-CN" sz="2200" i="1" dirty="0">
                        <a:latin typeface="Cambria Math" panose="02040503050406030204" pitchFamily="18" charset="0"/>
                      </a:rPr>
                      <m:t>𝑷</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en-US" altLang="zh-CN" sz="2200" i="1" dirty="0">
                        <a:latin typeface="Cambria Math" panose="02040503050406030204" pitchFamily="18" charset="0"/>
                        <a:sym typeface="Symbol" panose="05050102010706020507" pitchFamily="18" charset="2"/>
                      </a:rPr>
                      <m:t>𝒙</m:t>
                    </m:r>
                    <m:r>
                      <a:rPr lang="en-US" altLang="zh-CN" sz="2200" i="1" dirty="0">
                        <a:latin typeface="Cambria Math" panose="02040503050406030204" pitchFamily="18" charset="0"/>
                        <a:sym typeface="Symbol" panose="05050102010706020507" pitchFamily="18" charset="2"/>
                      </a:rPr>
                      <m:t>¬</m:t>
                    </m:r>
                    <m:r>
                      <a:rPr lang="pt-BR" altLang="zh-CN" sz="2200" i="1" dirty="0">
                        <a:latin typeface="Cambria Math" panose="02040503050406030204" pitchFamily="18" charset="0"/>
                      </a:rPr>
                      <m:t>𝑸</m:t>
                    </m:r>
                    <m:r>
                      <a:rPr lang="pt-BR" altLang="zh-CN" sz="2200" i="1" dirty="0">
                        <a:latin typeface="Cambria Math" panose="02040503050406030204" pitchFamily="18" charset="0"/>
                      </a:rPr>
                      <m:t>(</m:t>
                    </m:r>
                    <m:r>
                      <a:rPr lang="pt-BR" altLang="zh-CN" sz="2200" i="1" dirty="0">
                        <a:latin typeface="Cambria Math" panose="02040503050406030204" pitchFamily="18" charset="0"/>
                      </a:rPr>
                      <m:t>𝒙</m:t>
                    </m:r>
                    <m:r>
                      <a:rPr lang="pt-BR" altLang="zh-CN" sz="2200" i="1" dirty="0">
                        <a:latin typeface="Cambria Math" panose="02040503050406030204" pitchFamily="18" charset="0"/>
                      </a:rPr>
                      <m:t>))</m:t>
                    </m:r>
                    <m:r>
                      <a:rPr lang="en-US" altLang="zh-CN" sz="2200" b="1" i="1" dirty="0" smtClean="0">
                        <a:latin typeface="Cambria Math" panose="02040503050406030204" pitchFamily="18" charset="0"/>
                      </a:rPr>
                      <m:t>)</m:t>
                    </m:r>
                  </m:oMath>
                </a14:m>
                <a:r>
                  <a:rPr lang="en-US" altLang="zh-CN" sz="2200" b="1" dirty="0">
                    <a:solidFill>
                      <a:srgbClr val="0070C0"/>
                    </a:solidFill>
                  </a:rPr>
                  <a:t>                    </a:t>
                </a:r>
                <a14:m>
                  <m:oMath xmlns:m="http://schemas.openxmlformats.org/officeDocument/2006/math">
                    <m:r>
                      <a:rPr lang="en-US" altLang="zh-CN" sz="2200" i="1" dirty="0">
                        <a:solidFill>
                          <a:srgbClr val="0070C0"/>
                        </a:solidFill>
                        <a:latin typeface="Cambria Math" panose="02040503050406030204" pitchFamily="18" charset="0"/>
                      </a:rPr>
                      <m:t>⊢(</m:t>
                    </m:r>
                    <m:r>
                      <a:rPr lang="en-US" altLang="zh-CN" sz="2200" i="1" dirty="0">
                        <a:solidFill>
                          <a:srgbClr val="0070C0"/>
                        </a:solidFill>
                        <a:latin typeface="Cambria Math" panose="02040503050406030204" pitchFamily="18" charset="0"/>
                      </a:rPr>
                      <m:t>𝑸</m:t>
                    </m:r>
                    <m:r>
                      <a:rPr lang="en-US" altLang="zh-CN" sz="2200" i="1" dirty="0">
                        <a:solidFill>
                          <a:srgbClr val="0070C0"/>
                        </a:solidFill>
                        <a:latin typeface="Cambria Math" panose="02040503050406030204" pitchFamily="18" charset="0"/>
                        <a:sym typeface="Symbol" panose="05050102010706020507" pitchFamily="18" charset="2"/>
                      </a:rPr>
                      <m:t>→</m:t>
                    </m:r>
                    <m:r>
                      <a:rPr lang="en-US" altLang="zh-CN" sz="2200" i="1" dirty="0">
                        <a:solidFill>
                          <a:srgbClr val="0070C0"/>
                        </a:solidFill>
                        <a:latin typeface="Cambria Math" panose="02040503050406030204" pitchFamily="18" charset="0"/>
                      </a:rPr>
                      <m:t>𝑷</m:t>
                    </m:r>
                    <m:r>
                      <a:rPr lang="en-US" altLang="zh-CN" sz="2200" i="1" dirty="0">
                        <a:solidFill>
                          <a:srgbClr val="0070C0"/>
                        </a:solidFill>
                        <a:latin typeface="Cambria Math" panose="02040503050406030204" pitchFamily="18" charset="0"/>
                      </a:rPr>
                      <m:t>)→(¬</m:t>
                    </m:r>
                    <m:r>
                      <a:rPr lang="en-US" altLang="zh-CN" sz="2200" i="1" dirty="0">
                        <a:solidFill>
                          <a:srgbClr val="0070C0"/>
                        </a:solidFill>
                        <a:latin typeface="Cambria Math" panose="02040503050406030204" pitchFamily="18" charset="0"/>
                      </a:rPr>
                      <m:t>𝑷</m:t>
                    </m:r>
                    <m:r>
                      <a:rPr lang="en-US" altLang="zh-CN" sz="2200" i="1" dirty="0">
                        <a:solidFill>
                          <a:srgbClr val="0070C0"/>
                        </a:solidFill>
                        <a:latin typeface="Cambria Math" panose="02040503050406030204" pitchFamily="18" charset="0"/>
                        <a:sym typeface="Symbol" panose="05050102010706020507" pitchFamily="18" charset="2"/>
                      </a:rPr>
                      <m:t>→¬</m:t>
                    </m:r>
                    <m:r>
                      <a:rPr lang="en-US" altLang="zh-CN" sz="2200" i="1" dirty="0">
                        <a:solidFill>
                          <a:srgbClr val="0070C0"/>
                        </a:solidFill>
                        <a:latin typeface="Cambria Math" panose="02040503050406030204" pitchFamily="18" charset="0"/>
                      </a:rPr>
                      <m:t>𝑸</m:t>
                    </m:r>
                    <m:r>
                      <a:rPr lang="en-US" altLang="zh-CN" sz="2200" i="1" dirty="0">
                        <a:solidFill>
                          <a:srgbClr val="0070C0"/>
                        </a:solidFill>
                        <a:latin typeface="Cambria Math" panose="02040503050406030204" pitchFamily="18" charset="0"/>
                      </a:rPr>
                      <m:t>)</m:t>
                    </m:r>
                  </m:oMath>
                </a14:m>
                <a:endParaRPr lang="zh-CN" altLang="zh-CN" sz="2200" b="1" dirty="0">
                  <a:solidFill>
                    <a:srgbClr val="0070C0"/>
                  </a:solidFill>
                </a:endParaRPr>
              </a:p>
              <a:p>
                <a:pPr marL="0" indent="0">
                  <a:lnSpc>
                    <a:spcPct val="10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pt-BR"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𝟖</m:t>
                        </m:r>
                      </m:sub>
                    </m:sSub>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𝑷</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𝒙</m:t>
                    </m:r>
                    <m:r>
                      <a:rPr lang="pt-BR" altLang="zh-CN" sz="2200" b="1" i="1" dirty="0">
                        <a:latin typeface="Cambria Math" panose="02040503050406030204" pitchFamily="18" charset="0"/>
                      </a:rPr>
                      <m:t>))</m:t>
                    </m:r>
                  </m:oMath>
                </a14:m>
                <a:r>
                  <a:rPr lang="en-US" altLang="zh-CN" sz="2200" dirty="0">
                    <a:solidFill>
                      <a:srgbClr val="0070C0"/>
                    </a:solidFill>
                  </a:rPr>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𝟕</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𝟔</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𝟖</m:t>
                        </m:r>
                      </m:sub>
                    </m:sSub>
                  </m:oMath>
                </a14:m>
                <a:endParaRPr lang="zh-CN" altLang="zh-CN" sz="2200" dirty="0">
                  <a:solidFill>
                    <a:srgbClr val="0070C0"/>
                  </a:solidFill>
                </a:endParaRPr>
              </a:p>
              <a:p>
                <a:pPr marL="0" indent="0">
                  <a:lnSpc>
                    <a:spcPct val="1000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𝟗</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sym typeface="Symbol" panose="05050102010706020507" pitchFamily="18" charset="2"/>
                        </a:rPr>
                        <m:t>𝒙</m:t>
                      </m:r>
                      <m:r>
                        <a:rPr lang="en-US" altLang="zh-CN" sz="2200" b="1" i="1" dirty="0" err="1">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sym typeface="Symbol" panose="05050102010706020507" pitchFamily="18" charset="2"/>
                        </a:rPr>
                        <m:t>𝒙</m:t>
                      </m:r>
                      <m:r>
                        <a:rPr lang="en-US" altLang="zh-CN" sz="2200" b="1" i="1" dirty="0" err="1">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m:oMathPara>
                </a14:m>
                <a:endParaRPr lang="en-US" altLang="zh-CN" sz="2200" b="1" dirty="0"/>
              </a:p>
              <a:p>
                <a:pPr marL="0" indent="0">
                  <a:lnSpc>
                    <a:spcPct val="100000"/>
                  </a:lnSpc>
                  <a:spcBef>
                    <a:spcPts val="0"/>
                  </a:spcBef>
                  <a:spcAft>
                    <a:spcPts val="0"/>
                  </a:spcAft>
                  <a:buNone/>
                </a:pPr>
                <a14:m>
                  <m:oMathPara xmlns:m="http://schemas.openxmlformats.org/officeDocument/2006/math">
                    <m:oMathParaPr>
                      <m:jc m:val="right"/>
                    </m:oMathParaPr>
                    <m:oMath xmlns:m="http://schemas.openxmlformats.org/officeDocument/2006/math">
                      <m:r>
                        <a:rPr lang="en-US" altLang="zh-CN" sz="2200" b="1" i="1" dirty="0" smtClean="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𝑷</m:t>
                      </m:r>
                      <m:r>
                        <a:rPr lang="en-US" altLang="zh-CN" sz="2200" b="1" i="1" dirty="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𝑷</m:t>
                      </m:r>
                      <m:r>
                        <a:rPr lang="en-US" altLang="zh-CN" sz="2200" b="1" i="1" dirty="0">
                          <a:solidFill>
                            <a:srgbClr val="0070C0"/>
                          </a:solidFill>
                          <a:latin typeface="Cambria Math" panose="02040503050406030204" pitchFamily="18" charset="0"/>
                        </a:rPr>
                        <m:t>)</m:t>
                      </m:r>
                    </m:oMath>
                  </m:oMathPara>
                </a14:m>
                <a:endParaRPr lang="zh-CN" altLang="zh-CN" sz="2200" dirty="0">
                  <a:solidFill>
                    <a:srgbClr val="0070C0"/>
                  </a:solidFill>
                </a:endParaRPr>
              </a:p>
              <a:p>
                <a:pPr marL="0" indent="0">
                  <a:lnSpc>
                    <a:spcPct val="10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𝟏𝟎</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sym typeface="Symbol" panose="05050102010706020507" pitchFamily="18" charset="2"/>
                      </a:rPr>
                      <m:t>𝒙</m:t>
                    </m:r>
                    <m:r>
                      <a:rPr lang="en-US" altLang="zh-CN" sz="2200" b="1" i="1" dirty="0" err="1">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sym typeface="Symbol" panose="05050102010706020507" pitchFamily="18" charset="2"/>
                      </a:rPr>
                      <m:t>𝒙</m:t>
                    </m:r>
                    <m:r>
                      <a:rPr lang="en-US" altLang="zh-CN" sz="2200" b="1" i="1" dirty="0" err="1">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14:m>
                  <m:oMath xmlns:m="http://schemas.openxmlformats.org/officeDocument/2006/math">
                    <m:r>
                      <a:rPr lang="en-US" altLang="zh-CN" sz="2200" b="1" i="1" dirty="0" smtClean="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sym typeface="Symbol" panose="05050102010706020507" pitchFamily="18" charset="2"/>
                      </a:rPr>
                      <m:t>𝒙</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𝒙</m:t>
                    </m:r>
                    <m:r>
                      <a:rPr lang="en-US" altLang="zh-CN" sz="2200" b="1" i="1" dirty="0" smtClean="0">
                        <a:solidFill>
                          <a:srgbClr val="0070C0"/>
                        </a:solidFill>
                        <a:latin typeface="Cambria Math" panose="02040503050406030204" pitchFamily="18" charset="0"/>
                      </a:rPr>
                      <m:t>)</m:t>
                    </m:r>
                    <m:r>
                      <a:rPr lang="zh-CN" altLang="zh-CN" sz="2200" b="1" i="1" dirty="0" smtClean="0">
                        <a:solidFill>
                          <a:srgbClr val="0070C0"/>
                        </a:solidFill>
                        <a:latin typeface="Cambria Math" panose="02040503050406030204" pitchFamily="18" charset="0"/>
                      </a:rPr>
                      <m:t>≡</m:t>
                    </m:r>
                    <m:r>
                      <a:rPr lang="en-US" altLang="zh-CN" sz="2200" b="1" i="1" dirty="0" smtClean="0">
                        <a:solidFill>
                          <a:srgbClr val="0070C0"/>
                        </a:solidFill>
                        <a:latin typeface="Cambria Math" panose="02040503050406030204" pitchFamily="18" charset="0"/>
                        <a:sym typeface="Symbol" panose="05050102010706020507" pitchFamily="18" charset="2"/>
                      </a:rPr>
                      <m:t>¬∀</m:t>
                    </m:r>
                    <m:r>
                      <a:rPr lang="en-US" altLang="zh-CN" sz="2200" b="1" i="1" dirty="0" err="1">
                        <a:solidFill>
                          <a:srgbClr val="0070C0"/>
                        </a:solidFill>
                        <a:latin typeface="Cambria Math" panose="02040503050406030204" pitchFamily="18" charset="0"/>
                        <a:sym typeface="Symbol" panose="05050102010706020507" pitchFamily="18" charset="2"/>
                      </a:rPr>
                      <m:t>𝒙</m:t>
                    </m:r>
                    <m:r>
                      <a:rPr lang="en-US" altLang="zh-CN" sz="2200" b="1" i="1" dirty="0" err="1">
                        <a:solidFill>
                          <a:srgbClr val="0070C0"/>
                        </a:solidFill>
                        <a:latin typeface="Cambria Math" panose="02040503050406030204" pitchFamily="18" charset="0"/>
                        <a:sym typeface="Symbol" panose="05050102010706020507" pitchFamily="18" charset="2"/>
                      </a:rPr>
                      <m:t>¬</m:t>
                    </m:r>
                    <m:r>
                      <a:rPr lang="en-US" altLang="zh-CN" sz="2200" b="1" i="1" dirty="0" err="1">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𝒙</m:t>
                    </m:r>
                    <m:r>
                      <a:rPr lang="en-US" altLang="zh-CN" sz="2200" b="1" i="1" dirty="0" smtClean="0">
                        <a:solidFill>
                          <a:srgbClr val="0070C0"/>
                        </a:solidFill>
                        <a:latin typeface="Cambria Math" panose="02040503050406030204" pitchFamily="18" charset="0"/>
                      </a:rPr>
                      <m:t>)</m:t>
                    </m:r>
                  </m:oMath>
                </a14:m>
                <a:endParaRPr lang="zh-CN" altLang="zh-CN" sz="2200" dirty="0">
                  <a:solidFill>
                    <a:srgbClr val="0070C0"/>
                  </a:solidFill>
                </a:endParaRPr>
              </a:p>
              <a:p>
                <a:pPr marL="0" indent="0">
                  <a:lnSpc>
                    <a:spcPct val="10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𝟏𝟏</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err="1">
                        <a:latin typeface="Cambria Math" panose="02040503050406030204" pitchFamily="18" charset="0"/>
                        <a:sym typeface="Symbol" panose="05050102010706020507" pitchFamily="18" charset="2"/>
                      </a:rPr>
                      <m:t>𝒙</m:t>
                    </m:r>
                    <m:r>
                      <a:rPr lang="en-US" altLang="zh-CN" sz="2200" b="1" i="1" dirty="0" err="1">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sym typeface="Symbol" panose="05050102010706020507" pitchFamily="18" charset="2"/>
                      </a:rPr>
                      <m:t>𝒙</m:t>
                    </m:r>
                    <m:r>
                      <a:rPr lang="en-US" altLang="zh-CN" sz="2200" b="1" i="1" dirty="0" err="1">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sym typeface="Symbol" panose="05050102010706020507" pitchFamily="18" charset="2"/>
                      </a:rPr>
                      <m:t>𝒙</m:t>
                    </m:r>
                    <m:r>
                      <a:rPr lang="en-US" altLang="zh-CN" sz="2200" b="1" i="1" dirty="0" err="1">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sym typeface="Symbol" panose="05050102010706020507" pitchFamily="18" charset="2"/>
                      </a:rPr>
                      <m:t>𝒙</m:t>
                    </m:r>
                    <m:r>
                      <a:rPr lang="en-US" altLang="zh-CN" sz="2200" b="1" i="1" dirty="0" err="1">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14:m>
                  <m:oMath xmlns:m="http://schemas.openxmlformats.org/officeDocument/2006/math">
                    <m:r>
                      <a:rPr lang="en-US" altLang="zh-CN" sz="2200" b="1" i="1" dirty="0" smtClean="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𝑸</m:t>
                    </m:r>
                  </m:oMath>
                </a14:m>
                <a:endParaRPr lang="zh-CN" altLang="zh-CN" sz="2200" i="1" dirty="0">
                  <a:solidFill>
                    <a:srgbClr val="0070C0"/>
                  </a:solidFill>
                </a:endParaRPr>
              </a:p>
              <a:p>
                <a:pPr marL="0" indent="0">
                  <a:lnSpc>
                    <a:spcPct val="100000"/>
                  </a:lnSpc>
                  <a:spcBef>
                    <a:spcPts val="0"/>
                  </a:spcBef>
                  <a:spcAft>
                    <a:spcPts val="0"/>
                  </a:spcAft>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𝟏𝟐</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sym typeface="Symbol" panose="05050102010706020507" pitchFamily="18" charset="2"/>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sym typeface="Symbol" panose="05050102010706020507" pitchFamily="18" charset="2"/>
                      </a:rPr>
                      <m:t>𝒙</m:t>
                    </m:r>
                    <m:r>
                      <a:rPr lang="en-US" altLang="zh-CN" sz="2200" b="1" i="1" dirty="0" err="1">
                        <a:latin typeface="Cambria Math" panose="02040503050406030204" pitchFamily="18" charset="0"/>
                      </a:rPr>
                      <m:t>𝑷</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r>
                      <a:rPr lang="en-US" altLang="zh-CN" sz="2200" b="1" i="1" dirty="0" err="1">
                        <a:latin typeface="Cambria Math" panose="02040503050406030204" pitchFamily="18" charset="0"/>
                        <a:sym typeface="Symbol" panose="05050102010706020507" pitchFamily="18" charset="2"/>
                      </a:rPr>
                      <m:t>𝒙</m:t>
                    </m:r>
                    <m:r>
                      <a:rPr lang="en-US" altLang="zh-CN" sz="2200" b="1" i="1" dirty="0" err="1">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𝒙</m:t>
                    </m:r>
                    <m:r>
                      <a:rPr lang="en-US" altLang="zh-CN" sz="2200" b="1" i="1" dirty="0">
                        <a:latin typeface="Cambria Math" panose="02040503050406030204" pitchFamily="18" charset="0"/>
                      </a:rPr>
                      <m:t>))</m:t>
                    </m:r>
                  </m:oMath>
                </a14:m>
                <a:r>
                  <a:rPr lang="en-US" altLang="zh-CN" sz="2200" b="1"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𝟗</m:t>
                        </m:r>
                      </m:sub>
                    </m:sSub>
                    <m:r>
                      <a:rPr lang="pt-BR" altLang="zh-CN" sz="2200" b="1" i="1" dirty="0">
                        <a:solidFill>
                          <a:srgbClr val="0070C0"/>
                        </a:solidFill>
                        <a:latin typeface="Cambria Math" panose="02040503050406030204" pitchFamily="18" charset="0"/>
                      </a:rPr>
                      <m:t>, </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𝟏𝟎</m:t>
                        </m:r>
                      </m:sub>
                    </m:sSub>
                    <m:r>
                      <a:rPr lang="zh-CN" altLang="en-US" sz="2200" b="1" i="1" dirty="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pt-BR"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𝟏𝟏</m:t>
                        </m:r>
                      </m:sub>
                    </m:sSub>
                  </m:oMath>
                </a14:m>
                <a:r>
                  <a:rPr lang="en-US" altLang="zh-CN" sz="2200" kern="1200" baseline="-25000" dirty="0">
                    <a:solidFill>
                      <a:srgbClr val="0070C0"/>
                    </a:solidFill>
                  </a:rPr>
                  <a:t> </a:t>
                </a:r>
              </a:p>
              <a:p>
                <a:pPr marL="0" indent="0">
                  <a:lnSpc>
                    <a:spcPct val="100000"/>
                  </a:lnSpc>
                  <a:spcBef>
                    <a:spcPts val="0"/>
                  </a:spcBef>
                  <a:spcAft>
                    <a:spcPts val="0"/>
                  </a:spcAft>
                  <a:buNone/>
                </a:pPr>
                <a:r>
                  <a:rPr lang="zh-CN" altLang="zh-CN" sz="2200" b="0" dirty="0"/>
                  <a:t>证毕</a:t>
                </a:r>
              </a:p>
              <a:p>
                <a:pPr>
                  <a:lnSpc>
                    <a:spcPct val="120000"/>
                  </a:lnSpc>
                  <a:spcBef>
                    <a:spcPts val="0"/>
                  </a:spcBef>
                  <a:spcAft>
                    <a:spcPts val="0"/>
                  </a:spcAft>
                </a:pPr>
                <a:endParaRPr lang="en-US" altLang="zh-CN" sz="2200" dirty="0"/>
              </a:p>
            </p:txBody>
          </p:sp>
        </mc:Choice>
        <mc:Fallback xmlns="">
          <p:sp>
            <p:nvSpPr>
              <p:cNvPr id="75779" name="内容占位符 2">
                <a:extLst>
                  <a:ext uri="{FF2B5EF4-FFF2-40B4-BE49-F238E27FC236}">
                    <a16:creationId xmlns:a16="http://schemas.microsoft.com/office/drawing/2014/main" id="{7B7E3EA9-EF51-40D5-A398-33C842F1A875}"/>
                  </a:ext>
                </a:extLst>
              </p:cNvPr>
              <p:cNvSpPr>
                <a:spLocks noGrp="1" noRot="1" noChangeAspect="1" noMove="1" noResize="1" noEditPoints="1" noAdjustHandles="1" noChangeArrowheads="1" noChangeShapeType="1" noTextEdit="1"/>
              </p:cNvSpPr>
              <p:nvPr>
                <p:ph idx="4294967295"/>
              </p:nvPr>
            </p:nvSpPr>
            <p:spPr>
              <a:xfrm>
                <a:off x="8664" y="849734"/>
                <a:ext cx="9143999" cy="6008265"/>
              </a:xfrm>
              <a:blipFill>
                <a:blip r:embed="rId4"/>
                <a:stretch>
                  <a:fillRect l="-867" t="-913" r="-467" b="-34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864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226" name="标题 1">
                <a:extLst>
                  <a:ext uri="{FF2B5EF4-FFF2-40B4-BE49-F238E27FC236}">
                    <a16:creationId xmlns:a16="http://schemas.microsoft.com/office/drawing/2014/main" id="{17C620C7-CD8D-4D14-A74A-F966240550B2}"/>
                  </a:ext>
                </a:extLst>
              </p:cNvPr>
              <p:cNvSpPr>
                <a:spLocks noGrp="1" noChangeArrowheads="1"/>
              </p:cNvSpPr>
              <p:nvPr>
                <p:ph type="title" idx="4294967295"/>
              </p:nvPr>
            </p:nvSpPr>
            <p:spPr>
              <a:xfrm>
                <a:off x="798809" y="204953"/>
                <a:ext cx="8345191" cy="579382"/>
              </a:xfrm>
            </p:spPr>
            <p:txBody>
              <a:bodyPr/>
              <a:lstStyle/>
              <a:p>
                <a:r>
                  <a:rPr lang="zh-CN" altLang="en-US" sz="3200" dirty="0">
                    <a:latin typeface="Times New Roman" panose="02020603050405020304" pitchFamily="18" charset="0"/>
                    <a:cs typeface="Times New Roman" panose="02020603050405020304" pitchFamily="18" charset="0"/>
                  </a:rPr>
                  <a:t>定理</a:t>
                </a:r>
                <a:r>
                  <a:rPr lang="en-US" altLang="zh-CN" sz="3200" dirty="0">
                    <a:latin typeface="Times New Roman" panose="02020603050405020304" pitchFamily="18" charset="0"/>
                    <a:cs typeface="Times New Roman" panose="02020603050405020304" pitchFamily="18" charset="0"/>
                  </a:rPr>
                  <a:t>4.6.16 </a:t>
                </a:r>
                <a14:m>
                  <m:oMath xmlns:m="http://schemas.openxmlformats.org/officeDocument/2006/math">
                    <m:r>
                      <a:rPr lang="en-US" altLang="zh-CN" sz="2800" b="1" i="1" spc="-100" dirty="0" smtClean="0">
                        <a:latin typeface="Cambria Math" panose="02040503050406030204" pitchFamily="18" charset="0"/>
                        <a:cs typeface="Times New Roman" panose="02020603050405020304" pitchFamily="18" charset="0"/>
                      </a:rPr>
                      <m:t>⊢</m:t>
                    </m:r>
                    <m:r>
                      <a:rPr lang="en-US" altLang="zh-CN" sz="2800" b="1" i="1" spc="-100" dirty="0">
                        <a:latin typeface="Cambria Math" panose="02040503050406030204" pitchFamily="18" charset="0"/>
                        <a:cs typeface="Times New Roman" panose="02020603050405020304" pitchFamily="18" charset="0"/>
                        <a:sym typeface="Symbol" panose="05050102010706020507" pitchFamily="18" charset="2"/>
                      </a:rPr>
                      <m:t>∃</m:t>
                    </m:r>
                    <m:r>
                      <a:rPr lang="en-US" altLang="zh-CN" sz="2800" b="1" i="1" spc="-100" dirty="0">
                        <a:latin typeface="Cambria Math" panose="02040503050406030204" pitchFamily="18" charset="0"/>
                        <a:cs typeface="Times New Roman" panose="02020603050405020304" pitchFamily="18" charset="0"/>
                        <a:sym typeface="Symbol" panose="05050102010706020507" pitchFamily="18" charset="2"/>
                      </a:rPr>
                      <m:t>𝒙</m:t>
                    </m:r>
                    <m:r>
                      <a:rPr lang="en-US" altLang="zh-CN" sz="2800" b="1" i="1" spc="-100" dirty="0">
                        <a:latin typeface="Cambria Math" panose="02040503050406030204" pitchFamily="18" charset="0"/>
                        <a:cs typeface="Times New Roman" panose="02020603050405020304" pitchFamily="18" charset="0"/>
                      </a:rPr>
                      <m:t>(</m:t>
                    </m:r>
                    <m:r>
                      <a:rPr lang="en-US" altLang="zh-CN" sz="2800" b="1" i="1" spc="-100" dirty="0">
                        <a:latin typeface="Cambria Math" panose="02040503050406030204" pitchFamily="18" charset="0"/>
                        <a:cs typeface="Times New Roman" panose="02020603050405020304" pitchFamily="18" charset="0"/>
                      </a:rPr>
                      <m:t>𝑷</m:t>
                    </m:r>
                    <m:r>
                      <a:rPr lang="en-US" altLang="zh-CN" sz="2800" b="1" i="1" spc="-100" dirty="0">
                        <a:latin typeface="Cambria Math" panose="02040503050406030204" pitchFamily="18" charset="0"/>
                        <a:cs typeface="Times New Roman" panose="02020603050405020304" pitchFamily="18" charset="0"/>
                      </a:rPr>
                      <m:t>(</m:t>
                    </m:r>
                    <m:r>
                      <a:rPr lang="en-US" altLang="zh-CN" sz="2800" b="1" i="1" spc="-100" dirty="0">
                        <a:latin typeface="Cambria Math" panose="02040503050406030204" pitchFamily="18" charset="0"/>
                        <a:cs typeface="Times New Roman" panose="02020603050405020304" pitchFamily="18" charset="0"/>
                      </a:rPr>
                      <m:t>𝒙</m:t>
                    </m:r>
                    <m:r>
                      <a:rPr lang="en-US" altLang="zh-CN" sz="2800" b="1" i="1" spc="-100" dirty="0">
                        <a:latin typeface="Cambria Math" panose="02040503050406030204" pitchFamily="18" charset="0"/>
                        <a:cs typeface="Times New Roman" panose="02020603050405020304" pitchFamily="18" charset="0"/>
                      </a:rPr>
                      <m:t>)∨</m:t>
                    </m:r>
                    <m:r>
                      <a:rPr lang="en-US" altLang="zh-CN" sz="2800" b="1" i="1" spc="-100" dirty="0">
                        <a:latin typeface="Cambria Math" panose="02040503050406030204" pitchFamily="18" charset="0"/>
                        <a:cs typeface="Times New Roman" panose="02020603050405020304" pitchFamily="18" charset="0"/>
                      </a:rPr>
                      <m:t>𝑸</m:t>
                    </m:r>
                    <m:r>
                      <a:rPr lang="en-US" altLang="zh-CN" sz="2800" b="1" i="1" spc="-100" dirty="0">
                        <a:latin typeface="Cambria Math" panose="02040503050406030204" pitchFamily="18" charset="0"/>
                        <a:cs typeface="Times New Roman" panose="02020603050405020304" pitchFamily="18" charset="0"/>
                      </a:rPr>
                      <m:t>(</m:t>
                    </m:r>
                    <m:r>
                      <a:rPr lang="en-US" altLang="zh-CN" sz="2800" b="1" i="1" spc="-100" dirty="0">
                        <a:latin typeface="Cambria Math" panose="02040503050406030204" pitchFamily="18" charset="0"/>
                        <a:cs typeface="Times New Roman" panose="02020603050405020304" pitchFamily="18" charset="0"/>
                      </a:rPr>
                      <m:t>𝒙</m:t>
                    </m:r>
                    <m:r>
                      <a:rPr lang="en-US" altLang="zh-CN" sz="2800" b="1" i="1" spc="-100" dirty="0">
                        <a:latin typeface="Cambria Math" panose="02040503050406030204" pitchFamily="18" charset="0"/>
                        <a:cs typeface="Times New Roman" panose="02020603050405020304" pitchFamily="18" charset="0"/>
                      </a:rPr>
                      <m:t>))→(∃</m:t>
                    </m:r>
                    <m:r>
                      <a:rPr lang="en-US" altLang="zh-CN" sz="2800" b="1" i="1" spc="-100" dirty="0" err="1">
                        <a:latin typeface="Cambria Math" panose="02040503050406030204" pitchFamily="18" charset="0"/>
                        <a:cs typeface="Times New Roman" panose="02020603050405020304" pitchFamily="18" charset="0"/>
                        <a:sym typeface="Symbol" panose="05050102010706020507" pitchFamily="18" charset="2"/>
                      </a:rPr>
                      <m:t>𝒙</m:t>
                    </m:r>
                    <m:r>
                      <a:rPr lang="en-US" altLang="zh-CN" sz="2800" b="1" i="1" spc="-100" dirty="0" err="1">
                        <a:latin typeface="Cambria Math" panose="02040503050406030204" pitchFamily="18" charset="0"/>
                        <a:cs typeface="Times New Roman" panose="02020603050405020304" pitchFamily="18" charset="0"/>
                      </a:rPr>
                      <m:t>𝑷</m:t>
                    </m:r>
                    <m:r>
                      <a:rPr lang="en-US" altLang="zh-CN" sz="2800" b="1" i="1" spc="-100" dirty="0">
                        <a:latin typeface="Cambria Math" panose="02040503050406030204" pitchFamily="18" charset="0"/>
                        <a:cs typeface="Times New Roman" panose="02020603050405020304" pitchFamily="18" charset="0"/>
                      </a:rPr>
                      <m:t>(</m:t>
                    </m:r>
                    <m:r>
                      <a:rPr lang="en-US" altLang="zh-CN" sz="2800" b="1" i="1" spc="-100" dirty="0">
                        <a:latin typeface="Cambria Math" panose="02040503050406030204" pitchFamily="18" charset="0"/>
                        <a:cs typeface="Times New Roman" panose="02020603050405020304" pitchFamily="18" charset="0"/>
                      </a:rPr>
                      <m:t>𝒙</m:t>
                    </m:r>
                    <m:r>
                      <a:rPr lang="en-US" altLang="zh-CN" sz="2800" b="1" i="1" spc="-100" dirty="0">
                        <a:latin typeface="Cambria Math" panose="02040503050406030204" pitchFamily="18" charset="0"/>
                        <a:cs typeface="Times New Roman" panose="02020603050405020304" pitchFamily="18" charset="0"/>
                      </a:rPr>
                      <m:t>)∨∃</m:t>
                    </m:r>
                    <m:r>
                      <a:rPr lang="en-US" altLang="zh-CN" sz="2800" b="1" i="1" spc="-100" dirty="0" err="1">
                        <a:latin typeface="Cambria Math" panose="02040503050406030204" pitchFamily="18" charset="0"/>
                        <a:cs typeface="Times New Roman" panose="02020603050405020304" pitchFamily="18" charset="0"/>
                        <a:sym typeface="Symbol" panose="05050102010706020507" pitchFamily="18" charset="2"/>
                      </a:rPr>
                      <m:t>𝒙</m:t>
                    </m:r>
                    <m:r>
                      <a:rPr lang="en-US" altLang="zh-CN" sz="2800" b="1" i="1" spc="-100" dirty="0" err="1">
                        <a:latin typeface="Cambria Math" panose="02040503050406030204" pitchFamily="18" charset="0"/>
                        <a:cs typeface="Times New Roman" panose="02020603050405020304" pitchFamily="18" charset="0"/>
                      </a:rPr>
                      <m:t>𝑸</m:t>
                    </m:r>
                    <m:r>
                      <a:rPr lang="en-US" altLang="zh-CN" sz="2800" b="1" i="1" spc="-100" dirty="0">
                        <a:latin typeface="Cambria Math" panose="02040503050406030204" pitchFamily="18" charset="0"/>
                        <a:cs typeface="Times New Roman" panose="02020603050405020304" pitchFamily="18" charset="0"/>
                      </a:rPr>
                      <m:t>(</m:t>
                    </m:r>
                    <m:r>
                      <a:rPr lang="en-US" altLang="zh-CN" sz="2800" b="1" i="1" spc="-100" dirty="0">
                        <a:latin typeface="Cambria Math" panose="02040503050406030204" pitchFamily="18" charset="0"/>
                        <a:cs typeface="Times New Roman" panose="02020603050405020304" pitchFamily="18" charset="0"/>
                      </a:rPr>
                      <m:t>𝒙</m:t>
                    </m:r>
                    <m:r>
                      <a:rPr lang="en-US" altLang="zh-CN" sz="2800" b="1" i="1" spc="-100" dirty="0">
                        <a:latin typeface="Cambria Math" panose="02040503050406030204" pitchFamily="18" charset="0"/>
                        <a:cs typeface="Times New Roman" panose="02020603050405020304" pitchFamily="18" charset="0"/>
                      </a:rPr>
                      <m:t>))</m:t>
                    </m:r>
                  </m:oMath>
                </a14:m>
                <a:endParaRPr lang="en-US" altLang="zh-CN" sz="3200" spc="-100" dirty="0">
                  <a:latin typeface="Times New Roman" panose="02020603050405020304" pitchFamily="18" charset="0"/>
                  <a:cs typeface="Times New Roman" panose="02020603050405020304" pitchFamily="18" charset="0"/>
                </a:endParaRPr>
              </a:p>
            </p:txBody>
          </p:sp>
        </mc:Choice>
        <mc:Fallback xmlns="">
          <p:sp>
            <p:nvSpPr>
              <p:cNvPr id="52226" name="标题 1">
                <a:extLst>
                  <a:ext uri="{FF2B5EF4-FFF2-40B4-BE49-F238E27FC236}">
                    <a16:creationId xmlns:a16="http://schemas.microsoft.com/office/drawing/2014/main" id="{17C620C7-CD8D-4D14-A74A-F966240550B2}"/>
                  </a:ext>
                </a:extLst>
              </p:cNvPr>
              <p:cNvSpPr>
                <a:spLocks noGrp="1" noRot="1" noChangeAspect="1" noMove="1" noResize="1" noEditPoints="1" noAdjustHandles="1" noChangeArrowheads="1" noChangeShapeType="1" noTextEdit="1"/>
              </p:cNvSpPr>
              <p:nvPr>
                <p:ph type="title" idx="4294967295"/>
              </p:nvPr>
            </p:nvSpPr>
            <p:spPr>
              <a:xfrm>
                <a:off x="798809" y="204953"/>
                <a:ext cx="8345191" cy="579382"/>
              </a:xfrm>
              <a:blipFill>
                <a:blip r:embed="rId2"/>
                <a:stretch>
                  <a:fillRect l="-1826" t="-17895" b="-34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827" name="内容占位符 2">
                <a:extLst>
                  <a:ext uri="{FF2B5EF4-FFF2-40B4-BE49-F238E27FC236}">
                    <a16:creationId xmlns:a16="http://schemas.microsoft.com/office/drawing/2014/main" id="{8B8A6A1F-F6B0-4423-8C3F-FF8C2943E787}"/>
                  </a:ext>
                </a:extLst>
              </p:cNvPr>
              <p:cNvSpPr>
                <a:spLocks noGrp="1" noChangeArrowheads="1"/>
              </p:cNvSpPr>
              <p:nvPr>
                <p:ph idx="4294967295"/>
              </p:nvPr>
            </p:nvSpPr>
            <p:spPr>
              <a:xfrm>
                <a:off x="0" y="820415"/>
                <a:ext cx="9144000" cy="6033644"/>
              </a:xfrm>
              <a:noFill/>
            </p:spPr>
            <p:txBody>
              <a:bodyPr/>
              <a:lstStyle/>
              <a:p>
                <a:pPr marL="0" indent="0">
                  <a:lnSpc>
                    <a:spcPts val="2800"/>
                  </a:lnSpc>
                  <a:spcBef>
                    <a:spcPts val="0"/>
                  </a:spcBef>
                  <a:spcAft>
                    <a:spcPts val="0"/>
                  </a:spcAft>
                  <a:buNone/>
                </a:pPr>
                <a:r>
                  <a:rPr lang="zh-CN" altLang="zh-CN" sz="2000" b="0" dirty="0"/>
                  <a:t>证明：</a:t>
                </a:r>
                <a:r>
                  <a:rPr lang="zh-CN" altLang="en-US" sz="2000" b="0" dirty="0"/>
                  <a:t>                                  </a:t>
                </a:r>
                <a:r>
                  <a:rPr lang="zh-CN" altLang="en-US" b="0" i="1" dirty="0">
                    <a:solidFill>
                      <a:srgbClr val="FF0000"/>
                    </a:solidFill>
                  </a:rPr>
                  <a:t> </a:t>
                </a:r>
                <a:r>
                  <a:rPr lang="zh-CN" altLang="en-US" sz="2000" b="0" dirty="0"/>
                  <a:t>                                               </a:t>
                </a:r>
                <a:r>
                  <a:rPr lang="zh-CN" altLang="zh-CN" sz="2000" b="0" dirty="0">
                    <a:solidFill>
                      <a:srgbClr val="0070C0"/>
                    </a:solidFill>
                  </a:rPr>
                  <a:t>证据：</a:t>
                </a:r>
              </a:p>
              <a:p>
                <a:pPr marL="0" indent="0">
                  <a:lnSpc>
                    <a:spcPts val="28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a14:m>
                <a:r>
                  <a:rPr lang="en-US" altLang="zh-CN" sz="2000" b="1" dirty="0"/>
                  <a:t>                                                    </a:t>
                </a:r>
                <a:r>
                  <a:rPr lang="en-US" altLang="zh-CN" sz="2000" dirty="0">
                    <a:solidFill>
                      <a:srgbClr val="0070C0"/>
                    </a:solidFill>
                    <a:latin typeface="Palace Script MT" panose="030303020206070C0B05" pitchFamily="66" charset="0"/>
                  </a:rPr>
                  <a:t>A</a:t>
                </a:r>
                <a:r>
                  <a:rPr lang="en-US" altLang="zh-CN" sz="2000" b="1" dirty="0">
                    <a:solidFill>
                      <a:srgbClr val="0070C0"/>
                    </a:solidFill>
                  </a:rPr>
                  <a:t> </a:t>
                </a:r>
                <a:r>
                  <a:rPr lang="en-US" altLang="zh-CN" sz="2000" kern="1200" baseline="-25000" dirty="0">
                    <a:solidFill>
                      <a:srgbClr val="0070C0"/>
                    </a:solidFill>
                  </a:rPr>
                  <a:t>4</a:t>
                </a:r>
                <a:r>
                  <a:rPr lang="en-US" altLang="zh-CN" sz="2000" b="1" dirty="0"/>
                  <a:t>          </a:t>
                </a:r>
                <a:endParaRPr lang="zh-CN" altLang="zh-CN" sz="2000" b="1" dirty="0"/>
              </a:p>
              <a:p>
                <a:pPr marL="0" indent="0">
                  <a:lnSpc>
                    <a:spcPts val="28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𝟐</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a14:m>
                <a:r>
                  <a:rPr lang="en-US" altLang="zh-CN" sz="2000" b="1" dirty="0"/>
                  <a:t>                                                    </a:t>
                </a:r>
                <a:r>
                  <a:rPr lang="en-US" altLang="zh-CN" sz="2000" dirty="0">
                    <a:solidFill>
                      <a:srgbClr val="0070C0"/>
                    </a:solidFill>
                    <a:latin typeface="Palace Script MT" panose="030303020206070C0B05" pitchFamily="66" charset="0"/>
                  </a:rPr>
                  <a:t>A </a:t>
                </a:r>
                <a:r>
                  <a:rPr lang="en-US" altLang="zh-CN" sz="2000" kern="1200" baseline="-25000" dirty="0">
                    <a:solidFill>
                      <a:srgbClr val="0070C0"/>
                    </a:solidFill>
                  </a:rPr>
                  <a:t>4</a:t>
                </a:r>
                <a:endParaRPr lang="zh-CN" altLang="zh-CN" sz="2000" kern="1200" baseline="-25000" dirty="0">
                  <a:solidFill>
                    <a:srgbClr val="0070C0"/>
                  </a:solidFill>
                </a:endParaRPr>
              </a:p>
              <a:p>
                <a:pPr marL="0" indent="0">
                  <a:lnSpc>
                    <a:spcPts val="28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𝟑</m:t>
                        </m:r>
                      </m:sub>
                    </m:sSub>
                    <m:r>
                      <a:rPr lang="en-US" altLang="zh-CN" sz="2000" b="1" i="1" dirty="0">
                        <a:latin typeface="Cambria Math" panose="02040503050406030204" pitchFamily="18" charset="0"/>
                      </a:rPr>
                      <m:t>=</m:t>
                    </m:r>
                    <m:r>
                      <a:rPr lang="en-US" altLang="zh-CN" sz="2000" b="1" i="1" spc="-100" dirty="0">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sym typeface="Symbol" panose="05050102010706020507" pitchFamily="18" charset="2"/>
                      </a:rPr>
                      <m:t>𝒙</m:t>
                    </m:r>
                    <m:r>
                      <a:rPr lang="en-US" altLang="zh-CN" sz="2000" b="1" i="1" spc="-100" dirty="0" err="1">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rPr>
                      <m:t>𝑷</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rPr>
                      <m:t>𝒙</m:t>
                    </m:r>
                    <m:r>
                      <a:rPr lang="en-US" altLang="zh-CN" sz="2000" b="1" i="1" spc="-100" dirty="0">
                        <a:latin typeface="Cambria Math" panose="02040503050406030204" pitchFamily="18" charset="0"/>
                      </a:rPr>
                      <m:t>)∧∀</m:t>
                    </m:r>
                    <m:r>
                      <a:rPr lang="en-US" altLang="zh-CN" sz="2000" b="1" i="1" spc="-100" dirty="0" err="1">
                        <a:latin typeface="Cambria Math" panose="02040503050406030204" pitchFamily="18" charset="0"/>
                        <a:sym typeface="Symbol" panose="05050102010706020507" pitchFamily="18" charset="2"/>
                      </a:rPr>
                      <m:t>𝒙</m:t>
                    </m:r>
                    <m:r>
                      <a:rPr lang="en-US" altLang="zh-CN" sz="2000" b="1" i="1" spc="-100" dirty="0" err="1">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rPr>
                      <m:t>𝑸</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rPr>
                      <m:t>𝒙</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rPr>
                      <m:t>𝑷</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rPr>
                      <m:t>𝒙</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rPr>
                      <m:t>𝑸</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rPr>
                      <m:t>𝒙</m:t>
                    </m:r>
                    <m:r>
                      <a:rPr lang="en-US" altLang="zh-CN" sz="2000" b="1" i="1" spc="-100" dirty="0">
                        <a:latin typeface="Cambria Math" panose="02040503050406030204" pitchFamily="18" charset="0"/>
                      </a:rPr>
                      <m:t>)</m:t>
                    </m:r>
                  </m:oMath>
                </a14:m>
                <a:r>
                  <a:rPr lang="en-US" altLang="zh-CN" sz="2000" b="1" dirty="0"/>
                  <a:t>  </a:t>
                </a:r>
                <a14:m>
                  <m:oMath xmlns:m="http://schemas.openxmlformats.org/officeDocument/2006/math">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𝑸</m:t>
                        </m:r>
                      </m:e>
                      <m:sub>
                        <m:r>
                          <a:rPr lang="en-US" altLang="zh-CN" sz="2000" b="1" i="1" spc="-100" dirty="0" smtClean="0">
                            <a:solidFill>
                              <a:srgbClr val="0070C0"/>
                            </a:solidFill>
                            <a:latin typeface="Cambria Math" panose="02040503050406030204" pitchFamily="18" charset="0"/>
                          </a:rPr>
                          <m:t>𝟎</m:t>
                        </m:r>
                      </m:sub>
                    </m:sSub>
                    <m:r>
                      <a:rPr lang="en-US" altLang="zh-CN" sz="2000" b="1" i="1" spc="-100" dirty="0">
                        <a:solidFill>
                          <a:srgbClr val="0070C0"/>
                        </a:solidFill>
                        <a:latin typeface="Cambria Math" panose="02040503050406030204" pitchFamily="18" charset="0"/>
                        <a:sym typeface="Symbol" panose="05050102010706020507" pitchFamily="18" charset="2"/>
                      </a:rPr>
                      <m:t>→</m:t>
                    </m:r>
                    <m:sSub>
                      <m:sSubPr>
                        <m:ctrlPr>
                          <a:rPr lang="en-US" altLang="zh-CN" sz="2000" b="1" i="1" spc="-100" dirty="0" smtClean="0">
                            <a:solidFill>
                              <a:srgbClr val="0070C0"/>
                            </a:solidFill>
                            <a:latin typeface="Cambria Math" panose="02040503050406030204" pitchFamily="18" charset="0"/>
                            <a:sym typeface="Symbol" panose="05050102010706020507" pitchFamily="18" charset="2"/>
                          </a:rPr>
                        </m:ctrlPr>
                      </m:sSubPr>
                      <m:e>
                        <m:r>
                          <a:rPr lang="en-US" altLang="zh-CN" sz="2000" b="1" i="1" spc="-100" dirty="0">
                            <a:solidFill>
                              <a:srgbClr val="0070C0"/>
                            </a:solidFill>
                            <a:latin typeface="Cambria Math" panose="02040503050406030204" pitchFamily="18" charset="0"/>
                            <a:sym typeface="Symbol" panose="05050102010706020507" pitchFamily="18" charset="2"/>
                          </a:rPr>
                          <m:t>𝑹</m:t>
                        </m:r>
                      </m:e>
                      <m:sub>
                        <m:r>
                          <a:rPr lang="en-US" altLang="zh-CN" sz="2000" b="1" i="1" spc="-100" dirty="0" smtClean="0">
                            <a:solidFill>
                              <a:srgbClr val="0070C0"/>
                            </a:solidFill>
                            <a:latin typeface="Cambria Math" panose="02040503050406030204" pitchFamily="18" charset="0"/>
                            <a:sym typeface="Symbol" panose="05050102010706020507" pitchFamily="18" charset="2"/>
                          </a:rPr>
                          <m:t>𝟎</m:t>
                        </m:r>
                      </m:sub>
                    </m:sSub>
                    <m:r>
                      <a:rPr lang="en-US" altLang="zh-CN" sz="2000" b="1" i="1" spc="-100" dirty="0">
                        <a:solidFill>
                          <a:srgbClr val="0070C0"/>
                        </a:solidFill>
                        <a:latin typeface="Cambria Math" panose="02040503050406030204" pitchFamily="18" charset="0"/>
                      </a:rPr>
                      <m:t>, </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𝑸</m:t>
                        </m:r>
                      </m:e>
                      <m:sub>
                        <m:r>
                          <a:rPr lang="en-US" altLang="zh-CN" sz="2000" b="1" i="1" spc="-100" dirty="0" smtClean="0">
                            <a:solidFill>
                              <a:srgbClr val="0070C0"/>
                            </a:solidFill>
                            <a:latin typeface="Cambria Math" panose="02040503050406030204" pitchFamily="18" charset="0"/>
                          </a:rPr>
                          <m:t>𝟏</m:t>
                        </m:r>
                      </m:sub>
                    </m:sSub>
                    <m:r>
                      <a:rPr lang="en-US" altLang="zh-CN" sz="2000" b="1" i="1" spc="-100" dirty="0">
                        <a:solidFill>
                          <a:srgbClr val="0070C0"/>
                        </a:solidFill>
                        <a:latin typeface="Cambria Math" panose="02040503050406030204" pitchFamily="18" charset="0"/>
                        <a:sym typeface="Symbol" panose="05050102010706020507" pitchFamily="18" charset="2"/>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𝑹</m:t>
                        </m:r>
                      </m:e>
                      <m:sub>
                        <m:r>
                          <a:rPr lang="en-US" altLang="zh-CN" sz="2000" b="1" i="1" spc="-100" dirty="0" smtClean="0">
                            <a:solidFill>
                              <a:srgbClr val="0070C0"/>
                            </a:solidFill>
                            <a:latin typeface="Cambria Math" panose="02040503050406030204" pitchFamily="18" charset="0"/>
                          </a:rPr>
                          <m:t>𝟏</m:t>
                        </m:r>
                      </m:sub>
                    </m:sSub>
                    <m:r>
                      <a:rPr lang="en-US" altLang="zh-CN" sz="2000" b="1" i="1" spc="-100" dirty="0">
                        <a:solidFill>
                          <a:srgbClr val="0070C0"/>
                        </a:solidFill>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𝑸</m:t>
                        </m:r>
                      </m:e>
                      <m:sub>
                        <m:r>
                          <a:rPr lang="en-US" altLang="zh-CN" sz="2000" b="1" i="1" spc="-100" dirty="0" smtClean="0">
                            <a:solidFill>
                              <a:srgbClr val="0070C0"/>
                            </a:solidFill>
                            <a:latin typeface="Cambria Math" panose="02040503050406030204" pitchFamily="18" charset="0"/>
                          </a:rPr>
                          <m:t>𝟎</m:t>
                        </m:r>
                      </m:sub>
                    </m:sSub>
                    <m:r>
                      <a:rPr lang="en-US" altLang="zh-CN" sz="2000" b="1" i="1" spc="-100" dirty="0">
                        <a:solidFill>
                          <a:srgbClr val="0070C0"/>
                        </a:solidFill>
                        <a:latin typeface="Cambria Math" panose="02040503050406030204" pitchFamily="18" charset="0"/>
                        <a:sym typeface="Symbol" panose="05050102010706020507" pitchFamily="18" charset="2"/>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𝑸</m:t>
                        </m:r>
                      </m:e>
                      <m:sub>
                        <m:r>
                          <a:rPr lang="en-US" altLang="zh-CN" sz="2000" b="1" i="1" spc="-100" dirty="0" smtClean="0">
                            <a:solidFill>
                              <a:srgbClr val="0070C0"/>
                            </a:solidFill>
                            <a:latin typeface="Cambria Math" panose="02040503050406030204" pitchFamily="18" charset="0"/>
                          </a:rPr>
                          <m:t>𝟏</m:t>
                        </m:r>
                      </m:sub>
                    </m:sSub>
                    <m:r>
                      <a:rPr lang="en-US" altLang="zh-CN" sz="2000" b="1" i="1" spc="-100" dirty="0">
                        <a:solidFill>
                          <a:srgbClr val="0070C0"/>
                        </a:solidFill>
                        <a:latin typeface="Cambria Math" panose="02040503050406030204" pitchFamily="18" charset="0"/>
                        <a:sym typeface="Symbol" panose="05050102010706020507" pitchFamily="18" charset="2"/>
                      </a:rPr>
                      <m:t>→</m:t>
                    </m:r>
                    <m:sSub>
                      <m:sSubPr>
                        <m:ctrlPr>
                          <a:rPr lang="en-US" altLang="zh-CN" sz="2000" b="1" i="1" spc="-100" dirty="0" smtClean="0">
                            <a:solidFill>
                              <a:srgbClr val="0070C0"/>
                            </a:solidFill>
                            <a:latin typeface="Cambria Math" panose="02040503050406030204" pitchFamily="18" charset="0"/>
                            <a:sym typeface="Symbol" panose="05050102010706020507" pitchFamily="18" charset="2"/>
                          </a:rPr>
                        </m:ctrlPr>
                      </m:sSubPr>
                      <m:e>
                        <m:r>
                          <a:rPr lang="en-US" altLang="zh-CN" sz="2000" b="1" i="1" spc="-100" dirty="0">
                            <a:solidFill>
                              <a:srgbClr val="0070C0"/>
                            </a:solidFill>
                            <a:latin typeface="Cambria Math" panose="02040503050406030204" pitchFamily="18" charset="0"/>
                            <a:sym typeface="Symbol" panose="05050102010706020507" pitchFamily="18" charset="2"/>
                          </a:rPr>
                          <m:t>𝑹</m:t>
                        </m:r>
                      </m:e>
                      <m:sub>
                        <m:r>
                          <a:rPr lang="en-US" altLang="zh-CN" sz="2000" b="1" i="1" spc="-100" dirty="0" smtClean="0">
                            <a:solidFill>
                              <a:srgbClr val="0070C0"/>
                            </a:solidFill>
                            <a:latin typeface="Cambria Math" panose="02040503050406030204" pitchFamily="18" charset="0"/>
                            <a:sym typeface="Symbol" panose="05050102010706020507" pitchFamily="18" charset="2"/>
                          </a:rPr>
                          <m:t>𝟎</m:t>
                        </m:r>
                      </m:sub>
                    </m:sSub>
                    <m:r>
                      <a:rPr lang="en-US" altLang="zh-CN" sz="2000" b="1" i="1" spc="-100" dirty="0">
                        <a:solidFill>
                          <a:srgbClr val="0070C0"/>
                        </a:solidFill>
                        <a:latin typeface="Cambria Math" panose="02040503050406030204" pitchFamily="18" charset="0"/>
                        <a:sym typeface="Symbol" panose="05050102010706020507" pitchFamily="18" charset="2"/>
                      </a:rPr>
                      <m:t>∧</m:t>
                    </m:r>
                    <m:sSub>
                      <m:sSubPr>
                        <m:ctrlPr>
                          <a:rPr lang="en-US" altLang="zh-CN" sz="2000" b="1" i="1" spc="-100" dirty="0" smtClean="0">
                            <a:solidFill>
                              <a:srgbClr val="0070C0"/>
                            </a:solidFill>
                            <a:latin typeface="Cambria Math" panose="02040503050406030204" pitchFamily="18" charset="0"/>
                            <a:sym typeface="Symbol" panose="05050102010706020507" pitchFamily="18" charset="2"/>
                          </a:rPr>
                        </m:ctrlPr>
                      </m:sSubPr>
                      <m:e>
                        <m:r>
                          <a:rPr lang="en-US" altLang="zh-CN" sz="2000" b="1" i="1" spc="-100" dirty="0">
                            <a:solidFill>
                              <a:srgbClr val="0070C0"/>
                            </a:solidFill>
                            <a:latin typeface="Cambria Math" panose="02040503050406030204" pitchFamily="18" charset="0"/>
                            <a:sym typeface="Symbol" panose="05050102010706020507" pitchFamily="18" charset="2"/>
                          </a:rPr>
                          <m:t>𝑹</m:t>
                        </m:r>
                      </m:e>
                      <m:sub>
                        <m:r>
                          <a:rPr lang="en-US" altLang="zh-CN" sz="2000" b="1" i="1" spc="-100" dirty="0" smtClean="0">
                            <a:solidFill>
                              <a:srgbClr val="0070C0"/>
                            </a:solidFill>
                            <a:latin typeface="Cambria Math" panose="02040503050406030204" pitchFamily="18" charset="0"/>
                            <a:sym typeface="Symbol" panose="05050102010706020507" pitchFamily="18" charset="2"/>
                          </a:rPr>
                          <m:t>𝟏</m:t>
                        </m:r>
                      </m:sub>
                    </m:sSub>
                  </m:oMath>
                </a14:m>
                <a:endParaRPr lang="zh-CN" altLang="zh-CN" sz="2000" spc="-100" dirty="0">
                  <a:solidFill>
                    <a:srgbClr val="0070C0"/>
                  </a:solidFill>
                </a:endParaRPr>
              </a:p>
              <a:p>
                <a:pPr marL="0" indent="0">
                  <a:lnSpc>
                    <a:spcPts val="28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𝟒</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a14:m>
                <a:r>
                  <a:rPr lang="en-US" altLang="zh-CN" sz="2000" b="1" dirty="0"/>
                  <a:t>                          </a:t>
                </a:r>
                <a14:m>
                  <m:oMath xmlns:m="http://schemas.openxmlformats.org/officeDocument/2006/math">
                    <m:r>
                      <a:rPr lang="en-US" altLang="zh-CN"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𝑹</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𝑹</m:t>
                    </m:r>
                    <m:r>
                      <a:rPr lang="en-US" altLang="zh-CN" sz="2000" b="1" i="1" dirty="0">
                        <a:solidFill>
                          <a:srgbClr val="0070C0"/>
                        </a:solidFill>
                        <a:latin typeface="Cambria Math" panose="02040503050406030204" pitchFamily="18" charset="0"/>
                        <a:sym typeface="Symbol" panose="05050102010706020507" pitchFamily="18" charset="2"/>
                      </a:rPr>
                      <m:t>)</m:t>
                    </m:r>
                  </m:oMath>
                </a14:m>
                <a:endParaRPr lang="zh-CN" altLang="zh-CN" sz="2000" dirty="0">
                  <a:solidFill>
                    <a:srgbClr val="0070C0"/>
                  </a:solidFill>
                </a:endParaRPr>
              </a:p>
              <a:p>
                <a:pPr marL="0" indent="0">
                  <a:lnSpc>
                    <a:spcPts val="28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𝟓</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a14:m>
                <a:r>
                  <a:rPr lang="en-US" altLang="zh-CN" sz="2000" b="1"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r>
                      <a:rPr lang="pt-BR" altLang="zh-CN" sz="2000" b="1" i="1" dirty="0">
                        <a:solidFill>
                          <a:srgbClr val="0070C0"/>
                        </a:solidFill>
                        <a:latin typeface="Cambria Math" panose="02040503050406030204" pitchFamily="18" charset="0"/>
                      </a:rPr>
                      <m:t>,</m:t>
                    </m:r>
                    <m:r>
                      <a:rPr lang="pt-BR" altLang="zh-CN" sz="2000" b="1" i="1" kern="1200" baseline="-25000" dirty="0">
                        <a:solidFill>
                          <a:srgbClr val="0070C0"/>
                        </a:solidFill>
                        <a:latin typeface="Cambria Math" panose="02040503050406030204" pitchFamily="18" charset="0"/>
                      </a:rPr>
                      <m:t> </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𝟒</m:t>
                        </m:r>
                      </m:sub>
                    </m:sSub>
                    <m:r>
                      <a:rPr lang="zh-CN" altLang="en-US" sz="2000" b="1" i="1" dirty="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𝟓</m:t>
                        </m:r>
                      </m:sub>
                    </m:sSub>
                  </m:oMath>
                </a14:m>
                <a:endParaRPr lang="zh-CN" altLang="zh-CN" sz="2000" kern="1200" baseline="-25000" dirty="0">
                  <a:solidFill>
                    <a:srgbClr val="0070C0"/>
                  </a:solidFill>
                </a:endParaRPr>
              </a:p>
              <a:p>
                <a:pPr marL="0" indent="0">
                  <a:lnSpc>
                    <a:spcPts val="28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𝟔</m:t>
                        </m:r>
                      </m:sub>
                    </m:sSub>
                    <m:r>
                      <a:rPr lang="en-US" altLang="zh-CN" sz="2000" b="1" i="1" dirty="0">
                        <a:latin typeface="Cambria Math" panose="02040503050406030204" pitchFamily="18" charset="0"/>
                      </a:rPr>
                      <m:t>=</m:t>
                    </m:r>
                    <m:r>
                      <a:rPr lang="en-US" altLang="zh-CN" sz="2000" b="1" i="1" spc="-100" dirty="0">
                        <a:latin typeface="Cambria Math" panose="02040503050406030204" pitchFamily="18" charset="0"/>
                        <a:sym typeface="Symbol" panose="05050102010706020507" pitchFamily="18" charset="2"/>
                      </a:rPr>
                      <m:t>¬</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sym typeface="Symbol" panose="05050102010706020507" pitchFamily="18" charset="2"/>
                      </a:rPr>
                      <m:t>𝒙</m:t>
                    </m:r>
                    <m:r>
                      <a:rPr lang="en-US" altLang="zh-CN" sz="2000" b="1" i="1" spc="-100" dirty="0" err="1">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rPr>
                      <m:t>𝑷</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rPr>
                      <m:t>𝒙</m:t>
                    </m:r>
                    <m:r>
                      <a:rPr lang="en-US" altLang="zh-CN" sz="2000" b="1" i="1" spc="-100" dirty="0">
                        <a:latin typeface="Cambria Math" panose="02040503050406030204" pitchFamily="18" charset="0"/>
                      </a:rPr>
                      <m:t>)∨¬∀</m:t>
                    </m:r>
                    <m:r>
                      <a:rPr lang="en-US" altLang="zh-CN" sz="2000" b="1" i="1" spc="-100" dirty="0" err="1">
                        <a:latin typeface="Cambria Math" panose="02040503050406030204" pitchFamily="18" charset="0"/>
                        <a:sym typeface="Symbol" panose="05050102010706020507" pitchFamily="18" charset="2"/>
                      </a:rPr>
                      <m:t>𝒙</m:t>
                    </m:r>
                    <m:r>
                      <a:rPr lang="en-US" altLang="zh-CN" sz="2000" b="1" i="1" spc="-100" dirty="0" err="1">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rPr>
                      <m:t>𝑸</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rPr>
                      <m:t>𝒙</m:t>
                    </m:r>
                    <m:r>
                      <a:rPr lang="en-US" altLang="zh-CN" sz="2000" b="1" i="1" spc="-100" dirty="0">
                        <a:latin typeface="Cambria Math" panose="02040503050406030204" pitchFamily="18" charset="0"/>
                      </a:rPr>
                      <m:t>))→∀</m:t>
                    </m:r>
                    <m:r>
                      <a:rPr lang="en-US" altLang="zh-CN" sz="2000" b="1" i="1" spc="-100" dirty="0" err="1">
                        <a:latin typeface="Cambria Math" panose="02040503050406030204" pitchFamily="18" charset="0"/>
                        <a:sym typeface="Symbol" panose="05050102010706020507" pitchFamily="18" charset="2"/>
                      </a:rPr>
                      <m:t>𝒙</m:t>
                    </m:r>
                    <m:r>
                      <a:rPr lang="en-US" altLang="zh-CN" sz="2000" b="1" i="1" spc="-100" dirty="0" err="1">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rPr>
                      <m:t>𝑷</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rPr>
                      <m:t>𝒙</m:t>
                    </m:r>
                    <m:r>
                      <a:rPr lang="en-US" altLang="zh-CN" sz="2000" b="1" i="1" spc="-100" dirty="0">
                        <a:latin typeface="Cambria Math" panose="02040503050406030204" pitchFamily="18" charset="0"/>
                      </a:rPr>
                      <m:t>)∧∀</m:t>
                    </m:r>
                    <m:r>
                      <a:rPr lang="en-US" altLang="zh-CN" sz="2000" b="1" i="1" spc="-100" dirty="0" err="1">
                        <a:latin typeface="Cambria Math" panose="02040503050406030204" pitchFamily="18" charset="0"/>
                        <a:sym typeface="Symbol" panose="05050102010706020507" pitchFamily="18" charset="2"/>
                      </a:rPr>
                      <m:t>𝒙</m:t>
                    </m:r>
                    <m:r>
                      <a:rPr lang="en-US" altLang="zh-CN" sz="2000" b="1" i="1" spc="-100" dirty="0" err="1">
                        <a:latin typeface="Cambria Math" panose="02040503050406030204" pitchFamily="18" charset="0"/>
                        <a:sym typeface="Symbol" panose="05050102010706020507" pitchFamily="18" charset="2"/>
                      </a:rPr>
                      <m:t>¬</m:t>
                    </m:r>
                    <m:r>
                      <a:rPr lang="en-US" altLang="zh-CN" sz="2000" b="1" i="1" spc="-100" dirty="0" err="1">
                        <a:latin typeface="Cambria Math" panose="02040503050406030204" pitchFamily="18" charset="0"/>
                      </a:rPr>
                      <m:t>𝑸</m:t>
                    </m:r>
                    <m:r>
                      <a:rPr lang="en-US" altLang="zh-CN" sz="2000" b="1" i="1" spc="-100" dirty="0">
                        <a:latin typeface="Cambria Math" panose="02040503050406030204" pitchFamily="18" charset="0"/>
                      </a:rPr>
                      <m:t>(</m:t>
                    </m:r>
                    <m:r>
                      <a:rPr lang="en-US" altLang="zh-CN" sz="2000" b="1" i="1" spc="-100" dirty="0">
                        <a:latin typeface="Cambria Math" panose="02040503050406030204" pitchFamily="18" charset="0"/>
                      </a:rPr>
                      <m:t>𝒙</m:t>
                    </m:r>
                    <m:r>
                      <a:rPr lang="en-US" altLang="zh-CN" sz="2000" b="1" i="1" spc="-100" dirty="0">
                        <a:latin typeface="Cambria Math" panose="02040503050406030204" pitchFamily="18" charset="0"/>
                      </a:rPr>
                      <m:t>)</m:t>
                    </m:r>
                  </m:oMath>
                </a14:m>
                <a:r>
                  <a:rPr lang="en-US" altLang="zh-CN" sz="2000" b="1" dirty="0"/>
                  <a:t>  </a:t>
                </a:r>
                <a14:m>
                  <m:oMath xmlns:m="http://schemas.openxmlformats.org/officeDocument/2006/math">
                    <m:r>
                      <a:rPr lang="en-US" altLang="zh-CN"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𝑹</m:t>
                    </m:r>
                    <m:r>
                      <a:rPr lang="en-US" altLang="zh-CN" sz="2000" b="1" i="1" dirty="0">
                        <a:solidFill>
                          <a:srgbClr val="0070C0"/>
                        </a:solidFill>
                        <a:latin typeface="Cambria Math" panose="02040503050406030204" pitchFamily="18" charset="0"/>
                      </a:rPr>
                      <m:t>)</m:t>
                    </m:r>
                  </m:oMath>
                </a14:m>
                <a:endParaRPr lang="zh-CN" altLang="zh-CN" sz="2000" dirty="0">
                  <a:solidFill>
                    <a:srgbClr val="0070C0"/>
                  </a:solidFill>
                </a:endParaRPr>
              </a:p>
              <a:p>
                <a:pPr marL="0" indent="0">
                  <a:lnSpc>
                    <a:spcPts val="28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𝟕</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a14:m>
                <a:r>
                  <a:rPr lang="en-US" altLang="zh-CN" sz="2000" b="1"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𝟔</m:t>
                        </m:r>
                      </m:sub>
                    </m:sSub>
                    <m:r>
                      <a:rPr lang="pt-BR" altLang="zh-CN" sz="2000" b="1" i="1" dirty="0">
                        <a:solidFill>
                          <a:srgbClr val="0070C0"/>
                        </a:solidFill>
                        <a:latin typeface="Cambria Math" panose="02040503050406030204" pitchFamily="18" charset="0"/>
                      </a:rPr>
                      <m:t>, </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𝟓</m:t>
                        </m:r>
                      </m:sub>
                    </m:sSub>
                    <m:r>
                      <a:rPr lang="zh-CN" altLang="en-US" sz="2000" b="1" i="1" dirty="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𝟕</m:t>
                        </m:r>
                      </m:sub>
                    </m:sSub>
                  </m:oMath>
                </a14:m>
                <a:endParaRPr lang="zh-CN" altLang="zh-CN" sz="2000" kern="1200" baseline="-25000" dirty="0">
                  <a:solidFill>
                    <a:srgbClr val="0070C0"/>
                  </a:solidFill>
                </a:endParaRPr>
              </a:p>
              <a:p>
                <a:pPr marL="0" indent="0">
                  <a:lnSpc>
                    <a:spcPts val="28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𝟖</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a14:m>
                <a:r>
                  <a:rPr lang="en-US" altLang="zh-CN" sz="2000" b="1" dirty="0"/>
                  <a:t>                </a:t>
                </a:r>
                <a14:m>
                  <m:oMath xmlns:m="http://schemas.openxmlformats.org/officeDocument/2006/math">
                    <m:r>
                      <a:rPr lang="en-US" altLang="zh-CN" sz="2000" b="1" i="1" dirty="0" smtClean="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𝒙</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𝒙</m:t>
                    </m:r>
                    <m:r>
                      <a:rPr lang="en-US" altLang="zh-CN" sz="2000" b="1" i="1" dirty="0" smtClean="0">
                        <a:solidFill>
                          <a:srgbClr val="0070C0"/>
                        </a:solidFill>
                        <a:latin typeface="Cambria Math" panose="02040503050406030204" pitchFamily="18" charset="0"/>
                      </a:rPr>
                      <m:t>)</m:t>
                    </m:r>
                    <m:r>
                      <a:rPr lang="zh-CN"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err="1">
                        <a:solidFill>
                          <a:srgbClr val="0070C0"/>
                        </a:solidFill>
                        <a:latin typeface="Cambria Math" panose="02040503050406030204" pitchFamily="18" charset="0"/>
                        <a:sym typeface="Symbol" panose="05050102010706020507" pitchFamily="18" charset="2"/>
                      </a:rPr>
                      <m:t>𝒙</m:t>
                    </m:r>
                    <m:r>
                      <a:rPr lang="en-US" altLang="zh-CN" sz="2000" b="1" i="1" dirty="0" err="1">
                        <a:solidFill>
                          <a:srgbClr val="0070C0"/>
                        </a:solidFill>
                        <a:latin typeface="Cambria Math" panose="02040503050406030204" pitchFamily="18" charset="0"/>
                        <a:sym typeface="Symbol" panose="05050102010706020507" pitchFamily="18" charset="2"/>
                      </a:rPr>
                      <m:t>¬</m:t>
                    </m:r>
                    <m:r>
                      <a:rPr lang="en-US" altLang="zh-CN" sz="2000" b="1" i="1" dirty="0" err="1">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𝒙</m:t>
                    </m:r>
                    <m:r>
                      <a:rPr lang="en-US" altLang="zh-CN" sz="2000" b="1" i="1" dirty="0" smtClean="0">
                        <a:solidFill>
                          <a:srgbClr val="0070C0"/>
                        </a:solidFill>
                        <a:latin typeface="Cambria Math" panose="02040503050406030204" pitchFamily="18" charset="0"/>
                      </a:rPr>
                      <m:t>)</m:t>
                    </m:r>
                  </m:oMath>
                </a14:m>
                <a:endParaRPr lang="zh-CN" altLang="zh-CN" sz="2000" dirty="0">
                  <a:solidFill>
                    <a:srgbClr val="0070C0"/>
                  </a:solidFill>
                </a:endParaRPr>
              </a:p>
              <a:p>
                <a:pPr marL="0" indent="0">
                  <a:lnSpc>
                    <a:spcPts val="28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𝟗</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a14:m>
                <a:r>
                  <a:rPr lang="en-US" altLang="zh-CN" sz="2000" b="1" dirty="0"/>
                  <a:t>        </a:t>
                </a:r>
                <a:r>
                  <a:rPr lang="en-US" altLang="zh-CN" sz="2000" b="1" dirty="0">
                    <a:solidFill>
                      <a:srgbClr val="0070C0"/>
                    </a:solidFill>
                  </a:rPr>
                  <a:t>UG(</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𝟖</m:t>
                        </m:r>
                      </m:sub>
                    </m:sSub>
                  </m:oMath>
                </a14:m>
                <a:r>
                  <a:rPr lang="en-US" altLang="zh-CN" sz="2000" b="1" dirty="0">
                    <a:solidFill>
                      <a:srgbClr val="0070C0"/>
                    </a:solidFill>
                  </a:rPr>
                  <a:t>)</a:t>
                </a:r>
                <a:endParaRPr lang="zh-CN" altLang="zh-CN" sz="2000" b="1" dirty="0">
                  <a:solidFill>
                    <a:srgbClr val="0070C0"/>
                  </a:solidFill>
                </a:endParaRPr>
              </a:p>
              <a:p>
                <a:pPr marL="0" indent="0">
                  <a:lnSpc>
                    <a:spcPts val="28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𝟏𝟎</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  </m:t>
                      </m:r>
                    </m:oMath>
                  </m:oMathPara>
                </a14:m>
                <a:endParaRPr lang="zh-CN" altLang="zh-CN" sz="2000" dirty="0"/>
              </a:p>
              <a:p>
                <a:pPr marL="0" indent="0">
                  <a:lnSpc>
                    <a:spcPts val="2800"/>
                  </a:lnSpc>
                  <a:spcBef>
                    <a:spcPts val="0"/>
                  </a:spcBef>
                  <a:spcAft>
                    <a:spcPts val="0"/>
                  </a:spcAft>
                  <a:buNone/>
                </a:pPr>
                <a:r>
                  <a:rPr lang="en-US" altLang="zh-CN" sz="2000" b="1" dirty="0">
                    <a:sym typeface="Symbol" panose="05050102010706020507" pitchFamily="18" charset="2"/>
                  </a:rPr>
                  <a:t>       </a:t>
                </a:r>
                <a14:m>
                  <m:oMath xmlns:m="http://schemas.openxmlformats.org/officeDocument/2006/math">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a14:m>
                <a:r>
                  <a:rPr lang="en-US" altLang="zh-CN" sz="2000" b="1" dirty="0"/>
                  <a:t>          </a:t>
                </a:r>
                <a:r>
                  <a:rPr lang="en-US" altLang="zh-CN" sz="2000" dirty="0">
                    <a:solidFill>
                      <a:srgbClr val="0070C0"/>
                    </a:solidFill>
                    <a:latin typeface="Palace Script MT" panose="030303020206070C0B05" pitchFamily="66" charset="0"/>
                  </a:rPr>
                  <a:t>A</a:t>
                </a:r>
                <a:r>
                  <a:rPr lang="en-US" altLang="zh-CN" sz="2000" b="1" dirty="0">
                    <a:solidFill>
                      <a:srgbClr val="0070C0"/>
                    </a:solidFill>
                    <a:latin typeface="Kunstler Script" panose="030304020206070D0D06" pitchFamily="66" charset="0"/>
                  </a:rPr>
                  <a:t> </a:t>
                </a:r>
                <a:r>
                  <a:rPr lang="en-US" altLang="zh-CN" sz="2000" kern="1200" baseline="-25000" dirty="0">
                    <a:solidFill>
                      <a:srgbClr val="0070C0"/>
                    </a:solidFill>
                  </a:rPr>
                  <a:t>5</a:t>
                </a:r>
                <a:endParaRPr lang="zh-CN" altLang="zh-CN" sz="2000" kern="1200" baseline="-25000" dirty="0">
                  <a:solidFill>
                    <a:srgbClr val="0070C0"/>
                  </a:solidFill>
                </a:endParaRPr>
              </a:p>
              <a:p>
                <a:pPr marL="0" indent="0">
                  <a:lnSpc>
                    <a:spcPts val="28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𝟏𝟏</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a14:m>
                <a:r>
                  <a:rPr lang="en-US" altLang="zh-CN" sz="2000" dirty="0"/>
                  <a:t> </a:t>
                </a:r>
                <a:r>
                  <a:rPr lang="en-US" altLang="zh-CN" sz="2000" i="1"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𝟏𝟎</m:t>
                        </m:r>
                      </m:sub>
                    </m:sSub>
                    <m:r>
                      <a:rPr lang="pt-BR" altLang="zh-CN" sz="2000" b="1" i="1" dirty="0">
                        <a:solidFill>
                          <a:srgbClr val="0070C0"/>
                        </a:solidFill>
                        <a:latin typeface="Cambria Math" panose="02040503050406030204" pitchFamily="18" charset="0"/>
                      </a:rPr>
                      <m:t>, </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r>
                      <a:rPr lang="zh-CN" altLang="en-US" sz="2000" b="1" i="1" dirty="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𝟏𝟏</m:t>
                        </m:r>
                      </m:sub>
                    </m:sSub>
                  </m:oMath>
                </a14:m>
                <a:endParaRPr lang="zh-CN" altLang="zh-CN" sz="2000" kern="1200" baseline="-25000" dirty="0">
                  <a:solidFill>
                    <a:srgbClr val="0070C0"/>
                  </a:solidFill>
                </a:endParaRPr>
              </a:p>
              <a:p>
                <a:pPr marL="0" indent="0">
                  <a:lnSpc>
                    <a:spcPts val="2800"/>
                  </a:lnSpc>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𝟏𝟐</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m:oMathPara>
                </a14:m>
                <a:endParaRPr lang="zh-CN" altLang="zh-CN" sz="2000" dirty="0"/>
              </a:p>
              <a:p>
                <a:pPr marL="0" indent="0">
                  <a:lnSpc>
                    <a:spcPts val="2800"/>
                  </a:lnSpc>
                  <a:spcBef>
                    <a:spcPts val="0"/>
                  </a:spcBef>
                  <a:spcAft>
                    <a:spcPts val="0"/>
                  </a:spcAft>
                  <a:buNone/>
                </a:pPr>
                <a:r>
                  <a:rPr lang="en-US" altLang="zh-CN" sz="2000" b="1" dirty="0">
                    <a:sym typeface="Symbol" panose="05050102010706020507" pitchFamily="18" charset="2"/>
                  </a:rPr>
                  <a:t>       </a:t>
                </a:r>
                <a14:m>
                  <m:oMath xmlns:m="http://schemas.openxmlformats.org/officeDocument/2006/math">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a14:m>
                <a:r>
                  <a:rPr lang="en-US" altLang="zh-CN" sz="2000" b="1" dirty="0"/>
                  <a:t>      </a:t>
                </a:r>
                <a14:m>
                  <m:oMath xmlns:m="http://schemas.openxmlformats.org/officeDocument/2006/math">
                    <m:r>
                      <a:rPr lang="zh-CN" altLang="en-US"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𝑹</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m:t>
                    </m:r>
                  </m:oMath>
                </a14:m>
                <a:endParaRPr lang="zh-CN" altLang="zh-CN" sz="2000" dirty="0">
                  <a:solidFill>
                    <a:srgbClr val="0070C0"/>
                  </a:solidFill>
                </a:endParaRPr>
              </a:p>
              <a:p>
                <a:pPr marL="0" indent="0">
                  <a:lnSpc>
                    <a:spcPts val="2800"/>
                  </a:lnSpc>
                  <a:spcBef>
                    <a:spcPts val="0"/>
                  </a:spcBef>
                  <a:spcAft>
                    <a:spcPts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𝟏𝟑</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sym typeface="Symbol" panose="05050102010706020507" pitchFamily="18" charset="2"/>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r>
                      <a:rPr lang="en-US" altLang="zh-CN" sz="2000" b="1" i="1" dirty="0" err="1">
                        <a:latin typeface="Cambria Math" panose="02040503050406030204" pitchFamily="18" charset="0"/>
                        <a:sym typeface="Symbol" panose="05050102010706020507" pitchFamily="18" charset="2"/>
                      </a:rPr>
                      <m:t>𝒙</m:t>
                    </m:r>
                    <m:r>
                      <a:rPr lang="en-US" altLang="zh-CN" sz="2000" b="1" i="1" dirty="0" err="1">
                        <a:latin typeface="Cambria Math" panose="02040503050406030204" pitchFamily="18" charset="0"/>
                      </a:rPr>
                      <m:t>𝑸</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𝒙</m:t>
                    </m:r>
                    <m:r>
                      <a:rPr lang="en-US" altLang="zh-CN" sz="2000" b="1" i="1" dirty="0">
                        <a:latin typeface="Cambria Math" panose="02040503050406030204" pitchFamily="18" charset="0"/>
                      </a:rPr>
                      <m:t>))</m:t>
                    </m:r>
                  </m:oMath>
                </a14:m>
                <a:r>
                  <a:rPr lang="en-US" altLang="zh-CN" sz="2000" b="1"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𝟏𝟐</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𝟏𝟏</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𝟏𝟑</m:t>
                        </m:r>
                      </m:sub>
                    </m:sSub>
                  </m:oMath>
                </a14:m>
                <a:endParaRPr lang="zh-CN" altLang="zh-CN" sz="2000" kern="1200" dirty="0">
                  <a:solidFill>
                    <a:srgbClr val="0070C0"/>
                  </a:solidFill>
                </a:endParaRPr>
              </a:p>
              <a:p>
                <a:pPr marL="0" indent="0">
                  <a:lnSpc>
                    <a:spcPts val="2800"/>
                  </a:lnSpc>
                  <a:spcBef>
                    <a:spcPts val="0"/>
                  </a:spcBef>
                  <a:spcAft>
                    <a:spcPts val="0"/>
                  </a:spcAft>
                  <a:buNone/>
                </a:pPr>
                <a:r>
                  <a:rPr lang="zh-CN" altLang="zh-CN" sz="2000" b="0" dirty="0"/>
                  <a:t>证毕</a:t>
                </a:r>
              </a:p>
              <a:p>
                <a:pPr>
                  <a:lnSpc>
                    <a:spcPts val="2800"/>
                  </a:lnSpc>
                  <a:spcBef>
                    <a:spcPts val="0"/>
                  </a:spcBef>
                  <a:spcAft>
                    <a:spcPts val="0"/>
                  </a:spcAft>
                </a:pPr>
                <a:endParaRPr lang="en-US" altLang="zh-CN" sz="2000" dirty="0"/>
              </a:p>
            </p:txBody>
          </p:sp>
        </mc:Choice>
        <mc:Fallback xmlns="">
          <p:sp>
            <p:nvSpPr>
              <p:cNvPr id="77827" name="内容占位符 2">
                <a:extLst>
                  <a:ext uri="{FF2B5EF4-FFF2-40B4-BE49-F238E27FC236}">
                    <a16:creationId xmlns:a16="http://schemas.microsoft.com/office/drawing/2014/main" id="{8B8A6A1F-F6B0-4423-8C3F-FF8C2943E787}"/>
                  </a:ext>
                </a:extLst>
              </p:cNvPr>
              <p:cNvSpPr>
                <a:spLocks noGrp="1" noRot="1" noChangeAspect="1" noMove="1" noResize="1" noEditPoints="1" noAdjustHandles="1" noChangeArrowheads="1" noChangeShapeType="1" noTextEdit="1"/>
              </p:cNvSpPr>
              <p:nvPr>
                <p:ph idx="4294967295"/>
              </p:nvPr>
            </p:nvSpPr>
            <p:spPr>
              <a:xfrm>
                <a:off x="0" y="820415"/>
                <a:ext cx="9144000" cy="6033644"/>
              </a:xfrm>
              <a:blipFill>
                <a:blip r:embed="rId3"/>
                <a:stretch>
                  <a:fillRect l="-667" t="-404" b="-28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775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250" name="标题 1">
                <a:extLst>
                  <a:ext uri="{FF2B5EF4-FFF2-40B4-BE49-F238E27FC236}">
                    <a16:creationId xmlns:a16="http://schemas.microsoft.com/office/drawing/2014/main" id="{0F5D6B72-81BD-4F25-8AD8-6F79053FF0EB}"/>
                  </a:ext>
                </a:extLst>
              </p:cNvPr>
              <p:cNvSpPr>
                <a:spLocks noGrp="1" noChangeArrowheads="1"/>
              </p:cNvSpPr>
              <p:nvPr>
                <p:ph type="title" idx="4294967295"/>
              </p:nvPr>
            </p:nvSpPr>
            <p:spPr>
              <a:xfrm>
                <a:off x="847398" y="216776"/>
                <a:ext cx="7247930" cy="563617"/>
              </a:xfrm>
            </p:spPr>
            <p:txBody>
              <a:bodyPr/>
              <a:lstStyle/>
              <a:p>
                <a:r>
                  <a:rPr lang="zh-CN" altLang="en-US" sz="3200" dirty="0">
                    <a:latin typeface="Times New Roman" panose="02020603050405020304" pitchFamily="18" charset="0"/>
                    <a:cs typeface="Times New Roman" panose="02020603050405020304" pitchFamily="18" charset="0"/>
                  </a:rPr>
                  <a:t>定理</a:t>
                </a:r>
                <a:r>
                  <a:rPr lang="en-US" altLang="zh-CN" sz="3200" dirty="0">
                    <a:latin typeface="Times New Roman" panose="02020603050405020304" pitchFamily="18" charset="0"/>
                    <a:cs typeface="Times New Roman" panose="02020603050405020304" pitchFamily="18" charset="0"/>
                  </a:rPr>
                  <a:t>4.6.17</a:t>
                </a:r>
                <a:r>
                  <a:rPr lang="zh-CN" altLang="en-US" sz="32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3200" b="1" i="1" dirty="0" smtClean="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𝒙</m:t>
                    </m:r>
                    <m:r>
                      <a:rPr lang="pt-BR" altLang="zh-CN" sz="3200"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𝑷</m:t>
                    </m:r>
                    <m:r>
                      <a:rPr lang="pt-BR" altLang="zh-CN" sz="3200"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𝒙</m:t>
                    </m:r>
                    <m:r>
                      <a:rPr lang="pt-BR" altLang="zh-CN" sz="3200"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𝑷</m:t>
                    </m:r>
                    <m:r>
                      <a:rPr lang="pt-BR" altLang="zh-CN" sz="3200"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𝒙</m:t>
                    </m:r>
                    <m:r>
                      <a:rPr lang="pt-BR" altLang="zh-CN" sz="3200" b="1" i="1" dirty="0">
                        <a:latin typeface="Cambria Math" panose="02040503050406030204" pitchFamily="18" charset="0"/>
                        <a:cs typeface="Times New Roman" panose="02020603050405020304" pitchFamily="18" charset="0"/>
                      </a:rPr>
                      <m:t>))</m:t>
                    </m:r>
                  </m:oMath>
                </a14:m>
                <a:endParaRPr lang="en-US" altLang="zh-CN" sz="3200" dirty="0">
                  <a:latin typeface="Times New Roman" panose="02020603050405020304" pitchFamily="18" charset="0"/>
                  <a:cs typeface="Times New Roman" panose="02020603050405020304" pitchFamily="18" charset="0"/>
                </a:endParaRPr>
              </a:p>
            </p:txBody>
          </p:sp>
        </mc:Choice>
        <mc:Fallback xmlns="">
          <p:sp>
            <p:nvSpPr>
              <p:cNvPr id="53250" name="标题 1">
                <a:extLst>
                  <a:ext uri="{FF2B5EF4-FFF2-40B4-BE49-F238E27FC236}">
                    <a16:creationId xmlns:a16="http://schemas.microsoft.com/office/drawing/2014/main" id="{0F5D6B72-81BD-4F25-8AD8-6F79053FF0EB}"/>
                  </a:ext>
                </a:extLst>
              </p:cNvPr>
              <p:cNvSpPr>
                <a:spLocks noGrp="1" noRot="1" noChangeAspect="1" noMove="1" noResize="1" noEditPoints="1" noAdjustHandles="1" noChangeArrowheads="1" noChangeShapeType="1" noTextEdit="1"/>
              </p:cNvSpPr>
              <p:nvPr>
                <p:ph type="title" idx="4294967295"/>
              </p:nvPr>
            </p:nvSpPr>
            <p:spPr>
              <a:xfrm>
                <a:off x="847398" y="216776"/>
                <a:ext cx="7247930" cy="563617"/>
              </a:xfrm>
              <a:blipFill>
                <a:blip r:embed="rId2"/>
                <a:stretch>
                  <a:fillRect l="-2103" t="-20652"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851" name="内容占位符 2">
                <a:extLst>
                  <a:ext uri="{FF2B5EF4-FFF2-40B4-BE49-F238E27FC236}">
                    <a16:creationId xmlns:a16="http://schemas.microsoft.com/office/drawing/2014/main" id="{9777B8D4-4227-4313-B17F-22CFDA88482B}"/>
                  </a:ext>
                </a:extLst>
              </p:cNvPr>
              <p:cNvSpPr>
                <a:spLocks noGrp="1" noChangeArrowheads="1"/>
              </p:cNvSpPr>
              <p:nvPr>
                <p:ph idx="4294967295"/>
              </p:nvPr>
            </p:nvSpPr>
            <p:spPr>
              <a:xfrm>
                <a:off x="354725" y="1143000"/>
                <a:ext cx="8417486" cy="2786555"/>
              </a:xfrm>
            </p:spPr>
            <p:txBody>
              <a:bodyPr/>
              <a:lstStyle/>
              <a:p>
                <a:pPr marL="0" indent="0">
                  <a:lnSpc>
                    <a:spcPct val="130000"/>
                  </a:lnSpc>
                  <a:spcBef>
                    <a:spcPts val="0"/>
                  </a:spcBef>
                  <a:spcAft>
                    <a:spcPts val="0"/>
                  </a:spcAft>
                  <a:buNone/>
                </a:pPr>
                <a:r>
                  <a:rPr lang="zh-CN" altLang="zh-CN" sz="2400" b="0" dirty="0"/>
                  <a:t>证明：</a:t>
                </a:r>
                <a:r>
                  <a:rPr lang="de-DE" altLang="zh-CN" sz="2400" b="0" dirty="0"/>
                  <a:t>                                                  </a:t>
                </a:r>
                <a:r>
                  <a:rPr lang="zh-CN" altLang="zh-CN" sz="2400" b="0" dirty="0">
                    <a:solidFill>
                      <a:srgbClr val="0070C0"/>
                    </a:solidFill>
                  </a:rPr>
                  <a:t>证据：</a:t>
                </a: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de-DE" altLang="zh-CN" b="1" i="1" dirty="0">
                        <a:latin typeface="Cambria Math" panose="02040503050406030204" pitchFamily="18" charset="0"/>
                      </a:rPr>
                      <m:t>𝑷</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de-DE" altLang="zh-CN" b="1" i="1" dirty="0">
                        <a:latin typeface="Cambria Math" panose="02040503050406030204" pitchFamily="18" charset="0"/>
                      </a:rPr>
                      <m:t>𝑷</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oMath>
                </a14:m>
                <a:r>
                  <a:rPr lang="de-DE" altLang="zh-CN" dirty="0"/>
                  <a:t>                </a:t>
                </a:r>
                <a14:m>
                  <m:oMath xmlns:m="http://schemas.openxmlformats.org/officeDocument/2006/math">
                    <m:r>
                      <a:rPr lang="en-US" altLang="zh-CN" b="1" i="1" dirty="0" smtClean="0">
                        <a:solidFill>
                          <a:srgbClr val="0070C0"/>
                        </a:solidFill>
                        <a:latin typeface="Cambria Math" panose="02040503050406030204" pitchFamily="18" charset="0"/>
                      </a:rPr>
                      <m:t>⊢</m:t>
                    </m:r>
                    <m:r>
                      <a:rPr lang="de-DE" altLang="zh-CN" b="1" i="1" dirty="0" smtClean="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de-DE" altLang="zh-CN" b="1" i="1" dirty="0">
                        <a:solidFill>
                          <a:srgbClr val="0070C0"/>
                        </a:solidFill>
                        <a:latin typeface="Cambria Math" panose="02040503050406030204" pitchFamily="18" charset="0"/>
                        <a:sym typeface="Symbol" panose="05050102010706020507" pitchFamily="18" charset="2"/>
                      </a:rPr>
                      <m:t>𝑸</m:t>
                    </m:r>
                  </m:oMath>
                </a14:m>
                <a:endParaRPr lang="zh-CN" altLang="zh-CN" i="1"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de-DE" altLang="zh-CN" b="1" i="1" dirty="0">
                        <a:latin typeface="Cambria Math" panose="02040503050406030204" pitchFamily="18" charset="0"/>
                      </a:rPr>
                      <m:t>=</m:t>
                    </m:r>
                    <m:r>
                      <a:rPr lang="de-DE" altLang="zh-CN" b="1" i="1" dirty="0">
                        <a:latin typeface="Cambria Math" panose="02040503050406030204" pitchFamily="18" charset="0"/>
                      </a:rPr>
                      <m:t>𝑷</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de-DE" altLang="zh-CN" b="1" i="1" dirty="0">
                        <a:latin typeface="Cambria Math" panose="02040503050406030204" pitchFamily="18" charset="0"/>
                      </a:rPr>
                      <m:t>𝑷</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oMath>
                </a14:m>
                <a:r>
                  <a:rPr lang="de-DE" altLang="zh-CN" dirty="0"/>
                  <a:t>                     </a:t>
                </a:r>
                <a14:m>
                  <m:oMath xmlns:m="http://schemas.openxmlformats.org/officeDocument/2006/math">
                    <m:r>
                      <a:rPr lang="de-DE" altLang="zh-CN" b="1" i="1" dirty="0" smtClean="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de-DE" altLang="zh-CN" b="1" i="1" dirty="0">
                        <a:solidFill>
                          <a:srgbClr val="0070C0"/>
                        </a:solidFill>
                        <a:latin typeface="Cambria Math" panose="02040503050406030204" pitchFamily="18" charset="0"/>
                        <a:sym typeface="Symbol" panose="05050102010706020507" pitchFamily="18" charset="2"/>
                      </a:rPr>
                      <m:t>𝑹</m:t>
                    </m:r>
                    <m:r>
                      <a:rPr lang="zh-CN"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anose="05050102010706020507" pitchFamily="18" charset="2"/>
                      </a:rPr>
                      <m:t>¬</m:t>
                    </m:r>
                    <m:r>
                      <a:rPr lang="de-DE" altLang="zh-CN" b="1" i="1" dirty="0">
                        <a:solidFill>
                          <a:srgbClr val="0070C0"/>
                        </a:solidFill>
                        <a:latin typeface="Cambria Math" panose="02040503050406030204" pitchFamily="18" charset="0"/>
                        <a:sym typeface="Symbol" panose="05050102010706020507" pitchFamily="18" charset="2"/>
                      </a:rPr>
                      <m:t>𝑸</m:t>
                    </m:r>
                    <m:r>
                      <a:rPr lang="en-US" altLang="zh-CN" b="1" i="1" dirty="0">
                        <a:solidFill>
                          <a:srgbClr val="0070C0"/>
                        </a:solidFill>
                        <a:latin typeface="Cambria Math" panose="02040503050406030204" pitchFamily="18" charset="0"/>
                        <a:sym typeface="Symbol" panose="05050102010706020507" pitchFamily="18" charset="2"/>
                      </a:rPr>
                      <m:t>→</m:t>
                    </m:r>
                    <m:r>
                      <a:rPr lang="de-DE" altLang="zh-CN" b="1" i="1" dirty="0">
                        <a:solidFill>
                          <a:srgbClr val="0070C0"/>
                        </a:solidFill>
                        <a:latin typeface="Cambria Math" panose="02040503050406030204" pitchFamily="18" charset="0"/>
                        <a:sym typeface="Symbol" panose="05050102010706020507" pitchFamily="18" charset="2"/>
                      </a:rPr>
                      <m:t>𝑹</m:t>
                    </m:r>
                  </m:oMath>
                </a14:m>
                <a:r>
                  <a:rPr lang="de-DE" altLang="zh-CN" dirty="0">
                    <a:solidFill>
                      <a:srgbClr val="0070C0"/>
                    </a:solidFill>
                  </a:rPr>
                  <a:t> </a:t>
                </a:r>
                <a:endParaRPr lang="zh-CN" altLang="zh-CN" dirty="0">
                  <a:solidFill>
                    <a:srgbClr val="0070C0"/>
                  </a:solidFill>
                </a:endParaRPr>
              </a:p>
              <a:p>
                <a:pPr marL="0" indent="0">
                  <a:lnSpc>
                    <a:spcPct val="130000"/>
                  </a:lnSpc>
                  <a:spcBef>
                    <a:spcPts val="0"/>
                  </a:spcBef>
                  <a:spcAft>
                    <a:spcPts val="0"/>
                  </a:spcAft>
                  <a:buNone/>
                </a:pPr>
                <a14:m>
                  <m:oMath xmlns:m="http://schemas.openxmlformats.org/officeDocument/2006/math">
                    <m:sSub>
                      <m:sSubPr>
                        <m:ctrlPr>
                          <a:rPr lang="en-US" altLang="zh-CN" b="1" i="1" dirty="0" smtClean="0">
                            <a:latin typeface="Cambria Math" panose="02040503050406030204" pitchFamily="18" charset="0"/>
                          </a:rPr>
                        </m:ctrlPr>
                      </m:sSubPr>
                      <m:e>
                        <m:r>
                          <a:rPr lang="de-DE"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de-DE"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𝒙</m:t>
                    </m:r>
                    <m:r>
                      <a:rPr lang="de-DE" altLang="zh-CN" b="1" i="1" dirty="0">
                        <a:latin typeface="Cambria Math" panose="02040503050406030204" pitchFamily="18" charset="0"/>
                      </a:rPr>
                      <m:t>(</m:t>
                    </m:r>
                    <m:r>
                      <a:rPr lang="de-DE" altLang="zh-CN" b="1" i="1" dirty="0">
                        <a:latin typeface="Cambria Math" panose="02040503050406030204" pitchFamily="18" charset="0"/>
                      </a:rPr>
                      <m:t>𝑷</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r>
                      <a:rPr lang="de-DE" altLang="zh-CN" b="1" i="1" dirty="0">
                        <a:latin typeface="Cambria Math" panose="02040503050406030204" pitchFamily="18" charset="0"/>
                      </a:rPr>
                      <m:t>𝑷</m:t>
                    </m:r>
                    <m:r>
                      <a:rPr lang="de-DE" altLang="zh-CN" b="1" i="1" dirty="0">
                        <a:latin typeface="Cambria Math" panose="02040503050406030204" pitchFamily="18" charset="0"/>
                      </a:rPr>
                      <m:t>(</m:t>
                    </m:r>
                    <m:r>
                      <a:rPr lang="de-DE" altLang="zh-CN" b="1" i="1" dirty="0">
                        <a:latin typeface="Cambria Math" panose="02040503050406030204" pitchFamily="18" charset="0"/>
                      </a:rPr>
                      <m:t>𝒙</m:t>
                    </m:r>
                    <m:r>
                      <a:rPr lang="de-DE" altLang="zh-CN" b="1" i="1" dirty="0">
                        <a:latin typeface="Cambria Math" panose="02040503050406030204" pitchFamily="18" charset="0"/>
                      </a:rPr>
                      <m:t>))</m:t>
                    </m:r>
                  </m:oMath>
                </a14:m>
                <a:r>
                  <a:rPr lang="de-DE" altLang="zh-CN" dirty="0"/>
                  <a:t>             </a:t>
                </a:r>
                <a:r>
                  <a:rPr lang="de-DE" altLang="zh-CN" dirty="0">
                    <a:solidFill>
                      <a:srgbClr val="0070C0"/>
                    </a:solidFill>
                  </a:rPr>
                  <a:t>UG(</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de-DE"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oMath>
                </a14:m>
                <a:r>
                  <a:rPr lang="de-DE" altLang="zh-CN" dirty="0">
                    <a:solidFill>
                      <a:srgbClr val="0070C0"/>
                    </a:solidFill>
                  </a:rPr>
                  <a:t>)</a:t>
                </a:r>
                <a:endParaRPr lang="zh-CN" altLang="zh-CN" dirty="0">
                  <a:solidFill>
                    <a:srgbClr val="0070C0"/>
                  </a:solidFill>
                </a:endParaRPr>
              </a:p>
              <a:p>
                <a:pPr marL="0" indent="0">
                  <a:lnSpc>
                    <a:spcPct val="130000"/>
                  </a:lnSpc>
                  <a:spcBef>
                    <a:spcPts val="0"/>
                  </a:spcBef>
                  <a:spcAft>
                    <a:spcPts val="0"/>
                  </a:spcAft>
                  <a:buNone/>
                </a:pPr>
                <a:r>
                  <a:rPr lang="zh-CN" altLang="zh-CN" sz="2400" b="0" dirty="0"/>
                  <a:t>证毕</a:t>
                </a:r>
              </a:p>
              <a:p>
                <a:endParaRPr lang="en-US" altLang="zh-CN" sz="2400" b="1" dirty="0">
                  <a:solidFill>
                    <a:srgbClr val="FF0000"/>
                  </a:solidFill>
                </a:endParaRPr>
              </a:p>
            </p:txBody>
          </p:sp>
        </mc:Choice>
        <mc:Fallback xmlns="">
          <p:sp>
            <p:nvSpPr>
              <p:cNvPr id="78851" name="内容占位符 2">
                <a:extLst>
                  <a:ext uri="{FF2B5EF4-FFF2-40B4-BE49-F238E27FC236}">
                    <a16:creationId xmlns:a16="http://schemas.microsoft.com/office/drawing/2014/main" id="{9777B8D4-4227-4313-B17F-22CFDA88482B}"/>
                  </a:ext>
                </a:extLst>
              </p:cNvPr>
              <p:cNvSpPr>
                <a:spLocks noGrp="1" noRot="1" noChangeAspect="1" noMove="1" noResize="1" noEditPoints="1" noAdjustHandles="1" noChangeArrowheads="1" noChangeShapeType="1" noTextEdit="1"/>
              </p:cNvSpPr>
              <p:nvPr>
                <p:ph idx="4294967295"/>
              </p:nvPr>
            </p:nvSpPr>
            <p:spPr>
              <a:xfrm>
                <a:off x="354725" y="1143000"/>
                <a:ext cx="8417486" cy="2786555"/>
              </a:xfrm>
              <a:blipFill>
                <a:blip r:embed="rId3"/>
                <a:stretch>
                  <a:fillRect l="-1086" t="-2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179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8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8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8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8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0F5D6B72-81BD-4F25-8AD8-6F79053FF0EB}"/>
              </a:ext>
            </a:extLst>
          </p:cNvPr>
          <p:cNvSpPr>
            <a:spLocks noGrp="1" noChangeArrowheads="1"/>
          </p:cNvSpPr>
          <p:nvPr>
            <p:ph type="title" idx="4294967295"/>
          </p:nvPr>
        </p:nvSpPr>
        <p:spPr>
          <a:xfrm>
            <a:off x="864806" y="350465"/>
            <a:ext cx="7210425" cy="312727"/>
          </a:xfrm>
        </p:spPr>
        <p:txBody>
          <a:bodyPr/>
          <a:lstStyle/>
          <a:p>
            <a:r>
              <a:rPr lang="zh-CN" altLang="en-US" dirty="0"/>
              <a:t>公理系统的应用</a:t>
            </a:r>
            <a:endParaRPr lang="en-US" altLang="zh-CN" dirty="0"/>
          </a:p>
        </p:txBody>
      </p:sp>
      <p:sp>
        <p:nvSpPr>
          <p:cNvPr id="78851" name="内容占位符 2">
            <a:extLst>
              <a:ext uri="{FF2B5EF4-FFF2-40B4-BE49-F238E27FC236}">
                <a16:creationId xmlns:a16="http://schemas.microsoft.com/office/drawing/2014/main" id="{9777B8D4-4227-4313-B17F-22CFDA88482B}"/>
              </a:ext>
            </a:extLst>
          </p:cNvPr>
          <p:cNvSpPr>
            <a:spLocks noGrp="1" noChangeArrowheads="1"/>
          </p:cNvSpPr>
          <p:nvPr>
            <p:ph idx="4294967295"/>
          </p:nvPr>
        </p:nvSpPr>
        <p:spPr>
          <a:xfrm>
            <a:off x="52747" y="1143000"/>
            <a:ext cx="8834541" cy="2333625"/>
          </a:xfrm>
        </p:spPr>
        <p:txBody>
          <a:bodyPr/>
          <a:lstStyle/>
          <a:p>
            <a:pPr eaLnBrk="1" hangingPunct="1">
              <a:lnSpc>
                <a:spcPct val="120000"/>
              </a:lnSpc>
              <a:spcBef>
                <a:spcPts val="0"/>
              </a:spcBef>
              <a:spcAft>
                <a:spcPts val="0"/>
              </a:spcAft>
            </a:pPr>
            <a:r>
              <a:rPr lang="zh-CN" altLang="en-US" b="0" dirty="0"/>
              <a:t>数学理论体系的起点</a:t>
            </a:r>
            <a:endParaRPr lang="en-US" altLang="zh-CN" b="0" dirty="0"/>
          </a:p>
          <a:p>
            <a:pPr lvl="1" eaLnBrk="1" hangingPunct="1">
              <a:lnSpc>
                <a:spcPct val="120000"/>
              </a:lnSpc>
              <a:spcBef>
                <a:spcPts val="0"/>
              </a:spcBef>
              <a:spcAft>
                <a:spcPts val="0"/>
              </a:spcAft>
              <a:buFont typeface="Arial" panose="020B0604020202020204" pitchFamily="34" charset="0"/>
              <a:buChar char="•"/>
            </a:pPr>
            <a:r>
              <a:rPr lang="zh-CN" altLang="en-US" b="0" dirty="0">
                <a:latin typeface="黑体" panose="02010609060101010101" pitchFamily="49" charset="-122"/>
              </a:rPr>
              <a:t>皮亚诺算术公理</a:t>
            </a:r>
            <a:endParaRPr lang="en-US" altLang="zh-CN" b="0" dirty="0">
              <a:latin typeface="黑体" panose="02010609060101010101" pitchFamily="49" charset="-122"/>
            </a:endParaRPr>
          </a:p>
          <a:p>
            <a:pPr lvl="1" eaLnBrk="1" hangingPunct="1">
              <a:lnSpc>
                <a:spcPct val="120000"/>
              </a:lnSpc>
              <a:spcBef>
                <a:spcPts val="0"/>
              </a:spcBef>
              <a:spcAft>
                <a:spcPts val="0"/>
              </a:spcAft>
              <a:buFont typeface="Arial" panose="020B0604020202020204" pitchFamily="34" charset="0"/>
              <a:buChar char="•"/>
            </a:pPr>
            <a:r>
              <a:rPr lang="zh-CN" altLang="en-US" b="0" dirty="0">
                <a:latin typeface="黑体" panose="02010609060101010101" pitchFamily="49" charset="-122"/>
              </a:rPr>
              <a:t>塔尔斯基实数公理系统</a:t>
            </a:r>
            <a:endParaRPr lang="en-US" altLang="zh-CN" b="0" dirty="0">
              <a:latin typeface="黑体" panose="02010609060101010101" pitchFamily="49" charset="-122"/>
            </a:endParaRPr>
          </a:p>
          <a:p>
            <a:pPr lvl="1" eaLnBrk="1" hangingPunct="1">
              <a:lnSpc>
                <a:spcPct val="120000"/>
              </a:lnSpc>
              <a:spcBef>
                <a:spcPts val="0"/>
              </a:spcBef>
              <a:spcAft>
                <a:spcPts val="0"/>
              </a:spcAft>
              <a:buFont typeface="Arial" panose="020B0604020202020204" pitchFamily="34" charset="0"/>
              <a:buChar char="•"/>
            </a:pPr>
            <a:r>
              <a:rPr lang="zh-CN" altLang="en-US" b="0" dirty="0">
                <a:latin typeface="黑体" panose="02010609060101010101" pitchFamily="49" charset="-122"/>
              </a:rPr>
              <a:t>欧几里得几何公理</a:t>
            </a:r>
            <a:endParaRPr lang="en-US" altLang="zh-CN" b="0" dirty="0">
              <a:latin typeface="黑体" panose="02010609060101010101" pitchFamily="49" charset="-122"/>
            </a:endParaRPr>
          </a:p>
          <a:p>
            <a:pPr lvl="1" eaLnBrk="1" hangingPunct="1">
              <a:lnSpc>
                <a:spcPct val="120000"/>
              </a:lnSpc>
              <a:spcBef>
                <a:spcPts val="0"/>
              </a:spcBef>
              <a:spcAft>
                <a:spcPts val="0"/>
              </a:spcAft>
              <a:buFont typeface="Arial" panose="020B0604020202020204" pitchFamily="34" charset="0"/>
              <a:buChar char="•"/>
            </a:pPr>
            <a:r>
              <a:rPr lang="en-US" altLang="zh-CN" b="0" dirty="0" err="1"/>
              <a:t>Zermelo-Fraenkel</a:t>
            </a:r>
            <a:r>
              <a:rPr lang="zh-CN" altLang="en-US" b="0" dirty="0">
                <a:latin typeface="黑体" panose="02010609060101010101" pitchFamily="49" charset="-122"/>
              </a:rPr>
              <a:t>集合论</a:t>
            </a:r>
            <a:endParaRPr lang="en-US" altLang="zh-CN" b="0" dirty="0">
              <a:latin typeface="黑体" panose="02010609060101010101" pitchFamily="49" charset="-122"/>
            </a:endParaRPr>
          </a:p>
          <a:p>
            <a:pPr lvl="1" eaLnBrk="1" hangingPunct="1">
              <a:lnSpc>
                <a:spcPct val="120000"/>
              </a:lnSpc>
              <a:spcBef>
                <a:spcPts val="0"/>
              </a:spcBef>
              <a:spcAft>
                <a:spcPts val="0"/>
              </a:spcAft>
              <a:buFont typeface="Arial" panose="020B0604020202020204" pitchFamily="34" charset="0"/>
              <a:buChar char="•"/>
            </a:pPr>
            <a:r>
              <a:rPr lang="zh-CN" altLang="en-US" b="0" dirty="0">
                <a:latin typeface="黑体" panose="02010609060101010101" pitchFamily="49" charset="-122"/>
              </a:rPr>
              <a:t>柯尔莫果洛夫概率论公理</a:t>
            </a:r>
            <a:endParaRPr lang="en-US" altLang="zh-CN" b="0" dirty="0">
              <a:latin typeface="黑体" panose="02010609060101010101" pitchFamily="49" charset="-122"/>
            </a:endParaRPr>
          </a:p>
          <a:p>
            <a:pPr marL="0" indent="0">
              <a:buNone/>
            </a:pPr>
            <a:endParaRPr lang="en-US" altLang="zh-CN" sz="2400" b="0" dirty="0">
              <a:solidFill>
                <a:srgbClr val="FF0000"/>
              </a:solidFill>
            </a:endParaRPr>
          </a:p>
          <a:p>
            <a:pPr eaLnBrk="1" hangingPunct="1">
              <a:lnSpc>
                <a:spcPct val="120000"/>
              </a:lnSpc>
              <a:spcBef>
                <a:spcPts val="0"/>
              </a:spcBef>
              <a:spcAft>
                <a:spcPts val="0"/>
              </a:spcAft>
            </a:pPr>
            <a:r>
              <a:rPr lang="zh-CN" altLang="en-US" b="0" dirty="0"/>
              <a:t>程序形式化验证</a:t>
            </a:r>
            <a:endParaRPr lang="en-US" altLang="zh-CN" b="0" dirty="0"/>
          </a:p>
          <a:p>
            <a:pPr lvl="1" eaLnBrk="1" hangingPunct="1">
              <a:lnSpc>
                <a:spcPct val="120000"/>
              </a:lnSpc>
              <a:spcBef>
                <a:spcPts val="0"/>
              </a:spcBef>
              <a:spcAft>
                <a:spcPts val="0"/>
              </a:spcAft>
              <a:buFont typeface="Arial" panose="020B0604020202020204" pitchFamily="34" charset="0"/>
              <a:buChar char="•"/>
            </a:pPr>
            <a:r>
              <a:rPr lang="zh-CN" altLang="en-US" b="0" dirty="0">
                <a:latin typeface="黑体" panose="02010609060101010101" pitchFamily="49" charset="-122"/>
              </a:rPr>
              <a:t>形式验证使用</a:t>
            </a:r>
            <a:r>
              <a:rPr lang="zh-CN" altLang="en-US" dirty="0">
                <a:solidFill>
                  <a:srgbClr val="0070C0"/>
                </a:solidFill>
                <a:latin typeface="黑体" panose="02010609060101010101" pitchFamily="49" charset="-122"/>
              </a:rPr>
              <a:t>数学方法</a:t>
            </a:r>
            <a:r>
              <a:rPr lang="zh-CN" altLang="en-US" b="0" dirty="0">
                <a:latin typeface="黑体" panose="02010609060101010101" pitchFamily="49" charset="-122"/>
              </a:rPr>
              <a:t>证明系统</a:t>
            </a:r>
            <a:r>
              <a:rPr lang="zh-CN" altLang="en-US" dirty="0">
                <a:solidFill>
                  <a:srgbClr val="0070C0"/>
                </a:solidFill>
                <a:latin typeface="黑体" panose="02010609060101010101" pitchFamily="49" charset="-122"/>
              </a:rPr>
              <a:t>不存在</a:t>
            </a:r>
            <a:r>
              <a:rPr lang="en-US" altLang="zh-CN" dirty="0">
                <a:solidFill>
                  <a:srgbClr val="0070C0"/>
                </a:solidFill>
              </a:rPr>
              <a:t>bug</a:t>
            </a:r>
            <a:r>
              <a:rPr lang="zh-CN" altLang="en-US" b="0" dirty="0">
                <a:latin typeface="黑体" panose="02010609060101010101" pitchFamily="49" charset="-122"/>
              </a:rPr>
              <a:t>或</a:t>
            </a:r>
            <a:r>
              <a:rPr lang="zh-CN" altLang="en-US" dirty="0">
                <a:solidFill>
                  <a:srgbClr val="0070C0"/>
                </a:solidFill>
                <a:latin typeface="黑体" panose="02010609060101010101" pitchFamily="49" charset="-122"/>
              </a:rPr>
              <a:t>符合规范</a:t>
            </a:r>
            <a:endParaRPr lang="en-US" altLang="zh-CN" dirty="0">
              <a:solidFill>
                <a:srgbClr val="0070C0"/>
              </a:solidFill>
              <a:latin typeface="黑体" panose="02010609060101010101" pitchFamily="49" charset="-122"/>
            </a:endParaRPr>
          </a:p>
          <a:p>
            <a:pPr lvl="1" eaLnBrk="1" hangingPunct="1">
              <a:lnSpc>
                <a:spcPct val="120000"/>
              </a:lnSpc>
              <a:spcBef>
                <a:spcPts val="0"/>
              </a:spcBef>
              <a:spcAft>
                <a:spcPts val="0"/>
              </a:spcAft>
              <a:buFont typeface="Arial" panose="020B0604020202020204" pitchFamily="34" charset="0"/>
              <a:buChar char="•"/>
            </a:pPr>
            <a:r>
              <a:rPr lang="zh-CN" altLang="en-US" b="0" dirty="0">
                <a:latin typeface="黑体" panose="02010609060101010101" pitchFamily="49" charset="-122"/>
              </a:rPr>
              <a:t>常用的形式验证软件</a:t>
            </a:r>
            <a:r>
              <a:rPr lang="en-US" altLang="zh-CN" b="0" dirty="0">
                <a:latin typeface="黑体" panose="02010609060101010101" pitchFamily="49" charset="-122"/>
              </a:rPr>
              <a:t>:</a:t>
            </a:r>
            <a:r>
              <a:rPr lang="zh-CN" altLang="en-US" b="0" dirty="0">
                <a:latin typeface="黑体" panose="02010609060101010101" pitchFamily="49" charset="-122"/>
              </a:rPr>
              <a:t> </a:t>
            </a:r>
            <a:r>
              <a:rPr lang="en-US" altLang="zh-CN" b="0" dirty="0"/>
              <a:t>Coq</a:t>
            </a:r>
            <a:r>
              <a:rPr lang="en-US" altLang="zh-CN" b="0" dirty="0">
                <a:latin typeface="黑体" panose="02010609060101010101" pitchFamily="49" charset="-122"/>
              </a:rPr>
              <a:t>/</a:t>
            </a:r>
            <a:r>
              <a:rPr lang="en-US" altLang="zh-CN" b="0" dirty="0"/>
              <a:t>Isabelle</a:t>
            </a:r>
            <a:r>
              <a:rPr lang="en-US" altLang="zh-CN" b="0" dirty="0">
                <a:latin typeface="黑体" panose="02010609060101010101" pitchFamily="49" charset="-122"/>
              </a:rPr>
              <a:t>/</a:t>
            </a:r>
            <a:r>
              <a:rPr lang="en-US" altLang="zh-CN" b="0" dirty="0"/>
              <a:t>TLA+</a:t>
            </a:r>
            <a:r>
              <a:rPr lang="zh-CN" altLang="en-US" b="0" dirty="0">
                <a:latin typeface="黑体" panose="02010609060101010101" pitchFamily="49" charset="-122"/>
              </a:rPr>
              <a:t>等</a:t>
            </a:r>
            <a:endParaRPr lang="en-US" altLang="zh-CN" b="0" dirty="0">
              <a:latin typeface="黑体" panose="02010609060101010101" pitchFamily="49" charset="-122"/>
            </a:endParaRPr>
          </a:p>
          <a:p>
            <a:pPr marL="0" indent="0">
              <a:buNone/>
            </a:pPr>
            <a:endParaRPr lang="en-US" altLang="zh-CN" sz="2400" dirty="0">
              <a:solidFill>
                <a:srgbClr val="FF0000"/>
              </a:solidFill>
            </a:endParaRPr>
          </a:p>
          <a:p>
            <a:pPr marL="0" indent="0">
              <a:buNone/>
            </a:pPr>
            <a:endParaRPr lang="en-US" altLang="zh-CN" sz="2400" dirty="0">
              <a:solidFill>
                <a:srgbClr val="FF0000"/>
              </a:solidFill>
            </a:endParaRPr>
          </a:p>
          <a:p>
            <a:pPr marL="0" indent="0">
              <a:buNone/>
            </a:pPr>
            <a:endParaRPr lang="en-US" altLang="zh-CN" sz="2400" b="1" dirty="0">
              <a:solidFill>
                <a:srgbClr val="FF0000"/>
              </a:solidFill>
            </a:endParaRPr>
          </a:p>
          <a:p>
            <a:pPr marL="0" indent="0">
              <a:buNone/>
            </a:pPr>
            <a:endParaRPr lang="en-US" altLang="zh-CN" sz="2400" b="1" dirty="0">
              <a:solidFill>
                <a:srgbClr val="FF0000"/>
              </a:solidFill>
            </a:endParaRPr>
          </a:p>
        </p:txBody>
      </p:sp>
    </p:spTree>
    <p:extLst>
      <p:ext uri="{BB962C8B-B14F-4D97-AF65-F5344CB8AC3E}">
        <p14:creationId xmlns:p14="http://schemas.microsoft.com/office/powerpoint/2010/main" val="1857971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8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8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8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8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85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85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85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8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0F5D6B72-81BD-4F25-8AD8-6F79053FF0EB}"/>
              </a:ext>
            </a:extLst>
          </p:cNvPr>
          <p:cNvSpPr>
            <a:spLocks noGrp="1" noChangeArrowheads="1"/>
          </p:cNvSpPr>
          <p:nvPr>
            <p:ph type="title" idx="4294967295"/>
          </p:nvPr>
        </p:nvSpPr>
        <p:spPr>
          <a:xfrm>
            <a:off x="866858" y="350464"/>
            <a:ext cx="7210425" cy="312727"/>
          </a:xfrm>
        </p:spPr>
        <p:txBody>
          <a:bodyPr/>
          <a:lstStyle/>
          <a:p>
            <a:r>
              <a:rPr lang="zh-CN" altLang="en-US" dirty="0"/>
              <a:t>定理证明辅助工具</a:t>
            </a:r>
            <a:r>
              <a:rPr lang="en-US" altLang="zh-CN" dirty="0"/>
              <a:t>——</a:t>
            </a:r>
            <a:r>
              <a:rPr lang="en-US" altLang="zh-CN" dirty="0">
                <a:latin typeface="Times New Roman" panose="02020603050405020304" pitchFamily="18" charset="0"/>
                <a:cs typeface="Times New Roman" panose="02020603050405020304" pitchFamily="18" charset="0"/>
              </a:rPr>
              <a:t>Isabelle</a:t>
            </a:r>
          </a:p>
        </p:txBody>
      </p:sp>
      <p:sp>
        <p:nvSpPr>
          <p:cNvPr id="78851" name="内容占位符 2">
            <a:extLst>
              <a:ext uri="{FF2B5EF4-FFF2-40B4-BE49-F238E27FC236}">
                <a16:creationId xmlns:a16="http://schemas.microsoft.com/office/drawing/2014/main" id="{9777B8D4-4227-4313-B17F-22CFDA88482B}"/>
              </a:ext>
            </a:extLst>
          </p:cNvPr>
          <p:cNvSpPr>
            <a:spLocks noGrp="1" noChangeArrowheads="1"/>
          </p:cNvSpPr>
          <p:nvPr>
            <p:ph idx="4294967295"/>
          </p:nvPr>
        </p:nvSpPr>
        <p:spPr>
          <a:xfrm>
            <a:off x="-1" y="931233"/>
            <a:ext cx="9144001" cy="2333625"/>
          </a:xfrm>
        </p:spPr>
        <p:txBody>
          <a:bodyPr/>
          <a:lstStyle/>
          <a:p>
            <a:pPr eaLnBrk="1" hangingPunct="1">
              <a:lnSpc>
                <a:spcPct val="120000"/>
              </a:lnSpc>
              <a:spcBef>
                <a:spcPts val="0"/>
              </a:spcBef>
              <a:spcAft>
                <a:spcPts val="0"/>
              </a:spcAft>
            </a:pPr>
            <a:r>
              <a:rPr lang="en-US" altLang="zh-CN" b="0" dirty="0"/>
              <a:t>Isabelle</a:t>
            </a:r>
            <a:r>
              <a:rPr lang="zh-CN" altLang="en-US" b="0" dirty="0"/>
              <a:t>定理证明器</a:t>
            </a:r>
            <a:endParaRPr lang="en-US" altLang="zh-CN" b="0" dirty="0"/>
          </a:p>
          <a:p>
            <a:pPr lvl="1" eaLnBrk="1" hangingPunct="1">
              <a:lnSpc>
                <a:spcPct val="120000"/>
              </a:lnSpc>
              <a:spcBef>
                <a:spcPts val="0"/>
              </a:spcBef>
              <a:spcAft>
                <a:spcPts val="0"/>
              </a:spcAft>
              <a:buFont typeface="Arial" panose="020B0604020202020204" pitchFamily="34" charset="0"/>
              <a:buChar char="•"/>
            </a:pPr>
            <a:r>
              <a:rPr lang="en-US" altLang="zh-CN" sz="2000" b="0" dirty="0"/>
              <a:t>Isabelle</a:t>
            </a:r>
            <a:r>
              <a:rPr lang="zh-CN" altLang="en-US" sz="2000" b="0" dirty="0"/>
              <a:t>是一种</a:t>
            </a:r>
            <a:r>
              <a:rPr lang="zh-CN" altLang="en-US" sz="2000" dirty="0">
                <a:solidFill>
                  <a:srgbClr val="0070C0"/>
                </a:solidFill>
              </a:rPr>
              <a:t>支持高阶逻辑</a:t>
            </a:r>
            <a:r>
              <a:rPr lang="zh-CN" altLang="en-US" sz="2000" b="0" dirty="0"/>
              <a:t>的通用定理证明器</a:t>
            </a:r>
            <a:endParaRPr lang="en-US" altLang="zh-CN" sz="2000" b="0" dirty="0"/>
          </a:p>
          <a:p>
            <a:pPr lvl="1" eaLnBrk="1" hangingPunct="1">
              <a:lnSpc>
                <a:spcPct val="120000"/>
              </a:lnSpc>
              <a:spcBef>
                <a:spcPts val="0"/>
              </a:spcBef>
              <a:spcAft>
                <a:spcPts val="0"/>
              </a:spcAft>
            </a:pPr>
            <a:r>
              <a:rPr lang="en-US" altLang="zh-CN" sz="2000" b="0" dirty="0"/>
              <a:t>Isabelle</a:t>
            </a:r>
            <a:r>
              <a:rPr lang="zh-CN" altLang="en-US" sz="2000" b="0" dirty="0"/>
              <a:t>由剑桥大学和慕尼黑工业大学的学者于</a:t>
            </a:r>
            <a:r>
              <a:rPr lang="en-US" altLang="zh-CN" sz="2000" b="0" dirty="0"/>
              <a:t>1986</a:t>
            </a:r>
            <a:r>
              <a:rPr lang="zh-CN" altLang="en-US" sz="2000" b="0" dirty="0"/>
              <a:t>年共同开发完成</a:t>
            </a:r>
            <a:endParaRPr lang="en-US" altLang="zh-CN" b="0" dirty="0"/>
          </a:p>
          <a:p>
            <a:pPr lvl="1" eaLnBrk="1" hangingPunct="1">
              <a:lnSpc>
                <a:spcPct val="120000"/>
              </a:lnSpc>
              <a:spcBef>
                <a:spcPts val="0"/>
              </a:spcBef>
              <a:spcAft>
                <a:spcPts val="0"/>
              </a:spcAft>
            </a:pPr>
            <a:r>
              <a:rPr lang="zh-CN" altLang="en-US" sz="2000" b="0" dirty="0"/>
              <a:t>支持谓词公理系统、</a:t>
            </a:r>
            <a:r>
              <a:rPr lang="en-US" altLang="zh-CN" sz="2000" b="0" dirty="0" err="1"/>
              <a:t>Zermelo-Fraenkel</a:t>
            </a:r>
            <a:r>
              <a:rPr lang="zh-CN" altLang="en-US" sz="2000" b="0" dirty="0">
                <a:latin typeface="黑体" panose="02010609060101010101" pitchFamily="49" charset="-122"/>
              </a:rPr>
              <a:t>集合论、</a:t>
            </a:r>
            <a:r>
              <a:rPr lang="zh-CN" altLang="en-US" sz="2000" b="0" dirty="0"/>
              <a:t>嵌入式操作系统验证等</a:t>
            </a:r>
            <a:endParaRPr lang="en-US" altLang="zh-CN" sz="2000" b="0" dirty="0"/>
          </a:p>
          <a:p>
            <a:pPr eaLnBrk="1" hangingPunct="1">
              <a:lnSpc>
                <a:spcPct val="120000"/>
              </a:lnSpc>
              <a:spcBef>
                <a:spcPts val="0"/>
              </a:spcBef>
              <a:spcAft>
                <a:spcPts val="0"/>
              </a:spcAft>
            </a:pPr>
            <a:r>
              <a:rPr lang="zh-CN" altLang="en-US" b="0" dirty="0"/>
              <a:t>操作系统形式化验证</a:t>
            </a:r>
            <a:endParaRPr lang="en-US" altLang="zh-CN" b="0" dirty="0"/>
          </a:p>
          <a:p>
            <a:pPr lvl="1" eaLnBrk="1" hangingPunct="1">
              <a:lnSpc>
                <a:spcPct val="120000"/>
              </a:lnSpc>
              <a:spcBef>
                <a:spcPts val="0"/>
              </a:spcBef>
              <a:spcAft>
                <a:spcPts val="0"/>
              </a:spcAft>
              <a:buFont typeface="Arial" panose="020B0604020202020204" pitchFamily="34" charset="0"/>
              <a:buChar char="•"/>
            </a:pPr>
            <a:r>
              <a:rPr lang="en-US" altLang="zh-CN" sz="2000" b="0" dirty="0"/>
              <a:t>seL4</a:t>
            </a:r>
            <a:r>
              <a:rPr lang="zh-CN" altLang="en-US" sz="2000" b="0" dirty="0"/>
              <a:t>是世界上最小的内核之一，但</a:t>
            </a:r>
            <a:r>
              <a:rPr lang="zh-CN" altLang="en-US" sz="2000" dirty="0">
                <a:solidFill>
                  <a:srgbClr val="0070C0"/>
                </a:solidFill>
              </a:rPr>
              <a:t>性能不弱于</a:t>
            </a:r>
            <a:r>
              <a:rPr lang="zh-CN" altLang="en-US" sz="2000" b="0" dirty="0"/>
              <a:t>当前性能最好的微内核</a:t>
            </a:r>
            <a:endParaRPr lang="en-US" altLang="zh-CN" sz="2000" b="0" dirty="0"/>
          </a:p>
          <a:p>
            <a:pPr lvl="1" eaLnBrk="1" hangingPunct="1">
              <a:lnSpc>
                <a:spcPct val="120000"/>
              </a:lnSpc>
              <a:spcBef>
                <a:spcPts val="0"/>
              </a:spcBef>
              <a:spcAft>
                <a:spcPts val="0"/>
              </a:spcAft>
              <a:buFont typeface="Arial" panose="020B0604020202020204" pitchFamily="34" charset="0"/>
              <a:buChar char="•"/>
            </a:pPr>
            <a:r>
              <a:rPr lang="en-US" altLang="zh-CN" sz="2000" b="0" dirty="0"/>
              <a:t>seL4</a:t>
            </a:r>
            <a:r>
              <a:rPr lang="zh-CN" altLang="en-US" sz="2000" b="0" dirty="0"/>
              <a:t>是</a:t>
            </a:r>
            <a:r>
              <a:rPr lang="zh-CN" altLang="en-US" sz="2000" dirty="0">
                <a:solidFill>
                  <a:srgbClr val="0070C0"/>
                </a:solidFill>
              </a:rPr>
              <a:t>完全形式验证</a:t>
            </a:r>
            <a:r>
              <a:rPr lang="zh-CN" altLang="en-US" sz="2000" b="0" dirty="0"/>
              <a:t>的</a:t>
            </a:r>
            <a:endParaRPr lang="en-US" altLang="zh-CN" sz="2000" b="0" dirty="0"/>
          </a:p>
          <a:p>
            <a:pPr lvl="1" eaLnBrk="1" hangingPunct="1">
              <a:lnSpc>
                <a:spcPct val="120000"/>
              </a:lnSpc>
              <a:spcBef>
                <a:spcPts val="0"/>
              </a:spcBef>
              <a:spcAft>
                <a:spcPts val="0"/>
              </a:spcAft>
              <a:buFont typeface="Arial" panose="020B0604020202020204" pitchFamily="34" charset="0"/>
              <a:buChar char="•"/>
            </a:pPr>
            <a:r>
              <a:rPr lang="en-US" altLang="zh-CN" sz="2000" b="0" dirty="0"/>
              <a:t>seL4</a:t>
            </a:r>
            <a:r>
              <a:rPr lang="zh-CN" altLang="en-US" sz="2000" b="0" dirty="0"/>
              <a:t>验证使用</a:t>
            </a:r>
            <a:r>
              <a:rPr lang="en-US" altLang="zh-CN" sz="2000" b="0" dirty="0"/>
              <a:t>Isabelle/HOL</a:t>
            </a:r>
            <a:r>
              <a:rPr lang="zh-CN" altLang="en-US" sz="2000" b="0" dirty="0"/>
              <a:t>进行</a:t>
            </a:r>
            <a:r>
              <a:rPr lang="zh-CN" altLang="en-US" sz="2000" dirty="0">
                <a:solidFill>
                  <a:srgbClr val="0070C0"/>
                </a:solidFill>
              </a:rPr>
              <a:t>形式化数学证明</a:t>
            </a:r>
            <a:endParaRPr lang="zh-CN" altLang="en-US" sz="2000" dirty="0"/>
          </a:p>
          <a:p>
            <a:pPr marL="0" indent="0">
              <a:buNone/>
            </a:pPr>
            <a:endParaRPr lang="en-US" altLang="zh-CN" sz="2400" b="0" dirty="0"/>
          </a:p>
          <a:p>
            <a:pPr marL="0" indent="0">
              <a:buNone/>
            </a:pPr>
            <a:endParaRPr lang="en-US" altLang="zh-CN" sz="2400" b="0" dirty="0"/>
          </a:p>
          <a:p>
            <a:pPr marL="0" indent="0">
              <a:buNone/>
            </a:pPr>
            <a:endParaRPr lang="en-US" altLang="zh-CN" sz="2400" b="0" dirty="0"/>
          </a:p>
          <a:p>
            <a:pPr marL="0" indent="0">
              <a:buNone/>
            </a:pPr>
            <a:endParaRPr lang="en-US" altLang="zh-CN" sz="2400" b="0" dirty="0"/>
          </a:p>
          <a:p>
            <a:pPr marL="0" indent="0">
              <a:buNone/>
            </a:pPr>
            <a:endParaRPr lang="en-US" altLang="zh-CN" sz="2400" b="0" dirty="0">
              <a:solidFill>
                <a:srgbClr val="FF0000"/>
              </a:solidFill>
            </a:endParaRPr>
          </a:p>
          <a:p>
            <a:pPr marL="0" indent="0">
              <a:buNone/>
            </a:pPr>
            <a:endParaRPr lang="en-US" altLang="zh-CN" sz="2400" b="0" dirty="0">
              <a:solidFill>
                <a:srgbClr val="FF0000"/>
              </a:solidFill>
            </a:endParaRPr>
          </a:p>
          <a:p>
            <a:pPr marL="0" indent="0">
              <a:buNone/>
            </a:pPr>
            <a:endParaRPr lang="en-US" altLang="zh-CN" sz="2400" b="1" dirty="0">
              <a:solidFill>
                <a:srgbClr val="FF0000"/>
              </a:solidFill>
            </a:endParaRPr>
          </a:p>
          <a:p>
            <a:pPr marL="0" indent="0">
              <a:buNone/>
            </a:pPr>
            <a:endParaRPr lang="en-US" altLang="zh-CN" sz="2400" b="1" dirty="0">
              <a:solidFill>
                <a:srgbClr val="FF0000"/>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04" y="4632824"/>
            <a:ext cx="1737466" cy="1693199"/>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0776" y="4632824"/>
            <a:ext cx="2241341" cy="154345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150" y="4591484"/>
            <a:ext cx="3170377" cy="1626137"/>
          </a:xfrm>
          <a:prstGeom prst="rect">
            <a:avLst/>
          </a:prstGeom>
        </p:spPr>
      </p:pic>
    </p:spTree>
    <p:extLst>
      <p:ext uri="{BB962C8B-B14F-4D97-AF65-F5344CB8AC3E}">
        <p14:creationId xmlns:p14="http://schemas.microsoft.com/office/powerpoint/2010/main" val="2551064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8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8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8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885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8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85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85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descr="1"/>
          <p:cNvPicPr>
            <a:picLocks noChangeAspect="1" noChangeArrowheads="1"/>
          </p:cNvPicPr>
          <p:nvPr/>
        </p:nvPicPr>
        <p:blipFill>
          <a:blip r:embed="rId2" cstate="print">
            <a:lum bright="36000" contrast="-60000"/>
          </a:blip>
          <a:srcRect t="9599" b="5481"/>
          <a:stretch>
            <a:fillRect/>
          </a:stretch>
        </p:blipFill>
        <p:spPr bwMode="auto">
          <a:xfrm>
            <a:off x="0" y="0"/>
            <a:ext cx="9144000" cy="6858000"/>
          </a:xfrm>
          <a:prstGeom prst="rect">
            <a:avLst/>
          </a:prstGeom>
          <a:noFill/>
          <a:ln w="9525">
            <a:noFill/>
            <a:miter lim="800000"/>
            <a:headEnd/>
            <a:tailEnd/>
          </a:ln>
        </p:spPr>
      </p:pic>
      <p:sp>
        <p:nvSpPr>
          <p:cNvPr id="41987" name="WordArt 4"/>
          <p:cNvSpPr>
            <a:spLocks noChangeArrowheads="1" noChangeShapeType="1" noTextEdit="1"/>
          </p:cNvSpPr>
          <p:nvPr/>
        </p:nvSpPr>
        <p:spPr bwMode="auto">
          <a:xfrm>
            <a:off x="3540125" y="4511675"/>
            <a:ext cx="5073650" cy="1965325"/>
          </a:xfrm>
          <a:prstGeom prst="rect">
            <a:avLst/>
          </a:prstGeom>
        </p:spPr>
        <p:txBody>
          <a:bodyPr wrap="none" fromWordArt="1">
            <a:prstTxWarp prst="textCascadeUp">
              <a:avLst>
                <a:gd name="adj" fmla="val 44444"/>
              </a:avLst>
            </a:prstTxWarp>
            <a:scene3d>
              <a:camera prst="legacyPerspectiveFront">
                <a:rot lat="20519964" lon="1080000" rev="0"/>
              </a:camera>
              <a:lightRig rig="legacyHarsh2" dir="b"/>
            </a:scene3d>
            <a:sp3d extrusionH="430200" prstMaterial="legacyMatte">
              <a:extrusionClr>
                <a:srgbClr val="FF6600"/>
              </a:extrusionClr>
            </a:sp3d>
          </a:bodyPr>
          <a:lstStyle/>
          <a:p>
            <a:r>
              <a:rPr lang="zh-CN" altLang="en-US" kern="10">
                <a:ln w="9525">
                  <a:round/>
                  <a:headEnd/>
                  <a:tailEnd/>
                </a:ln>
                <a:gradFill rotWithShape="1">
                  <a:gsLst>
                    <a:gs pos="0">
                      <a:srgbClr val="FFE701"/>
                    </a:gs>
                    <a:gs pos="100000">
                      <a:srgbClr val="FE3E02"/>
                    </a:gs>
                  </a:gsLst>
                  <a:lin ang="5400000" scaled="1"/>
                </a:gradFill>
                <a:latin typeface="宋体"/>
                <a:ea typeface="宋体"/>
              </a:rPr>
              <a:t>谢谢</a:t>
            </a:r>
          </a:p>
        </p:txBody>
      </p:sp>
    </p:spTree>
    <p:extLst>
      <p:ext uri="{BB962C8B-B14F-4D97-AF65-F5344CB8AC3E}">
        <p14:creationId xmlns:p14="http://schemas.microsoft.com/office/powerpoint/2010/main" val="374733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1C1FA2A3-D51B-47C8-A598-6C719E6012DC}"/>
              </a:ext>
            </a:extLst>
          </p:cNvPr>
          <p:cNvSpPr>
            <a:spLocks noGrp="1" noChangeArrowheads="1"/>
          </p:cNvSpPr>
          <p:nvPr>
            <p:ph type="title"/>
          </p:nvPr>
        </p:nvSpPr>
        <p:spPr/>
        <p:txBody>
          <a:bodyPr/>
          <a:lstStyle/>
          <a:p>
            <a:r>
              <a:rPr lang="zh-CN" altLang="en-US" dirty="0">
                <a:latin typeface="Times New Roman" panose="02020603050405020304" pitchFamily="18" charset="0"/>
                <a:sym typeface="Symbol" panose="05050102010706020507" pitchFamily="18" charset="2"/>
              </a:rPr>
              <a:t>公理系统</a:t>
            </a:r>
            <a:endParaRPr lang="zh-CN" altLang="en-US" dirty="0"/>
          </a:p>
        </p:txBody>
      </p:sp>
      <mc:AlternateContent xmlns:mc="http://schemas.openxmlformats.org/markup-compatibility/2006" xmlns:a14="http://schemas.microsoft.com/office/drawing/2010/main">
        <mc:Choice Requires="a14">
          <p:sp>
            <p:nvSpPr>
              <p:cNvPr id="24579" name="内容占位符 2">
                <a:extLst>
                  <a:ext uri="{FF2B5EF4-FFF2-40B4-BE49-F238E27FC236}">
                    <a16:creationId xmlns:a16="http://schemas.microsoft.com/office/drawing/2014/main" id="{AF4A229D-0989-4F57-9BFB-C5510BC46979}"/>
                  </a:ext>
                </a:extLst>
              </p:cNvPr>
              <p:cNvSpPr>
                <a:spLocks noGrp="1" noChangeArrowheads="1"/>
              </p:cNvSpPr>
              <p:nvPr>
                <p:ph idx="1"/>
              </p:nvPr>
            </p:nvSpPr>
            <p:spPr>
              <a:xfrm>
                <a:off x="135923" y="946150"/>
                <a:ext cx="4979063" cy="5861050"/>
              </a:xfrm>
            </p:spPr>
            <p:txBody>
              <a:bodyPr/>
              <a:lstStyle/>
              <a:p>
                <a:pPr>
                  <a:lnSpc>
                    <a:spcPct val="110000"/>
                  </a:lnSpc>
                </a:pPr>
                <a:r>
                  <a:rPr lang="zh-CN" altLang="en-US" b="0" dirty="0">
                    <a:latin typeface="Times New Roman" panose="02020603050405020304" pitchFamily="18" charset="0"/>
                    <a:cs typeface="Times New Roman" panose="02020603050405020304" pitchFamily="18" charset="0"/>
                    <a:sym typeface="Symbol" panose="05050102010706020507" pitchFamily="18" charset="2"/>
                  </a:rPr>
                  <a:t>弗雷格公理系统</a:t>
                </a:r>
                <a:endParaRPr lang="en-US" altLang="zh-CN" b="0" dirty="0">
                  <a:latin typeface="Times New Roman" panose="02020603050405020304" pitchFamily="18" charset="0"/>
                  <a:cs typeface="Times New Roman" panose="02020603050405020304" pitchFamily="18" charset="0"/>
                  <a:sym typeface="Symbol" panose="05050102010706020507" pitchFamily="18" charset="2"/>
                </a:endParaRPr>
              </a:p>
              <a:p>
                <a:pPr lvl="1" eaLnBrk="1" hangingPunct="1">
                  <a:lnSpc>
                    <a:spcPct val="110000"/>
                  </a:lnSpc>
                </a:pPr>
                <a14:m>
                  <m:oMath xmlns:m="http://schemas.openxmlformats.org/officeDocument/2006/math">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oMath>
                </a14:m>
                <a:endParaRPr lang="en-US" altLang="zh-CN" dirty="0">
                  <a:sym typeface="Symbol" panose="05050102010706020507" pitchFamily="18" charset="2"/>
                </a:endParaRPr>
              </a:p>
              <a:p>
                <a:pPr lvl="1" eaLnBrk="1" hangingPunct="1">
                  <a:lnSpc>
                    <a:spcPct val="110000"/>
                  </a:lnSpc>
                </a:pPr>
                <a14:m>
                  <m:oMath xmlns:m="http://schemas.openxmlformats.org/officeDocument/2006/math">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oMath>
                </a14:m>
                <a:endParaRPr lang="en-US" altLang="zh-CN" dirty="0">
                  <a:sym typeface="Symbol" panose="05050102010706020507" pitchFamily="18" charset="2"/>
                </a:endParaRPr>
              </a:p>
              <a:p>
                <a:pPr lvl="1" eaLnBrk="1" hangingPunct="1">
                  <a:lnSpc>
                    <a:spcPct val="110000"/>
                  </a:lnSpc>
                </a:pPr>
                <a14:m>
                  <m:oMath xmlns:m="http://schemas.openxmlformats.org/officeDocument/2006/math">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oMath>
                </a14:m>
                <a:endParaRPr lang="en-US" altLang="zh-CN" dirty="0">
                  <a:sym typeface="Symbol" panose="05050102010706020507" pitchFamily="18" charset="2"/>
                </a:endParaRPr>
              </a:p>
              <a:p>
                <a:pPr lvl="1" eaLnBrk="1" hangingPunct="1">
                  <a:lnSpc>
                    <a:spcPct val="110000"/>
                  </a:lnSpc>
                </a:pPr>
                <a14:m>
                  <m:oMath xmlns:m="http://schemas.openxmlformats.org/officeDocument/2006/math">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oMath>
                </a14:m>
                <a:endParaRPr lang="en-US" altLang="zh-CN" dirty="0">
                  <a:sym typeface="Symbol" panose="05050102010706020507" pitchFamily="18" charset="2"/>
                </a:endParaRPr>
              </a:p>
              <a:p>
                <a:pPr lvl="1" eaLnBrk="1" hangingPunct="1">
                  <a:lnSpc>
                    <a:spcPct val="110000"/>
                  </a:lnSpc>
                </a:pPr>
                <a14:m>
                  <m:oMath xmlns:m="http://schemas.openxmlformats.org/officeDocument/2006/math">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oMath>
                </a14:m>
                <a:endParaRPr lang="en-US" altLang="zh-CN" i="1" dirty="0">
                  <a:sym typeface="Symbol" panose="05050102010706020507" pitchFamily="18" charset="2"/>
                </a:endParaRPr>
              </a:p>
              <a:p>
                <a:pPr lvl="1" eaLnBrk="1" hangingPunct="1">
                  <a:lnSpc>
                    <a:spcPct val="110000"/>
                  </a:lnSpc>
                </a:pPr>
                <a14:m>
                  <m:oMath xmlns:m="http://schemas.openxmlformats.org/officeDocument/2006/math">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oMath>
                </a14:m>
                <a:endParaRPr lang="en-US" altLang="zh-CN" i="1" dirty="0">
                  <a:sym typeface="Symbol" panose="05050102010706020507" pitchFamily="18" charset="2"/>
                </a:endParaRPr>
              </a:p>
              <a:p>
                <a:pPr>
                  <a:lnSpc>
                    <a:spcPct val="110000"/>
                  </a:lnSpc>
                </a:pPr>
                <a:r>
                  <a:rPr lang="zh-CN" altLang="en-US" b="0" dirty="0">
                    <a:latin typeface="Times New Roman" panose="02020603050405020304" pitchFamily="18" charset="0"/>
                    <a:cs typeface="Times New Roman" panose="02020603050405020304" pitchFamily="18" charset="0"/>
                    <a:sym typeface="Symbol" panose="05050102010706020507" pitchFamily="18" charset="2"/>
                  </a:rPr>
                  <a:t>卢卡西维茨公理系统</a:t>
                </a:r>
                <a:endParaRPr lang="en-US" altLang="zh-CN" b="0" dirty="0">
                  <a:latin typeface="Times New Roman" panose="02020603050405020304" pitchFamily="18" charset="0"/>
                  <a:cs typeface="Times New Roman" panose="02020603050405020304" pitchFamily="18" charset="0"/>
                  <a:sym typeface="Symbol" panose="05050102010706020507" pitchFamily="18" charset="2"/>
                </a:endParaRPr>
              </a:p>
              <a:p>
                <a:pPr lvl="1" eaLnBrk="1" hangingPunct="1">
                  <a:lnSpc>
                    <a:spcPct val="110000"/>
                  </a:lnSpc>
                </a:pPr>
                <a14:m>
                  <m:oMath xmlns:m="http://schemas.openxmlformats.org/officeDocument/2006/math">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oMath>
                </a14:m>
                <a:endParaRPr lang="en-US" altLang="zh-CN" dirty="0">
                  <a:sym typeface="Symbol" panose="05050102010706020507" pitchFamily="18" charset="2"/>
                </a:endParaRPr>
              </a:p>
              <a:p>
                <a:pPr lvl="1" eaLnBrk="1" hangingPunct="1">
                  <a:lnSpc>
                    <a:spcPct val="110000"/>
                  </a:lnSpc>
                </a:pPr>
                <a14:m>
                  <m:oMath xmlns:m="http://schemas.openxmlformats.org/officeDocument/2006/math">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oMath>
                </a14:m>
                <a:endParaRPr lang="en-US" altLang="zh-CN" dirty="0">
                  <a:sym typeface="Symbol" panose="05050102010706020507" pitchFamily="18" charset="2"/>
                </a:endParaRPr>
              </a:p>
              <a:p>
                <a:pPr lvl="1" eaLnBrk="1" hangingPunct="1">
                  <a:lnSpc>
                    <a:spcPct val="110000"/>
                  </a:lnSpc>
                </a:pP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r>
                      <a:rPr lang="en-US" altLang="zh-CN" b="1" i="1" dirty="0" smtClean="0">
                        <a:latin typeface="Cambria Math" panose="02040503050406030204" pitchFamily="18" charset="0"/>
                        <a:sym typeface="Symbol" panose="05050102010706020507" pitchFamily="18" charset="2"/>
                      </a:rPr>
                      <m:t>)</m:t>
                    </m:r>
                  </m:oMath>
                </a14:m>
                <a:endParaRPr lang="en-US" altLang="zh-CN" dirty="0"/>
              </a:p>
              <a:p>
                <a:pPr>
                  <a:lnSpc>
                    <a:spcPct val="110000"/>
                  </a:lnSpc>
                </a:pPr>
                <a:endParaRPr lang="en-US" altLang="zh-CN" sz="3200" dirty="0">
                  <a:latin typeface="Times New Roman" panose="02020603050405020304" pitchFamily="18" charset="0"/>
                  <a:cs typeface="Times New Roman" panose="02020603050405020304" pitchFamily="18" charset="0"/>
                  <a:sym typeface="Symbol" panose="05050102010706020507" pitchFamily="18" charset="2"/>
                </a:endParaRPr>
              </a:p>
              <a:p>
                <a:pPr>
                  <a:lnSpc>
                    <a:spcPct val="110000"/>
                  </a:lnSpc>
                </a:pPr>
                <a:endParaRPr lang="zh-CN" altLang="en-US" sz="3200" dirty="0">
                  <a:latin typeface="Times New Roman" panose="02020603050405020304" pitchFamily="18" charset="0"/>
                  <a:cs typeface="Times New Roman" panose="02020603050405020304" pitchFamily="18" charset="0"/>
                </a:endParaRPr>
              </a:p>
            </p:txBody>
          </p:sp>
        </mc:Choice>
        <mc:Fallback xmlns="">
          <p:sp>
            <p:nvSpPr>
              <p:cNvPr id="24579" name="内容占位符 2">
                <a:extLst>
                  <a:ext uri="{FF2B5EF4-FFF2-40B4-BE49-F238E27FC236}">
                    <a16:creationId xmlns:a16="http://schemas.microsoft.com/office/drawing/2014/main" id="{AF4A229D-0989-4F57-9BFB-C5510BC46979}"/>
                  </a:ext>
                </a:extLst>
              </p:cNvPr>
              <p:cNvSpPr>
                <a:spLocks noGrp="1" noRot="1" noChangeAspect="1" noMove="1" noResize="1" noEditPoints="1" noAdjustHandles="1" noChangeArrowheads="1" noChangeShapeType="1" noTextEdit="1"/>
              </p:cNvSpPr>
              <p:nvPr>
                <p:ph idx="1"/>
              </p:nvPr>
            </p:nvSpPr>
            <p:spPr>
              <a:xfrm>
                <a:off x="135923" y="946150"/>
                <a:ext cx="4979063" cy="5861050"/>
              </a:xfrm>
              <a:blipFill>
                <a:blip r:embed="rId2"/>
                <a:stretch>
                  <a:fillRect l="-1346" t="-1247" b="-12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37477F77-209A-4C8F-8D40-02FF04D68D18}"/>
                  </a:ext>
                </a:extLst>
              </p:cNvPr>
              <p:cNvSpPr txBox="1">
                <a:spLocks/>
              </p:cNvSpPr>
              <p:nvPr/>
            </p:nvSpPr>
            <p:spPr bwMode="auto">
              <a:xfrm>
                <a:off x="4572000" y="887413"/>
                <a:ext cx="4572000" cy="2755673"/>
              </a:xfrm>
              <a:prstGeom prst="rect">
                <a:avLst/>
              </a:prstGeom>
              <a:noFill/>
              <a:ln w="9525">
                <a:noFill/>
                <a:miter lim="800000"/>
                <a:headEnd/>
                <a:tailEnd/>
              </a:ln>
            </p:spPr>
            <p:txBody>
              <a:bodyPr/>
              <a:lstStyle/>
              <a:p>
                <a:pPr marL="342900" marR="0" lvl="0" indent="-342900" algn="l" defTabSz="914400" rtl="0" eaLnBrk="0" fontAlgn="base" latinLnBrk="0" hangingPunct="0">
                  <a:lnSpc>
                    <a:spcPct val="90000"/>
                  </a:lnSpc>
                  <a:spcBef>
                    <a:spcPct val="25000"/>
                  </a:spcBef>
                  <a:spcAft>
                    <a:spcPct val="20000"/>
                  </a:spcAft>
                  <a:buClr>
                    <a:srgbClr val="336699"/>
                  </a:buClr>
                  <a:buSzTx/>
                  <a:buFont typeface="Wingdings" pitchFamily="2" charset="2"/>
                  <a:buChar char="§"/>
                  <a:tabLst/>
                  <a:defRPr/>
                </a:pPr>
                <a:r>
                  <a:rPr kumimoji="0" lang="zh-CN" altLang="en-US" sz="28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罗素</a:t>
                </a:r>
                <a:r>
                  <a:rPr kumimoji="0" lang="zh-CN" altLang="en-US" sz="280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公理系统</a:t>
                </a:r>
                <a:endParaRPr kumimoji="0" lang="en-US" altLang="zh-CN" sz="280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endParaRPr>
              </a:p>
              <a:p>
                <a:pPr marL="800100" marR="0" lvl="1" indent="-342900" algn="l" defTabSz="914400" rtl="0" eaLnBrk="0" fontAlgn="base" latinLnBrk="0" hangingPunct="0">
                  <a:lnSpc>
                    <a:spcPct val="90000"/>
                  </a:lnSpc>
                  <a:spcBef>
                    <a:spcPct val="25000"/>
                  </a:spcBef>
                  <a:spcAft>
                    <a:spcPct val="20000"/>
                  </a:spcAft>
                  <a:buClr>
                    <a:srgbClr val="336699"/>
                  </a:buClr>
                  <a:buSzTx/>
                  <a:buFont typeface="Wingdings" pitchFamily="2" charset="2"/>
                  <a:buChar char="§"/>
                  <a:tabLst/>
                  <a:defRPr/>
                </a:pPr>
                <a14:m>
                  <m:oMath xmlns:m="http://schemas.openxmlformats.org/officeDocument/2006/math">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𝑸</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𝑸</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𝑸</m:t>
                    </m:r>
                  </m:oMath>
                </a14:m>
                <a:endPar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endParaRPr>
              </a:p>
              <a:p>
                <a:pPr marL="800100" marR="0" lvl="1" indent="-342900" algn="l" defTabSz="914400" rtl="0" eaLnBrk="0" fontAlgn="base" latinLnBrk="0" hangingPunct="0">
                  <a:lnSpc>
                    <a:spcPct val="110000"/>
                  </a:lnSpc>
                  <a:buClr>
                    <a:srgbClr val="336699"/>
                  </a:buClr>
                  <a:buSzTx/>
                  <a:buFont typeface="Wingdings" pitchFamily="2" charset="2"/>
                  <a:buChar char="§"/>
                  <a:tabLst/>
                  <a:defRPr/>
                </a:pPr>
                <a14:m>
                  <m:oMath xmlns:m="http://schemas.openxmlformats.org/officeDocument/2006/math">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𝑸</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𝑸</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𝑹</m:t>
                    </m:r>
                  </m:oMath>
                </a14:m>
                <a:endPar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endParaRPr>
              </a:p>
              <a:p>
                <a:pPr marL="800100" marR="0" lvl="1" indent="-342900" algn="l" defTabSz="914400" rtl="0" eaLnBrk="0" fontAlgn="base" latinLnBrk="0" hangingPunct="0">
                  <a:lnSpc>
                    <a:spcPct val="90000"/>
                  </a:lnSpc>
                  <a:spcBef>
                    <a:spcPct val="25000"/>
                  </a:spcBef>
                  <a:spcAft>
                    <a:spcPct val="20000"/>
                  </a:spcAft>
                  <a:buClr>
                    <a:srgbClr val="336699"/>
                  </a:buClr>
                  <a:buSzTx/>
                  <a:buFont typeface="Wingdings" pitchFamily="2" charset="2"/>
                  <a:buChar char="§"/>
                  <a:tabLst/>
                  <a:defRPr/>
                </a:pPr>
                <a14:m>
                  <m:oMath xmlns:m="http://schemas.openxmlformats.org/officeDocument/2006/math">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𝑸</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𝑹</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𝑹</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𝑸</m:t>
                    </m:r>
                  </m:oMath>
                </a14:m>
                <a:endParaRPr kumimoji="0" lang="en-US" altLang="zh-CN" sz="2400" b="1" i="1"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endParaRPr>
              </a:p>
              <a:p>
                <a:pPr marL="800100" marR="0" lvl="1" indent="-342900" algn="l" defTabSz="914400" rtl="0" eaLnBrk="0" fontAlgn="base" latinLnBrk="0" hangingPunct="0">
                  <a:lnSpc>
                    <a:spcPct val="90000"/>
                  </a:lnSpc>
                  <a:spcBef>
                    <a:spcPct val="25000"/>
                  </a:spcBef>
                  <a:spcAft>
                    <a:spcPct val="20000"/>
                  </a:spcAft>
                  <a:buClr>
                    <a:srgbClr val="336699"/>
                  </a:buClr>
                  <a:buSzTx/>
                  <a:buFont typeface="Wingdings" pitchFamily="2" charset="2"/>
                  <a:buChar char="§"/>
                  <a:tabLst/>
                  <a:defRPr/>
                </a:pPr>
                <a14:m>
                  <m:oMath xmlns:m="http://schemas.openxmlformats.org/officeDocument/2006/math">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𝑷</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𝑸</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en-US" altLang="zh-CN" sz="2400" b="1" i="1" kern="0" dirty="0" smtClean="0">
                        <a:solidFill>
                          <a:srgbClr val="000000"/>
                        </a:solidFill>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𝑷</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𝑹</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𝑸</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en-US" altLang="zh-CN" sz="2400" b="1" i="1" kern="0" dirty="0" smtClean="0">
                        <a:solidFill>
                          <a:srgbClr val="000000"/>
                        </a:solidFill>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𝑹</m:t>
                    </m:r>
                    <m:r>
                      <a:rPr kumimoji="0" lang="en-US" altLang="zh-CN" sz="2400" b="1" i="1" u="none" strike="noStrike" kern="0" cap="none" spc="0" normalizeH="0" baseline="0" noProof="0" dirty="0" smtClean="0">
                        <a:ln>
                          <a:noFill/>
                        </a:ln>
                        <a:solidFill>
                          <a:srgbClr val="000000"/>
                        </a:solidFill>
                        <a:effectLst/>
                        <a:uLnTx/>
                        <a:uFillTx/>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oMath>
                </a14:m>
                <a:endPar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itchFamily="18" charset="2"/>
                </a:endParaRPr>
              </a:p>
              <a:p>
                <a:pPr marL="342900" marR="0" lvl="0" indent="-342900" algn="l" defTabSz="914400" rtl="0" eaLnBrk="0" fontAlgn="base" latinLnBrk="0" hangingPunct="0">
                  <a:lnSpc>
                    <a:spcPct val="90000"/>
                  </a:lnSpc>
                  <a:spcBef>
                    <a:spcPct val="25000"/>
                  </a:spcBef>
                  <a:spcAft>
                    <a:spcPct val="20000"/>
                  </a:spcAft>
                  <a:buClr>
                    <a:srgbClr val="336699"/>
                  </a:buClr>
                  <a:buSzTx/>
                  <a:buFont typeface="Wingdings" pitchFamily="2" charset="2"/>
                  <a:buChar char="§"/>
                  <a:tabLst/>
                  <a:defRPr/>
                </a:pPr>
                <a:endPar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 name="内容占位符 2">
                <a:extLst>
                  <a:ext uri="{FF2B5EF4-FFF2-40B4-BE49-F238E27FC236}">
                    <a16:creationId xmlns:a16="http://schemas.microsoft.com/office/drawing/2014/main" id="{37477F77-209A-4C8F-8D40-02FF04D68D18}"/>
                  </a:ext>
                </a:extLst>
              </p:cNvPr>
              <p:cNvSpPr txBox="1">
                <a:spLocks noRot="1" noChangeAspect="1" noMove="1" noResize="1" noEditPoints="1" noAdjustHandles="1" noChangeArrowheads="1" noChangeShapeType="1" noTextEdit="1"/>
              </p:cNvSpPr>
              <p:nvPr/>
            </p:nvSpPr>
            <p:spPr bwMode="auto">
              <a:xfrm>
                <a:off x="4572000" y="887413"/>
                <a:ext cx="4572000" cy="2755673"/>
              </a:xfrm>
              <a:prstGeom prst="rect">
                <a:avLst/>
              </a:prstGeom>
              <a:blipFill>
                <a:blip r:embed="rId3"/>
                <a:stretch>
                  <a:fillRect l="-2267" t="-4646" b="-1106"/>
                </a:stretch>
              </a:blipFill>
              <a:ln w="9525">
                <a:noFill/>
                <a:miter lim="800000"/>
                <a:headEnd/>
                <a:tailEnd/>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67A134BB-D2CB-49CC-8E1C-2A2322280B3D}"/>
              </a:ext>
            </a:extLst>
          </p:cNvPr>
          <p:cNvSpPr>
            <a:spLocks noGrp="1" noChangeArrowheads="1"/>
          </p:cNvSpPr>
          <p:nvPr>
            <p:ph type="title"/>
          </p:nvPr>
        </p:nvSpPr>
        <p:spPr/>
        <p:txBody>
          <a:bodyPr/>
          <a:lstStyle/>
          <a:p>
            <a:r>
              <a:rPr lang="zh-CN" altLang="en-US"/>
              <a:t>推演</a:t>
            </a:r>
            <a:r>
              <a:rPr lang="en-US" altLang="zh-CN"/>
              <a:t>(</a:t>
            </a:r>
            <a:r>
              <a:rPr lang="zh-CN" altLang="en-US"/>
              <a:t>演绎</a:t>
            </a:r>
            <a:r>
              <a:rPr lang="en-US" altLang="zh-CN"/>
              <a:t>)</a:t>
            </a:r>
            <a:endParaRPr lang="zh-CN" altLang="en-US"/>
          </a:p>
        </p:txBody>
      </p:sp>
      <mc:AlternateContent xmlns:mc="http://schemas.openxmlformats.org/markup-compatibility/2006" xmlns:a14="http://schemas.microsoft.com/office/drawing/2010/main">
        <mc:Choice Requires="a14">
          <p:sp>
            <p:nvSpPr>
              <p:cNvPr id="25603" name="内容占位符 2">
                <a:extLst>
                  <a:ext uri="{FF2B5EF4-FFF2-40B4-BE49-F238E27FC236}">
                    <a16:creationId xmlns:a16="http://schemas.microsoft.com/office/drawing/2014/main" id="{56EC86A5-9419-44DC-A376-827495A59754}"/>
                  </a:ext>
                </a:extLst>
              </p:cNvPr>
              <p:cNvSpPr>
                <a:spLocks noGrp="1" noChangeArrowheads="1"/>
              </p:cNvSpPr>
              <p:nvPr>
                <p:ph idx="1"/>
              </p:nvPr>
            </p:nvSpPr>
            <p:spPr>
              <a:xfrm>
                <a:off x="276225" y="946150"/>
                <a:ext cx="8867775" cy="5245100"/>
              </a:xfrm>
            </p:spPr>
            <p:txBody>
              <a:bodyPr/>
              <a:lstStyle/>
              <a:p>
                <a:r>
                  <a:rPr lang="zh-CN" altLang="en-US" b="0" dirty="0"/>
                  <a:t>设</a:t>
                </a:r>
                <a14:m>
                  <m:oMath xmlns:m="http://schemas.openxmlformats.org/officeDocument/2006/math">
                    <m:r>
                      <a:rPr lang="el-GR" altLang="zh-CN" b="1" i="0" dirty="0" smtClean="0">
                        <a:latin typeface="Cambria Math" panose="02040503050406030204" pitchFamily="18" charset="0"/>
                      </a:rPr>
                      <m:t>𝚪</m:t>
                    </m:r>
                  </m:oMath>
                </a14:m>
                <a:r>
                  <a:rPr lang="zh-CN" altLang="en-US" b="0" dirty="0"/>
                  <a:t>是合式公式集合，</a:t>
                </a:r>
                <a14:m>
                  <m:oMath xmlns:m="http://schemas.openxmlformats.org/officeDocument/2006/math">
                    <m:r>
                      <a:rPr lang="en-US" altLang="zh-CN" b="1" i="1" dirty="0" smtClean="0">
                        <a:latin typeface="Cambria Math" panose="02040503050406030204" pitchFamily="18" charset="0"/>
                      </a:rPr>
                      <m:t>𝑸</m:t>
                    </m:r>
                  </m:oMath>
                </a14:m>
                <a:r>
                  <a:rPr lang="zh-CN" altLang="en-US" b="0" dirty="0"/>
                  <a:t>是合式公式</a:t>
                </a:r>
                <a:endParaRPr lang="en-US" altLang="zh-CN" b="0" dirty="0"/>
              </a:p>
              <a:p>
                <a:pPr marL="0" indent="0">
                  <a:buNone/>
                </a:pPr>
                <a:r>
                  <a:rPr lang="en-US" altLang="zh-CN" b="0" dirty="0"/>
                  <a:t>(1)</a:t>
                </a:r>
                <a:r>
                  <a:rPr lang="en-US" altLang="zh-CN" dirty="0"/>
                  <a:t> </a:t>
                </a:r>
                <a:r>
                  <a:rPr lang="zh-CN" altLang="en-US" dirty="0">
                    <a:solidFill>
                      <a:srgbClr val="0070C0"/>
                    </a:solidFill>
                  </a:rPr>
                  <a:t>如果</a:t>
                </a:r>
                <a14:m>
                  <m:oMath xmlns:m="http://schemas.openxmlformats.org/officeDocument/2006/math">
                    <m:r>
                      <a:rPr lang="el-GR" altLang="zh-CN" b="1" i="0" dirty="0" smtClean="0">
                        <a:solidFill>
                          <a:srgbClr val="0070C0"/>
                        </a:solidFill>
                        <a:latin typeface="Cambria Math" panose="02040503050406030204" pitchFamily="18" charset="0"/>
                      </a:rPr>
                      <m:t>𝚪</m:t>
                    </m:r>
                  </m:oMath>
                </a14:m>
                <a:r>
                  <a:rPr lang="zh-CN" altLang="en-US" dirty="0">
                    <a:solidFill>
                      <a:srgbClr val="0070C0"/>
                    </a:solidFill>
                  </a:rPr>
                  <a:t>成立，则</a:t>
                </a:r>
                <a14:m>
                  <m:oMath xmlns:m="http://schemas.openxmlformats.org/officeDocument/2006/math">
                    <m:r>
                      <a:rPr lang="en-US" altLang="zh-CN" b="1" i="1" dirty="0" smtClean="0">
                        <a:solidFill>
                          <a:srgbClr val="0070C0"/>
                        </a:solidFill>
                        <a:latin typeface="Cambria Math" panose="02040503050406030204" pitchFamily="18" charset="0"/>
                      </a:rPr>
                      <m:t>𝑸</m:t>
                    </m:r>
                  </m:oMath>
                </a14:m>
                <a:r>
                  <a:rPr lang="zh-CN" altLang="en-US" dirty="0">
                    <a:solidFill>
                      <a:srgbClr val="0070C0"/>
                    </a:solidFill>
                  </a:rPr>
                  <a:t>必然成立</a:t>
                </a:r>
                <a:r>
                  <a:rPr lang="zh-CN" altLang="en-US" b="0" dirty="0"/>
                  <a:t>，则称</a:t>
                </a:r>
                <a14:m>
                  <m:oMath xmlns:m="http://schemas.openxmlformats.org/officeDocument/2006/math">
                    <m:r>
                      <a:rPr lang="el-GR" altLang="zh-CN" b="1" i="0" dirty="0" smtClean="0">
                        <a:solidFill>
                          <a:srgbClr val="0070C0"/>
                        </a:solidFill>
                        <a:latin typeface="Cambria Math" panose="02040503050406030204" pitchFamily="18" charset="0"/>
                      </a:rPr>
                      <m:t>𝚪</m:t>
                    </m:r>
                  </m:oMath>
                </a14:m>
                <a:r>
                  <a:rPr lang="zh-CN" altLang="en-US" dirty="0">
                    <a:solidFill>
                      <a:srgbClr val="0070C0"/>
                    </a:solidFill>
                  </a:rPr>
                  <a:t>推演</a:t>
                </a:r>
                <a:r>
                  <a:rPr lang="en-US" altLang="zh-CN" dirty="0">
                    <a:solidFill>
                      <a:srgbClr val="0070C0"/>
                    </a:solidFill>
                  </a:rPr>
                  <a:t>(</a:t>
                </a:r>
                <a:r>
                  <a:rPr lang="zh-CN" altLang="en-US" dirty="0">
                    <a:solidFill>
                      <a:srgbClr val="0070C0"/>
                    </a:solidFill>
                  </a:rPr>
                  <a:t>演绎</a:t>
                </a:r>
                <a:r>
                  <a:rPr lang="en-US" altLang="zh-CN" dirty="0">
                    <a:solidFill>
                      <a:srgbClr val="0070C0"/>
                    </a:solidFill>
                  </a:rPr>
                  <a:t>)</a:t>
                </a:r>
                <a:r>
                  <a:rPr lang="zh-CN" altLang="en-US" dirty="0">
                    <a:solidFill>
                      <a:srgbClr val="0070C0"/>
                    </a:solidFill>
                  </a:rPr>
                  <a:t>出</a:t>
                </a:r>
                <a14:m>
                  <m:oMath xmlns:m="http://schemas.openxmlformats.org/officeDocument/2006/math">
                    <m:r>
                      <a:rPr lang="en-US" altLang="zh-CN" b="1" i="1" dirty="0" smtClean="0">
                        <a:solidFill>
                          <a:srgbClr val="0070C0"/>
                        </a:solidFill>
                        <a:latin typeface="Cambria Math" panose="02040503050406030204" pitchFamily="18" charset="0"/>
                      </a:rPr>
                      <m:t>𝑸</m:t>
                    </m:r>
                  </m:oMath>
                </a14:m>
                <a:r>
                  <a:rPr lang="zh-CN" altLang="en-US" dirty="0"/>
                  <a:t>，</a:t>
                </a:r>
                <a:r>
                  <a:rPr lang="zh-CN" altLang="en-US" b="0" dirty="0"/>
                  <a:t>记为</a:t>
                </a:r>
                <a14:m>
                  <m:oMath xmlns:m="http://schemas.openxmlformats.org/officeDocument/2006/math">
                    <m:r>
                      <a:rPr lang="el-GR" altLang="zh-CN" b="1" i="0" dirty="0" smtClean="0">
                        <a:solidFill>
                          <a:srgbClr val="0070C0"/>
                        </a:solidFill>
                        <a:latin typeface="Cambria Math" panose="02040503050406030204" pitchFamily="18" charset="0"/>
                      </a:rPr>
                      <m:t>𝚪</m:t>
                    </m:r>
                    <m:r>
                      <a:rPr lang="en-US" altLang="zh-CN" b="1" i="1" dirty="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𝑸</m:t>
                    </m:r>
                  </m:oMath>
                </a14:m>
                <a:endParaRPr lang="en-US" altLang="zh-CN" dirty="0"/>
              </a:p>
              <a:p>
                <a:pPr marL="0" indent="0">
                  <a:buNone/>
                </a:pPr>
                <a:r>
                  <a:rPr lang="en-US" altLang="zh-CN" b="0" dirty="0"/>
                  <a:t>(2) </a:t>
                </a:r>
                <a14:m>
                  <m:oMath xmlns:m="http://schemas.openxmlformats.org/officeDocument/2006/math">
                    <m:r>
                      <a:rPr lang="el-GR" altLang="zh-CN" b="1" i="0" dirty="0" smtClean="0">
                        <a:latin typeface="Cambria Math" panose="02040503050406030204" pitchFamily="18" charset="0"/>
                      </a:rPr>
                      <m:t>𝚪</m:t>
                    </m:r>
                  </m:oMath>
                </a14:m>
                <a:r>
                  <a:rPr lang="zh-CN" altLang="en-US" b="0" dirty="0"/>
                  <a:t>称为推演的</a:t>
                </a:r>
                <a:r>
                  <a:rPr lang="zh-CN" altLang="en-US" dirty="0">
                    <a:solidFill>
                      <a:srgbClr val="0070C0"/>
                    </a:solidFill>
                  </a:rPr>
                  <a:t>前提集</a:t>
                </a:r>
                <a:r>
                  <a:rPr lang="zh-CN" altLang="en-US" b="0" dirty="0"/>
                  <a:t>，称</a:t>
                </a:r>
                <a14:m>
                  <m:oMath xmlns:m="http://schemas.openxmlformats.org/officeDocument/2006/math">
                    <m:r>
                      <a:rPr lang="en-US" altLang="zh-CN" b="1" i="1" dirty="0" smtClean="0">
                        <a:latin typeface="Cambria Math" panose="02040503050406030204" pitchFamily="18" charset="0"/>
                      </a:rPr>
                      <m:t>𝑸</m:t>
                    </m:r>
                  </m:oMath>
                </a14:m>
                <a:r>
                  <a:rPr lang="zh-CN" altLang="en-US" b="0" dirty="0"/>
                  <a:t>为</a:t>
                </a:r>
                <a:r>
                  <a:rPr lang="zh-CN" altLang="en-US" dirty="0">
                    <a:solidFill>
                      <a:srgbClr val="0070C0"/>
                    </a:solidFill>
                  </a:rPr>
                  <a:t>结论</a:t>
                </a:r>
                <a:r>
                  <a:rPr lang="zh-CN" altLang="en-US" dirty="0">
                    <a:solidFill>
                      <a:srgbClr val="3333CC"/>
                    </a:solidFill>
                  </a:rPr>
                  <a:t>．</a:t>
                </a:r>
                <a:endParaRPr lang="en-US" altLang="zh-CN" dirty="0">
                  <a:solidFill>
                    <a:srgbClr val="3333CC"/>
                  </a:solidFill>
                </a:endParaRPr>
              </a:p>
              <a:p>
                <a:endParaRPr lang="en-US" altLang="zh-CN" dirty="0">
                  <a:solidFill>
                    <a:srgbClr val="3333CC"/>
                  </a:solidFill>
                </a:endParaRPr>
              </a:p>
              <a:p>
                <a:r>
                  <a:rPr lang="zh-CN" altLang="en-US" b="0" dirty="0"/>
                  <a:t>推演（演绎）</a:t>
                </a:r>
                <a:endParaRPr lang="en-US" altLang="zh-CN" b="0" dirty="0"/>
              </a:p>
              <a:p>
                <a:pPr lvl="1"/>
                <a:r>
                  <a:rPr lang="zh-CN" altLang="en-US" sz="2800" b="0" dirty="0"/>
                  <a:t>命题逻辑公理系统</a:t>
                </a:r>
                <a:endParaRPr lang="en-US" altLang="zh-CN" sz="2800" b="0" dirty="0"/>
              </a:p>
              <a:p>
                <a:pPr lvl="1"/>
                <a:r>
                  <a:rPr lang="zh-CN" altLang="en-US" sz="2800" b="0" dirty="0"/>
                  <a:t>谓词逻辑公理系统</a:t>
                </a:r>
                <a:endParaRPr lang="en-US" altLang="zh-CN" sz="2800" b="0" dirty="0"/>
              </a:p>
              <a:p>
                <a:endParaRPr lang="en-US" altLang="zh-CN" dirty="0"/>
              </a:p>
              <a:p>
                <a:endParaRPr lang="en-US" altLang="zh-CN" dirty="0"/>
              </a:p>
              <a:p>
                <a:endParaRPr lang="zh-CN" altLang="en-US" dirty="0"/>
              </a:p>
            </p:txBody>
          </p:sp>
        </mc:Choice>
        <mc:Fallback xmlns="">
          <p:sp>
            <p:nvSpPr>
              <p:cNvPr id="25603" name="内容占位符 2">
                <a:extLst>
                  <a:ext uri="{FF2B5EF4-FFF2-40B4-BE49-F238E27FC236}">
                    <a16:creationId xmlns:a16="http://schemas.microsoft.com/office/drawing/2014/main" id="{56EC86A5-9419-44DC-A376-827495A59754}"/>
                  </a:ext>
                </a:extLst>
              </p:cNvPr>
              <p:cNvSpPr>
                <a:spLocks noGrp="1" noRot="1" noChangeAspect="1" noMove="1" noResize="1" noEditPoints="1" noAdjustHandles="1" noChangeArrowheads="1" noChangeShapeType="1" noTextEdit="1"/>
              </p:cNvSpPr>
              <p:nvPr>
                <p:ph idx="1"/>
              </p:nvPr>
            </p:nvSpPr>
            <p:spPr>
              <a:xfrm>
                <a:off x="276225" y="946150"/>
                <a:ext cx="8867775" cy="5245100"/>
              </a:xfrm>
              <a:blipFill>
                <a:blip r:embed="rId2"/>
                <a:stretch>
                  <a:fillRect l="-1375" t="-81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6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80540948-9B89-42E0-B196-2F1F0AF547FE}"/>
              </a:ext>
            </a:extLst>
          </p:cNvPr>
          <p:cNvSpPr>
            <a:spLocks noGrp="1" noChangeArrowheads="1"/>
          </p:cNvSpPr>
          <p:nvPr>
            <p:ph type="title"/>
          </p:nvPr>
        </p:nvSpPr>
        <p:spPr/>
        <p:txBody>
          <a:bodyPr/>
          <a:lstStyle/>
          <a:p>
            <a:r>
              <a:rPr lang="zh-CN" altLang="en-US"/>
              <a:t>证明</a:t>
            </a:r>
          </a:p>
        </p:txBody>
      </p:sp>
      <p:sp>
        <p:nvSpPr>
          <p:cNvPr id="26627" name="内容占位符 2">
            <a:extLst>
              <a:ext uri="{FF2B5EF4-FFF2-40B4-BE49-F238E27FC236}">
                <a16:creationId xmlns:a16="http://schemas.microsoft.com/office/drawing/2014/main" id="{384FF549-DD8F-4AE9-8AA9-4B8E8839A318}"/>
              </a:ext>
            </a:extLst>
          </p:cNvPr>
          <p:cNvSpPr>
            <a:spLocks noGrp="1" noChangeArrowheads="1"/>
          </p:cNvSpPr>
          <p:nvPr>
            <p:ph idx="1"/>
          </p:nvPr>
        </p:nvSpPr>
        <p:spPr>
          <a:xfrm>
            <a:off x="276225" y="946150"/>
            <a:ext cx="8589963" cy="5183717"/>
          </a:xfrm>
        </p:spPr>
        <p:txBody>
          <a:bodyPr/>
          <a:lstStyle/>
          <a:p>
            <a:r>
              <a:rPr lang="zh-CN" altLang="en-US" dirty="0">
                <a:solidFill>
                  <a:srgbClr val="0070C0"/>
                </a:solidFill>
                <a:latin typeface="Times New Roman" panose="02020603050405020304" pitchFamily="18" charset="0"/>
                <a:cs typeface="Times New Roman" panose="02020603050405020304" pitchFamily="18" charset="0"/>
              </a:rPr>
              <a:t>证明（</a:t>
            </a:r>
            <a:r>
              <a:rPr lang="en-US" altLang="zh-CN" dirty="0">
                <a:solidFill>
                  <a:srgbClr val="0070C0"/>
                </a:solidFill>
              </a:rPr>
              <a:t>Pr</a:t>
            </a:r>
            <a:r>
              <a:rPr lang="en-US" altLang="zh-CN" dirty="0">
                <a:solidFill>
                  <a:srgbClr val="0070C0"/>
                </a:solidFill>
                <a:latin typeface="Times New Roman" panose="02020603050405020304" pitchFamily="18" charset="0"/>
                <a:cs typeface="Times New Roman" panose="02020603050405020304" pitchFamily="18" charset="0"/>
              </a:rPr>
              <a:t>oof</a:t>
            </a:r>
            <a:r>
              <a:rPr lang="zh-CN" altLang="en-US" dirty="0">
                <a:solidFill>
                  <a:srgbClr val="0070C0"/>
                </a:solidFill>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是指</a:t>
            </a:r>
            <a:r>
              <a:rPr lang="zh-CN" altLang="en-US" dirty="0">
                <a:solidFill>
                  <a:srgbClr val="0070C0"/>
                </a:solidFill>
                <a:latin typeface="Times New Roman" panose="02020603050405020304" pitchFamily="18" charset="0"/>
                <a:cs typeface="Times New Roman" panose="02020603050405020304" pitchFamily="18" charset="0"/>
              </a:rPr>
              <a:t>从前提开始必然到达结论的一系列推理步骤</a:t>
            </a:r>
          </a:p>
          <a:p>
            <a:pPr lvl="1"/>
            <a:r>
              <a:rPr lang="zh-CN" altLang="en-US" sz="2800" b="0" dirty="0"/>
              <a:t>推理步骤可以是前提、公理、或由推导规则推演出的公式</a:t>
            </a:r>
            <a:r>
              <a:rPr lang="en-US" altLang="zh-CN" sz="2800" b="0" dirty="0"/>
              <a:t>.</a:t>
            </a:r>
            <a:endParaRPr lang="zh-CN" altLang="en-US" sz="2800" b="0" dirty="0"/>
          </a:p>
          <a:p>
            <a:r>
              <a:rPr lang="zh-CN" altLang="en-US" dirty="0">
                <a:solidFill>
                  <a:srgbClr val="0070C0"/>
                </a:solidFill>
                <a:latin typeface="Times New Roman" panose="02020603050405020304" pitchFamily="18" charset="0"/>
                <a:cs typeface="Times New Roman" panose="02020603050405020304" pitchFamily="18" charset="0"/>
              </a:rPr>
              <a:t>有效证明</a:t>
            </a:r>
            <a:r>
              <a:rPr lang="zh-CN" altLang="en-US" b="0" dirty="0">
                <a:latin typeface="Times New Roman" panose="02020603050405020304" pitchFamily="18" charset="0"/>
                <a:cs typeface="Times New Roman" panose="02020603050405020304" pitchFamily="18" charset="0"/>
              </a:rPr>
              <a:t>的特征：</a:t>
            </a:r>
            <a:endParaRPr lang="en-US" altLang="zh-CN" b="0" dirty="0">
              <a:latin typeface="Times New Roman" panose="02020603050405020304" pitchFamily="18" charset="0"/>
              <a:cs typeface="Times New Roman" panose="02020603050405020304" pitchFamily="18" charset="0"/>
            </a:endParaRPr>
          </a:p>
          <a:p>
            <a:pPr lvl="1"/>
            <a:r>
              <a:rPr lang="zh-CN" altLang="en-US" sz="2800" b="0" dirty="0">
                <a:latin typeface="Times New Roman" panose="02020603050405020304" pitchFamily="18" charset="0"/>
                <a:cs typeface="Times New Roman" panose="02020603050405020304" pitchFamily="18" charset="0"/>
              </a:rPr>
              <a:t>如果前提成立，则结论必然成立．</a:t>
            </a:r>
          </a:p>
          <a:p>
            <a:r>
              <a:rPr lang="zh-CN" altLang="en-US" dirty="0">
                <a:solidFill>
                  <a:srgbClr val="0070C0"/>
                </a:solidFill>
                <a:latin typeface="Times New Roman" panose="02020603050405020304" pitchFamily="18" charset="0"/>
                <a:cs typeface="Times New Roman" panose="02020603050405020304" pitchFamily="18" charset="0"/>
              </a:rPr>
              <a:t>可靠证明</a:t>
            </a:r>
            <a:r>
              <a:rPr lang="zh-CN" altLang="en-US" b="0" dirty="0">
                <a:latin typeface="Times New Roman" panose="02020603050405020304" pitchFamily="18" charset="0"/>
                <a:cs typeface="Times New Roman" panose="02020603050405020304" pitchFamily="18" charset="0"/>
              </a:rPr>
              <a:t>的特征：</a:t>
            </a:r>
            <a:endParaRPr lang="en-US" altLang="zh-CN" b="0" dirty="0">
              <a:latin typeface="Times New Roman" panose="02020603050405020304" pitchFamily="18" charset="0"/>
              <a:cs typeface="Times New Roman" panose="02020603050405020304" pitchFamily="18" charset="0"/>
            </a:endParaRPr>
          </a:p>
          <a:p>
            <a:pPr lvl="1"/>
            <a:r>
              <a:rPr lang="zh-CN" altLang="en-US" sz="2800" b="0" dirty="0">
                <a:latin typeface="Times New Roman" panose="02020603050405020304" pitchFamily="18" charset="0"/>
                <a:cs typeface="Times New Roman" panose="02020603050405020304" pitchFamily="18" charset="0"/>
              </a:rPr>
              <a:t>前提是成立，并且推理有效．</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dirty="0"/>
              <a:t>形式推演</a:t>
            </a:r>
            <a:endParaRPr lang="en-US" altLang="zh-CN"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type="body" idx="1"/>
              </p:nvPr>
            </p:nvSpPr>
            <p:spPr>
              <a:xfrm>
                <a:off x="49587" y="827087"/>
                <a:ext cx="9004852" cy="4964113"/>
              </a:xfrm>
              <a:ln w="19050">
                <a:noFill/>
              </a:ln>
            </p:spPr>
            <p:txBody>
              <a:bodyPr/>
              <a:lstStyle/>
              <a:p>
                <a:pPr marL="0" indent="0" eaLnBrk="1" hangingPunct="1">
                  <a:buNone/>
                </a:pPr>
                <a:r>
                  <a:rPr lang="zh-CN" altLang="en-US"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dirty="0">
                    <a:solidFill>
                      <a:srgbClr val="0070C0"/>
                    </a:solidFill>
                    <a:ea typeface="黑体" panose="02010609060101010101" pitchFamily="49" charset="-122"/>
                  </a:rPr>
                  <a:t>4.2.1</a:t>
                </a:r>
                <a:r>
                  <a:rPr lang="en-US"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0" dirty="0">
                    <a:latin typeface="Times New Roman" panose="02020603050405020304" pitchFamily="18" charset="0"/>
                    <a:cs typeface="Times New Roman" panose="02020603050405020304" pitchFamily="18" charset="0"/>
                  </a:rPr>
                  <a:t>设</a:t>
                </a:r>
                <a14:m>
                  <m:oMath xmlns:m="http://schemas.openxmlformats.org/officeDocument/2006/math">
                    <m:r>
                      <a:rPr lang="el-GR" altLang="zh-CN" sz="2800" b="1" i="0" dirty="0" smtClean="0">
                        <a:latin typeface="Cambria Math" panose="02040503050406030204" pitchFamily="18" charset="0"/>
                        <a:cs typeface="Times New Roman" panose="02020603050405020304" pitchFamily="18" charset="0"/>
                      </a:rPr>
                      <m:t>𝚪</m:t>
                    </m:r>
                  </m:oMath>
                </a14:m>
                <a:r>
                  <a:rPr lang="zh-CN" altLang="en-US" sz="2800" b="0" dirty="0">
                    <a:latin typeface="Times New Roman" panose="02020603050405020304" pitchFamily="18" charset="0"/>
                    <a:cs typeface="Times New Roman" panose="02020603050405020304" pitchFamily="18" charset="0"/>
                  </a:rPr>
                  <a:t>是公式集．若公式序列</a:t>
                </a:r>
                <a14:m>
                  <m:oMath xmlns:m="http://schemas.openxmlformats.org/officeDocument/2006/math">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𝑨</m:t>
                        </m:r>
                      </m:e>
                      <m:sub>
                        <m:r>
                          <a:rPr lang="en-US" altLang="zh-CN" sz="2800" b="1" i="1" dirty="0" smtClean="0">
                            <a:solidFill>
                              <a:srgbClr val="0070C0"/>
                            </a:solidFill>
                            <a:latin typeface="Cambria Math" panose="02040503050406030204" pitchFamily="18" charset="0"/>
                          </a:rPr>
                          <m:t>𝟏</m:t>
                        </m:r>
                      </m:sub>
                    </m:sSub>
                    <m:r>
                      <a:rPr lang="en-US" altLang="zh-CN" sz="2800" b="1" i="1" dirty="0" smtClean="0">
                        <a:solidFill>
                          <a:srgbClr val="0070C0"/>
                        </a:solidFill>
                        <a:latin typeface="Cambria Math" panose="02040503050406030204" pitchFamily="18" charset="0"/>
                      </a:rPr>
                      <m:t>, </m:t>
                    </m:r>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𝑨</m:t>
                        </m:r>
                      </m:e>
                      <m:sub>
                        <m:r>
                          <a:rPr lang="en-US" altLang="zh-CN" sz="2800" b="1" i="1" dirty="0" smtClean="0">
                            <a:solidFill>
                              <a:srgbClr val="0070C0"/>
                            </a:solidFill>
                            <a:latin typeface="Cambria Math" panose="02040503050406030204" pitchFamily="18" charset="0"/>
                          </a:rPr>
                          <m:t>𝟐</m:t>
                        </m:r>
                      </m:sub>
                    </m:sSub>
                    <m:r>
                      <a:rPr lang="en-US" altLang="zh-CN" sz="2800" b="1" i="1" dirty="0" smtClean="0">
                        <a:solidFill>
                          <a:srgbClr val="0070C0"/>
                        </a:solidFill>
                        <a:latin typeface="Cambria Math" panose="02040503050406030204" pitchFamily="18" charset="0"/>
                      </a:rPr>
                      <m:t>,…, </m:t>
                    </m:r>
                    <m:sSub>
                      <m:sSubPr>
                        <m:ctrlPr>
                          <a:rPr lang="en-US" altLang="zh-CN" sz="2800"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𝒏</m:t>
                        </m:r>
                      </m:sub>
                    </m:sSub>
                  </m:oMath>
                </a14:m>
                <a:r>
                  <a:rPr lang="zh-CN" altLang="en-US" sz="2800" b="0" dirty="0">
                    <a:latin typeface="Times New Roman" panose="02020603050405020304" pitchFamily="18" charset="0"/>
                    <a:cs typeface="Times New Roman" panose="02020603050405020304" pitchFamily="18" charset="0"/>
                  </a:rPr>
                  <a:t>中的</a:t>
                </a:r>
                <a:r>
                  <a:rPr lang="zh-CN" altLang="en-US" sz="2800" dirty="0">
                    <a:solidFill>
                      <a:srgbClr val="0070C0"/>
                    </a:solidFill>
                    <a:latin typeface="Times New Roman" panose="02020603050405020304" pitchFamily="18" charset="0"/>
                    <a:cs typeface="Times New Roman" panose="02020603050405020304" pitchFamily="18" charset="0"/>
                  </a:rPr>
                  <a:t>每个公式</a:t>
                </a:r>
                <a14:m>
                  <m:oMath xmlns:m="http://schemas.openxmlformats.org/officeDocument/2006/math">
                    <m:sSub>
                      <m:sSubPr>
                        <m:ctrlPr>
                          <a:rPr lang="en-US" altLang="zh-CN" sz="2800" b="1" i="1" dirty="0" smtClean="0">
                            <a:solidFill>
                              <a:srgbClr val="0070C0"/>
                            </a:solidFill>
                            <a:latin typeface="Cambria Math" panose="02040503050406030204" pitchFamily="18" charset="0"/>
                            <a:cs typeface="Times New Roman" panose="02020603050405020304" pitchFamily="18" charset="0"/>
                          </a:rPr>
                        </m:ctrlPr>
                      </m:sSubPr>
                      <m:e>
                        <m:r>
                          <a:rPr lang="en-US" altLang="zh-CN" sz="2800" b="1" i="1" dirty="0" smtClean="0">
                            <a:solidFill>
                              <a:srgbClr val="0070C0"/>
                            </a:solidFill>
                            <a:latin typeface="Cambria Math" panose="02040503050406030204" pitchFamily="18" charset="0"/>
                            <a:cs typeface="Times New Roman" panose="02020603050405020304" pitchFamily="18" charset="0"/>
                          </a:rPr>
                          <m:t>𝑨</m:t>
                        </m:r>
                      </m:e>
                      <m:sub>
                        <m:r>
                          <a:rPr lang="en-US" altLang="zh-CN" sz="2800" b="1" i="1" dirty="0" smtClean="0">
                            <a:solidFill>
                              <a:srgbClr val="0070C0"/>
                            </a:solidFill>
                            <a:latin typeface="Cambria Math" panose="02040503050406030204" pitchFamily="18" charset="0"/>
                            <a:cs typeface="Times New Roman" panose="02020603050405020304" pitchFamily="18" charset="0"/>
                          </a:rPr>
                          <m:t>𝒊</m:t>
                        </m:r>
                      </m:sub>
                    </m:sSub>
                  </m:oMath>
                </a14:m>
                <a:r>
                  <a:rPr lang="zh-CN" altLang="en-US" sz="2800" b="0" dirty="0">
                    <a:latin typeface="Times New Roman" panose="02020603050405020304" pitchFamily="18" charset="0"/>
                    <a:cs typeface="Times New Roman" panose="02020603050405020304" pitchFamily="18" charset="0"/>
                  </a:rPr>
                  <a:t>满足以下条件之一：</a:t>
                </a:r>
                <a:endParaRPr lang="en-US" altLang="zh-CN" sz="2800" b="0" dirty="0">
                  <a:latin typeface="Times New Roman" panose="02020603050405020304" pitchFamily="18" charset="0"/>
                  <a:cs typeface="Times New Roman" panose="02020603050405020304" pitchFamily="18" charset="0"/>
                </a:endParaRPr>
              </a:p>
              <a:p>
                <a:pPr marL="0" indent="0" eaLnBrk="1" hangingPunct="1">
                  <a:lnSpc>
                    <a:spcPct val="120000"/>
                  </a:lnSpc>
                  <a:spcBef>
                    <a:spcPts val="1200"/>
                  </a:spcBef>
                  <a:spcAft>
                    <a:spcPts val="1200"/>
                  </a:spcAft>
                  <a:buNone/>
                </a:pPr>
                <a:r>
                  <a:rPr lang="en-US" altLang="zh-CN" sz="2800" b="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800" b="1" i="1" dirty="0" smtClean="0">
                            <a:latin typeface="Cambria Math" panose="02040503050406030204" pitchFamily="18" charset="0"/>
                            <a:cs typeface="Times New Roman" panose="02020603050405020304" pitchFamily="18" charset="0"/>
                          </a:rPr>
                        </m:ctrlPr>
                      </m:sSubPr>
                      <m:e>
                        <m:r>
                          <a:rPr lang="en-US" altLang="zh-CN" sz="2800" b="1" i="1" dirty="0" smtClean="0">
                            <a:latin typeface="Cambria Math" panose="02040503050406030204" pitchFamily="18" charset="0"/>
                            <a:cs typeface="Times New Roman" panose="02020603050405020304" pitchFamily="18" charset="0"/>
                          </a:rPr>
                          <m:t>𝑨</m:t>
                        </m:r>
                      </m:e>
                      <m:sub>
                        <m:r>
                          <a:rPr lang="en-US" altLang="zh-CN" sz="2800" b="1" i="1" dirty="0" smtClean="0">
                            <a:latin typeface="Cambria Math" panose="02040503050406030204" pitchFamily="18" charset="0"/>
                            <a:cs typeface="Times New Roman" panose="02020603050405020304" pitchFamily="18" charset="0"/>
                          </a:rPr>
                          <m:t>𝒊</m:t>
                        </m:r>
                      </m:sub>
                    </m:sSub>
                  </m:oMath>
                </a14:m>
                <a:r>
                  <a:rPr lang="zh-CN" altLang="en-US" sz="2800" b="0" dirty="0">
                    <a:latin typeface="Times New Roman" panose="02020603050405020304" pitchFamily="18" charset="0"/>
                    <a:cs typeface="Times New Roman" panose="02020603050405020304" pitchFamily="18" charset="0"/>
                  </a:rPr>
                  <a:t>是公理；</a:t>
                </a:r>
                <a:endParaRPr lang="en-US" altLang="zh-CN" sz="2800" b="0" dirty="0">
                  <a:latin typeface="Times New Roman" panose="02020603050405020304" pitchFamily="18" charset="0"/>
                  <a:cs typeface="Times New Roman" panose="02020603050405020304" pitchFamily="18" charset="0"/>
                </a:endParaRPr>
              </a:p>
              <a:p>
                <a:pPr marL="0" indent="0" eaLnBrk="1" hangingPunct="1">
                  <a:spcBef>
                    <a:spcPts val="1200"/>
                  </a:spcBef>
                  <a:spcAft>
                    <a:spcPts val="1200"/>
                  </a:spcAft>
                  <a:buNone/>
                </a:pPr>
                <a:r>
                  <a:rPr lang="en-US" altLang="zh-CN" sz="2800" b="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800" b="1" i="1" dirty="0" smtClean="0">
                            <a:latin typeface="Cambria Math" panose="02040503050406030204" pitchFamily="18" charset="0"/>
                            <a:cs typeface="Times New Roman" panose="02020603050405020304" pitchFamily="18" charset="0"/>
                          </a:rPr>
                        </m:ctrlPr>
                      </m:sSubPr>
                      <m:e>
                        <m:r>
                          <a:rPr lang="en-US" altLang="zh-CN" sz="2800" b="1" i="1" dirty="0" smtClean="0">
                            <a:latin typeface="Cambria Math" panose="02040503050406030204" pitchFamily="18" charset="0"/>
                            <a:cs typeface="Times New Roman" panose="02020603050405020304" pitchFamily="18" charset="0"/>
                          </a:rPr>
                          <m:t>𝑨</m:t>
                        </m:r>
                      </m:e>
                      <m:sub>
                        <m:r>
                          <a:rPr lang="en-US" altLang="zh-CN" sz="2800" b="1" i="1" dirty="0" smtClean="0">
                            <a:latin typeface="Cambria Math" panose="02040503050406030204" pitchFamily="18" charset="0"/>
                            <a:cs typeface="Times New Roman" panose="02020603050405020304" pitchFamily="18" charset="0"/>
                          </a:rPr>
                          <m:t>𝒊</m:t>
                        </m:r>
                      </m:sub>
                    </m:sSub>
                    <m:r>
                      <a:rPr lang="en-US" altLang="zh-CN" sz="2800" b="1" i="1" dirty="0" smtClean="0">
                        <a:latin typeface="Cambria Math" panose="02040503050406030204" pitchFamily="18" charset="0"/>
                        <a:cs typeface="Times New Roman" panose="02020603050405020304" pitchFamily="18" charset="0"/>
                      </a:rPr>
                      <m:t>∈</m:t>
                    </m:r>
                    <m:r>
                      <a:rPr lang="el-GR" altLang="zh-CN" dirty="0">
                        <a:latin typeface="Cambria Math" panose="02040503050406030204" pitchFamily="18" charset="0"/>
                      </a:rPr>
                      <m:t>𝚪</m:t>
                    </m:r>
                  </m:oMath>
                </a14:m>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cs typeface="Times New Roman" panose="02020603050405020304" pitchFamily="18" charset="0"/>
                  <a:sym typeface="Symbol" panose="05050102010706020507" pitchFamily="18" charset="2"/>
                </a:endParaRPr>
              </a:p>
              <a:p>
                <a:pPr marL="0" indent="0" eaLnBrk="1" hangingPunct="1">
                  <a:spcBef>
                    <a:spcPts val="600"/>
                  </a:spcBef>
                  <a:spcAft>
                    <a:spcPts val="1200"/>
                  </a:spcAft>
                  <a:buNone/>
                </a:pP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(3) </a:t>
                </a:r>
                <a:r>
                  <a:rPr lang="zh-CN" altLang="en-US" sz="2800" b="0" dirty="0">
                    <a:latin typeface="Times New Roman" panose="02020603050405020304" pitchFamily="18" charset="0"/>
                    <a:cs typeface="Times New Roman" panose="02020603050405020304" pitchFamily="18" charset="0"/>
                    <a:sym typeface="Symbol" panose="05050102010706020507" pitchFamily="18" charset="2"/>
                  </a:rPr>
                  <a:t>有</a:t>
                </a:r>
                <a14:m>
                  <m:oMath xmlns:m="http://schemas.openxmlformats.org/officeDocument/2006/math">
                    <m:r>
                      <a:rPr lang="en-US" altLang="zh-CN" sz="2800" b="1" i="1" dirty="0" smtClean="0">
                        <a:latin typeface="Cambria Math" panose="02040503050406030204" pitchFamily="18" charset="0"/>
                        <a:cs typeface="Times New Roman" panose="02020603050405020304" pitchFamily="18" charset="0"/>
                        <a:sym typeface="Symbol" panose="05050102010706020507" pitchFamily="18" charset="2"/>
                      </a:rPr>
                      <m:t>𝒋</m:t>
                    </m:r>
                  </m:oMath>
                </a14:m>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14:m>
                  <m:oMath xmlns:m="http://schemas.openxmlformats.org/officeDocument/2006/math">
                    <m:r>
                      <a:rPr lang="en-US" altLang="zh-CN" sz="2800" b="1" i="1" dirty="0" smtClean="0">
                        <a:latin typeface="Cambria Math" panose="02040503050406030204" pitchFamily="18" charset="0"/>
                        <a:cs typeface="Times New Roman" panose="02020603050405020304" pitchFamily="18" charset="0"/>
                        <a:sym typeface="Symbol" panose="05050102010706020507" pitchFamily="18" charset="2"/>
                      </a:rPr>
                      <m:t>𝒌</m:t>
                    </m:r>
                    <m:r>
                      <a:rPr lang="en-US" altLang="zh-CN" sz="28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&lt;</m:t>
                    </m:r>
                    <m:r>
                      <a:rPr lang="zh-CN" altLang="en-US" sz="2800" b="1" i="1" dirty="0" smtClean="0">
                        <a:latin typeface="Cambria Math" panose="02040503050406030204" pitchFamily="18" charset="0"/>
                        <a:cs typeface="Times New Roman" panose="02020603050405020304" pitchFamily="18" charset="0"/>
                        <a:sym typeface="Symbol" panose="05050102010706020507" pitchFamily="18" charset="2"/>
                      </a:rPr>
                      <m:t> </m:t>
                    </m:r>
                    <m:r>
                      <a:rPr lang="en-US" altLang="zh-CN" sz="2800" b="1" i="1" dirty="0" err="1">
                        <a:latin typeface="Cambria Math" panose="02040503050406030204" pitchFamily="18" charset="0"/>
                        <a:cs typeface="Times New Roman" panose="02020603050405020304" pitchFamily="18" charset="0"/>
                        <a:sym typeface="Symbol" panose="05050102010706020507" pitchFamily="18" charset="2"/>
                      </a:rPr>
                      <m:t>𝒊</m:t>
                    </m:r>
                  </m:oMath>
                </a14:m>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b="0" dirty="0">
                    <a:latin typeface="Times New Roman" panose="02020603050405020304" pitchFamily="18" charset="0"/>
                    <a:cs typeface="Times New Roman" panose="02020603050405020304" pitchFamily="18" charset="0"/>
                    <a:sym typeface="Symbol" panose="05050102010706020507" pitchFamily="18" charset="2"/>
                  </a:rPr>
                  <a:t>使</a:t>
                </a:r>
                <a14:m>
                  <m:oMath xmlns:m="http://schemas.openxmlformats.org/officeDocument/2006/math">
                    <m:sSub>
                      <m:sSubPr>
                        <m:ctrlPr>
                          <a:rPr lang="en-US" altLang="zh-CN" sz="2800" b="1" i="1" dirty="0" smtClean="0">
                            <a:latin typeface="Cambria Math" panose="02040503050406030204" pitchFamily="18" charset="0"/>
                            <a:cs typeface="Times New Roman" panose="02020603050405020304" pitchFamily="18" charset="0"/>
                            <a:sym typeface="Symbol" panose="05050102010706020507" pitchFamily="18" charset="2"/>
                          </a:rPr>
                        </m:ctrlPr>
                      </m:sSubPr>
                      <m:e>
                        <m:r>
                          <a:rPr lang="en-US" altLang="zh-CN" sz="2800" b="1" i="1" dirty="0" smtClean="0">
                            <a:latin typeface="Cambria Math" panose="02040503050406030204" pitchFamily="18" charset="0"/>
                            <a:cs typeface="Times New Roman" panose="02020603050405020304" pitchFamily="18" charset="0"/>
                            <a:sym typeface="Symbol" panose="05050102010706020507" pitchFamily="18" charset="2"/>
                          </a:rPr>
                          <m:t>𝑨</m:t>
                        </m:r>
                      </m:e>
                      <m:sub>
                        <m:r>
                          <a:rPr lang="en-US" altLang="zh-CN" sz="2800" b="1" i="1" dirty="0" smtClean="0">
                            <a:latin typeface="Cambria Math" panose="02040503050406030204" pitchFamily="18" charset="0"/>
                            <a:cs typeface="Times New Roman" panose="02020603050405020304" pitchFamily="18" charset="0"/>
                            <a:sym typeface="Symbol" panose="05050102010706020507" pitchFamily="18" charset="2"/>
                          </a:rPr>
                          <m:t>𝒊</m:t>
                        </m:r>
                      </m:sub>
                    </m:sSub>
                  </m:oMath>
                </a14:m>
                <a:r>
                  <a:rPr lang="zh-CN" altLang="en-US" sz="2800" b="0" dirty="0">
                    <a:latin typeface="Times New Roman" panose="02020603050405020304" pitchFamily="18" charset="0"/>
                    <a:cs typeface="Times New Roman" panose="02020603050405020304" pitchFamily="18" charset="0"/>
                    <a:sym typeface="Symbol" panose="05050102010706020507" pitchFamily="18" charset="2"/>
                  </a:rPr>
                  <a:t>由</a:t>
                </a:r>
                <a14:m>
                  <m:oMath xmlns:m="http://schemas.openxmlformats.org/officeDocument/2006/math">
                    <m:sSub>
                      <m:sSubPr>
                        <m:ctrlPr>
                          <a:rPr lang="en-US" altLang="zh-CN" sz="2800" b="1" i="1" dirty="0" smtClean="0">
                            <a:latin typeface="Cambria Math" panose="02040503050406030204" pitchFamily="18" charset="0"/>
                            <a:cs typeface="Times New Roman" panose="02020603050405020304" pitchFamily="18" charset="0"/>
                            <a:sym typeface="Symbol" panose="05050102010706020507" pitchFamily="18" charset="2"/>
                          </a:rPr>
                        </m:ctrlPr>
                      </m:sSubPr>
                      <m:e>
                        <m:r>
                          <a:rPr lang="en-US" altLang="zh-CN" sz="2800" b="1" i="1" dirty="0" smtClean="0">
                            <a:latin typeface="Cambria Math" panose="02040503050406030204" pitchFamily="18" charset="0"/>
                            <a:cs typeface="Times New Roman" panose="02020603050405020304" pitchFamily="18" charset="0"/>
                            <a:sym typeface="Symbol" panose="05050102010706020507" pitchFamily="18" charset="2"/>
                          </a:rPr>
                          <m:t>𝑨</m:t>
                        </m:r>
                      </m:e>
                      <m:sub>
                        <m:r>
                          <a:rPr lang="en-US" altLang="zh-CN" sz="2800" b="1" i="1" dirty="0" smtClean="0">
                            <a:latin typeface="Cambria Math" panose="02040503050406030204" pitchFamily="18" charset="0"/>
                            <a:cs typeface="Times New Roman" panose="02020603050405020304" pitchFamily="18" charset="0"/>
                            <a:sym typeface="Symbol" panose="05050102010706020507" pitchFamily="18" charset="2"/>
                          </a:rPr>
                          <m:t>𝒋</m:t>
                        </m:r>
                      </m:sub>
                    </m:sSub>
                  </m:oMath>
                </a14:m>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14:m>
                  <m:oMath xmlns:m="http://schemas.openxmlformats.org/officeDocument/2006/math">
                    <m:sSub>
                      <m:sSubPr>
                        <m:ctrlPr>
                          <a:rPr lang="en-US" altLang="zh-CN" i="1" dirty="0">
                            <a:latin typeface="Cambria Math" panose="02040503050406030204" pitchFamily="18" charset="0"/>
                            <a:sym typeface="Symbol" panose="05050102010706020507" pitchFamily="18" charset="2"/>
                          </a:rPr>
                        </m:ctrlPr>
                      </m:sSubPr>
                      <m:e>
                        <m:r>
                          <a:rPr lang="en-US" altLang="zh-CN" i="1" dirty="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𝒌</m:t>
                        </m:r>
                      </m:sub>
                    </m:sSub>
                  </m:oMath>
                </a14:m>
                <a:r>
                  <a:rPr lang="zh-CN" altLang="en-US" sz="2800" b="0" dirty="0">
                    <a:latin typeface="Times New Roman" panose="02020603050405020304" pitchFamily="18" charset="0"/>
                    <a:cs typeface="Times New Roman" panose="02020603050405020304" pitchFamily="18" charset="0"/>
                    <a:sym typeface="Symbol" panose="05050102010706020507" pitchFamily="18" charset="2"/>
                  </a:rPr>
                  <a:t>用</a:t>
                </a:r>
                <a:r>
                  <a:rPr lang="en-US" altLang="zh-CN" sz="2800" b="0" dirty="0">
                    <a:latin typeface="Times New Roman" panose="02020603050405020304" pitchFamily="18" charset="0"/>
                    <a:cs typeface="Times New Roman" panose="02020603050405020304" pitchFamily="18" charset="0"/>
                    <a:sym typeface="Symbol" panose="05050102010706020507" pitchFamily="18" charset="2"/>
                  </a:rPr>
                  <a:t>MP</a:t>
                </a:r>
                <a:r>
                  <a:rPr lang="zh-CN" altLang="en-US" sz="2800" b="0" dirty="0">
                    <a:latin typeface="Times New Roman" panose="02020603050405020304" pitchFamily="18" charset="0"/>
                    <a:cs typeface="Times New Roman" panose="02020603050405020304" pitchFamily="18" charset="0"/>
                    <a:sym typeface="Symbol" panose="05050102010706020507" pitchFamily="18" charset="2"/>
                  </a:rPr>
                  <a:t>规则推出</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800" dirty="0">
                  <a:latin typeface="Times New Roman" panose="02020603050405020304" pitchFamily="18" charset="0"/>
                  <a:cs typeface="Times New Roman" panose="02020603050405020304" pitchFamily="18" charset="0"/>
                </a:endParaRPr>
              </a:p>
              <a:p>
                <a:pPr marL="0" indent="0" eaLnBrk="1" hangingPunct="1">
                  <a:spcBef>
                    <a:spcPts val="2400"/>
                  </a:spcBef>
                  <a:buNone/>
                </a:pPr>
                <a:r>
                  <a:rPr lang="zh-CN" altLang="en-US" sz="2800" b="0" dirty="0">
                    <a:latin typeface="Times New Roman" panose="02020603050405020304" pitchFamily="18" charset="0"/>
                    <a:cs typeface="Times New Roman" panose="02020603050405020304" pitchFamily="18" charset="0"/>
                  </a:rPr>
                  <a:t>则称该序列为</a:t>
                </a:r>
                <a:r>
                  <a:rPr lang="zh-CN" altLang="en-US" sz="2800" dirty="0">
                    <a:solidFill>
                      <a:srgbClr val="0070C0"/>
                    </a:solidFill>
                    <a:latin typeface="Times New Roman" panose="02020603050405020304" pitchFamily="18" charset="0"/>
                    <a:cs typeface="Times New Roman" panose="02020603050405020304" pitchFamily="18" charset="0"/>
                  </a:rPr>
                  <a:t>公式</a:t>
                </a:r>
                <a14:m>
                  <m:oMath xmlns:m="http://schemas.openxmlformats.org/officeDocument/2006/math">
                    <m:sSub>
                      <m:sSubPr>
                        <m:ctrlPr>
                          <a:rPr lang="en-US" altLang="zh-CN" sz="2800" b="1" i="1" dirty="0" smtClean="0">
                            <a:solidFill>
                              <a:srgbClr val="0070C0"/>
                            </a:solidFill>
                            <a:latin typeface="Cambria Math" panose="02040503050406030204" pitchFamily="18" charset="0"/>
                            <a:cs typeface="Times New Roman" panose="02020603050405020304" pitchFamily="18" charset="0"/>
                          </a:rPr>
                        </m:ctrlPr>
                      </m:sSubPr>
                      <m:e>
                        <m:r>
                          <a:rPr lang="en-US" altLang="zh-CN" sz="2800" b="1" i="1" dirty="0" smtClean="0">
                            <a:solidFill>
                              <a:srgbClr val="0070C0"/>
                            </a:solidFill>
                            <a:latin typeface="Cambria Math" panose="02040503050406030204" pitchFamily="18" charset="0"/>
                            <a:cs typeface="Times New Roman" panose="02020603050405020304" pitchFamily="18" charset="0"/>
                          </a:rPr>
                          <m:t>𝑨</m:t>
                        </m:r>
                      </m:e>
                      <m:sub>
                        <m:r>
                          <a:rPr lang="en-US" altLang="zh-CN" sz="2800" b="1" i="1" dirty="0" smtClean="0">
                            <a:solidFill>
                              <a:srgbClr val="0070C0"/>
                            </a:solidFill>
                            <a:latin typeface="Cambria Math" panose="02040503050406030204" pitchFamily="18" charset="0"/>
                            <a:cs typeface="Times New Roman" panose="02020603050405020304" pitchFamily="18" charset="0"/>
                          </a:rPr>
                          <m:t>𝒏</m:t>
                        </m:r>
                      </m:sub>
                    </m:sSub>
                  </m:oMath>
                </a14:m>
                <a:r>
                  <a:rPr lang="zh-CN" altLang="en-US" sz="2800" dirty="0">
                    <a:solidFill>
                      <a:srgbClr val="0070C0"/>
                    </a:solidFill>
                    <a:latin typeface="Times New Roman" panose="02020603050405020304" pitchFamily="18" charset="0"/>
                    <a:cs typeface="Times New Roman" panose="02020603050405020304" pitchFamily="18" charset="0"/>
                  </a:rPr>
                  <a:t>的从公式集</a:t>
                </a:r>
                <a14:m>
                  <m:oMath xmlns:m="http://schemas.openxmlformats.org/officeDocument/2006/math">
                    <m:r>
                      <a:rPr lang="el-GR" altLang="zh-CN" sz="2800" b="1" i="0" dirty="0" smtClean="0">
                        <a:solidFill>
                          <a:srgbClr val="0070C0"/>
                        </a:solidFill>
                        <a:latin typeface="Cambria Math" panose="02040503050406030204" pitchFamily="18" charset="0"/>
                        <a:cs typeface="Times New Roman" panose="02020603050405020304" pitchFamily="18" charset="0"/>
                      </a:rPr>
                      <m:t>𝚪</m:t>
                    </m:r>
                  </m:oMath>
                </a14:m>
                <a:r>
                  <a:rPr lang="zh-CN" altLang="en-US" sz="2800" dirty="0">
                    <a:solidFill>
                      <a:srgbClr val="0070C0"/>
                    </a:solidFill>
                    <a:latin typeface="Times New Roman" panose="02020603050405020304" pitchFamily="18" charset="0"/>
                    <a:cs typeface="Times New Roman" panose="02020603050405020304" pitchFamily="18" charset="0"/>
                  </a:rPr>
                  <a:t>的一个推演</a:t>
                </a:r>
                <a:r>
                  <a:rPr lang="zh-CN" altLang="en-US" dirty="0"/>
                  <a:t>，</a:t>
                </a:r>
                <a:endParaRPr lang="en-US" altLang="zh-CN" dirty="0"/>
              </a:p>
              <a:p>
                <a:pPr marL="0" indent="0" eaLnBrk="1" hangingPunct="1">
                  <a:buNone/>
                </a:pPr>
                <a:r>
                  <a:rPr lang="zh-CN" altLang="en-US" sz="2800" b="0" dirty="0">
                    <a:latin typeface="Times New Roman" panose="02020603050405020304" pitchFamily="18" charset="0"/>
                    <a:cs typeface="Times New Roman" panose="02020603050405020304" pitchFamily="18" charset="0"/>
                  </a:rPr>
                  <a:t>记为</a:t>
                </a:r>
                <a14:m>
                  <m:oMath xmlns:m="http://schemas.openxmlformats.org/officeDocument/2006/math">
                    <m:r>
                      <a:rPr lang="el-GR" altLang="zh-CN" b="1" i="0" dirty="0" smtClean="0">
                        <a:solidFill>
                          <a:srgbClr val="0070C0"/>
                        </a:solidFill>
                        <a:latin typeface="Cambria Math" panose="02040503050406030204" pitchFamily="18" charset="0"/>
                      </a:rPr>
                      <m:t>𝚪</m:t>
                    </m:r>
                    <m:r>
                      <a:rPr lang="zh-CN" altLang="en-US" b="1" i="1">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𝒏</m:t>
                        </m:r>
                      </m:sub>
                    </m:sSub>
                  </m:oMath>
                </a14:m>
                <a:r>
                  <a:rPr lang="zh-CN" altLang="en-US" sz="2800" b="0" dirty="0">
                    <a:latin typeface="Times New Roman" panose="02020603050405020304" pitchFamily="18" charset="0"/>
                    <a:cs typeface="Times New Roman" panose="02020603050405020304" pitchFamily="18" charset="0"/>
                  </a:rPr>
                  <a:t>．其中，</a:t>
                </a:r>
                <a14:m>
                  <m:oMath xmlns:m="http://schemas.openxmlformats.org/officeDocument/2006/math">
                    <m:r>
                      <a:rPr lang="el-GR" altLang="zh-CN" sz="2800" b="1" i="0" dirty="0" smtClean="0">
                        <a:latin typeface="Cambria Math" panose="02040503050406030204" pitchFamily="18" charset="0"/>
                        <a:cs typeface="Times New Roman" panose="02020603050405020304" pitchFamily="18" charset="0"/>
                      </a:rPr>
                      <m:t>𝚪</m:t>
                    </m:r>
                  </m:oMath>
                </a14:m>
                <a:r>
                  <a:rPr lang="zh-CN" altLang="en-US" sz="2800" b="0" dirty="0">
                    <a:latin typeface="Times New Roman" panose="02020603050405020304" pitchFamily="18" charset="0"/>
                    <a:cs typeface="Times New Roman" panose="02020603050405020304" pitchFamily="18" charset="0"/>
                  </a:rPr>
                  <a:t>称为推演的</a:t>
                </a:r>
                <a:r>
                  <a:rPr lang="zh-CN" altLang="en-US" sz="2800" dirty="0">
                    <a:solidFill>
                      <a:srgbClr val="0070C0"/>
                    </a:solidFill>
                    <a:latin typeface="Times New Roman" panose="02020603050405020304" pitchFamily="18" charset="0"/>
                    <a:cs typeface="Times New Roman" panose="02020603050405020304" pitchFamily="18" charset="0"/>
                  </a:rPr>
                  <a:t>前提集</a:t>
                </a:r>
                <a:r>
                  <a:rPr lang="zh-CN" altLang="en-US" sz="2800" dirty="0">
                    <a:solidFill>
                      <a:srgbClr val="3333CC"/>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800" b="1" i="1" dirty="0" smtClean="0">
                            <a:solidFill>
                              <a:srgbClr val="0070C0"/>
                            </a:solidFill>
                            <a:latin typeface="Cambria Math" panose="02040503050406030204" pitchFamily="18" charset="0"/>
                            <a:cs typeface="Times New Roman" panose="02020603050405020304" pitchFamily="18" charset="0"/>
                          </a:rPr>
                        </m:ctrlPr>
                      </m:sSubPr>
                      <m:e>
                        <m:r>
                          <a:rPr lang="en-US" altLang="zh-CN" sz="2800" b="1" i="1" dirty="0" smtClean="0">
                            <a:latin typeface="Cambria Math" panose="02040503050406030204" pitchFamily="18" charset="0"/>
                            <a:cs typeface="Times New Roman" panose="02020603050405020304" pitchFamily="18" charset="0"/>
                          </a:rPr>
                          <m:t>𝑨</m:t>
                        </m:r>
                      </m:e>
                      <m:sub>
                        <m:r>
                          <a:rPr lang="en-US" altLang="zh-CN" sz="2800" b="1" i="1" dirty="0" smtClean="0">
                            <a:latin typeface="Cambria Math" panose="02040503050406030204" pitchFamily="18" charset="0"/>
                            <a:cs typeface="Times New Roman" panose="02020603050405020304" pitchFamily="18" charset="0"/>
                          </a:rPr>
                          <m:t>𝒏</m:t>
                        </m:r>
                      </m:sub>
                    </m:sSub>
                  </m:oMath>
                </a14:m>
                <a:r>
                  <a:rPr lang="zh-CN" altLang="en-US" sz="2800" b="0" dirty="0">
                    <a:latin typeface="Times New Roman" panose="02020603050405020304" pitchFamily="18" charset="0"/>
                    <a:cs typeface="Times New Roman" panose="02020603050405020304" pitchFamily="18" charset="0"/>
                  </a:rPr>
                  <a:t>称为</a:t>
                </a:r>
                <a:r>
                  <a:rPr lang="zh-CN" altLang="en-US" sz="2800" dirty="0">
                    <a:solidFill>
                      <a:srgbClr val="0070C0"/>
                    </a:solidFill>
                    <a:latin typeface="Times New Roman" panose="02020603050405020304" pitchFamily="18" charset="0"/>
                    <a:cs typeface="Times New Roman" panose="02020603050405020304" pitchFamily="18" charset="0"/>
                  </a:rPr>
                  <a:t>结论</a:t>
                </a:r>
                <a:r>
                  <a:rPr lang="zh-CN" altLang="en-US" sz="2800" dirty="0">
                    <a:solidFill>
                      <a:srgbClr val="3333CC"/>
                    </a:solidFill>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32771" name="Rectangle 3"/>
              <p:cNvSpPr>
                <a:spLocks noGrp="1" noRot="1" noChangeAspect="1" noMove="1" noResize="1" noEditPoints="1" noAdjustHandles="1" noChangeArrowheads="1" noChangeShapeType="1" noTextEdit="1"/>
              </p:cNvSpPr>
              <p:nvPr>
                <p:ph type="body" idx="1"/>
              </p:nvPr>
            </p:nvSpPr>
            <p:spPr>
              <a:xfrm>
                <a:off x="49587" y="827087"/>
                <a:ext cx="9004852" cy="4964113"/>
              </a:xfrm>
              <a:blipFill>
                <a:blip r:embed="rId2"/>
                <a:stretch>
                  <a:fillRect l="-1354" t="-983" r="-1219" b="-123"/>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A27FE78-E335-2F4E-8E66-78321F5F9A9B}"/>
                  </a:ext>
                </a:extLst>
              </p:cNvPr>
              <p:cNvSpPr/>
              <p:nvPr/>
            </p:nvSpPr>
            <p:spPr>
              <a:xfrm>
                <a:off x="2435153" y="4105181"/>
                <a:ext cx="5101718" cy="513282"/>
              </a:xfrm>
              <a:prstGeom prst="rect">
                <a:avLst/>
              </a:prstGeom>
              <a:noFill/>
              <a:ln w="15875">
                <a:solidFill>
                  <a:srgbClr val="FF0000"/>
                </a:solidFill>
              </a:ln>
            </p:spPr>
            <p:txBody>
              <a:bodyPr wrap="none">
                <a:spAutoFit/>
              </a:bodyPr>
              <a:lstStyle/>
              <a:p>
                <a:r>
                  <a:rPr lang="zh-CN" altLang="zh-CN" sz="2400" b="1" dirty="0">
                    <a:latin typeface="Times New Roman" panose="02020603050405020304" pitchFamily="18" charset="0"/>
                    <a:ea typeface="黑体" panose="02010609060101010101" pitchFamily="49" charset="-122"/>
                    <a:cs typeface="Times New Roman" panose="02020603050405020304" pitchFamily="18" charset="0"/>
                  </a:rPr>
                  <a:t>若</a:t>
                </a:r>
                <a14:m>
                  <m:oMath xmlns:m="http://schemas.openxmlformats.org/officeDocument/2006/math">
                    <m:sSub>
                      <m:sSubPr>
                        <m:ctrlPr>
                          <a:rPr lang="en-US" altLang="zh-CN" sz="2400" b="1" i="1" dirty="0">
                            <a:latin typeface="Cambria Math" panose="02040503050406030204" pitchFamily="18" charset="0"/>
                            <a:cs typeface="Times New Roman" panose="02020603050405020304" pitchFamily="18" charset="0"/>
                            <a:sym typeface="Symbol" panose="05050102010706020507" pitchFamily="18" charset="2"/>
                          </a:rPr>
                        </m:ctrlPr>
                      </m:sSubPr>
                      <m:e>
                        <m:r>
                          <a:rPr lang="en-US" altLang="zh-CN" sz="2400" b="1" i="1" dirty="0">
                            <a:latin typeface="Cambria Math" panose="02040503050406030204" pitchFamily="18" charset="0"/>
                            <a:cs typeface="Times New Roman" panose="02020603050405020304" pitchFamily="18" charset="0"/>
                            <a:sym typeface="Symbol" panose="05050102010706020507" pitchFamily="18" charset="2"/>
                          </a:rPr>
                          <m:t>𝑨</m:t>
                        </m:r>
                      </m:e>
                      <m:sub>
                        <m:r>
                          <a:rPr lang="en-US" altLang="zh-CN" sz="2400" b="1" i="1" dirty="0">
                            <a:latin typeface="Cambria Math" panose="02040503050406030204" pitchFamily="18" charset="0"/>
                            <a:cs typeface="Times New Roman" panose="02020603050405020304" pitchFamily="18" charset="0"/>
                            <a:sym typeface="Symbol" panose="05050102010706020507" pitchFamily="18" charset="2"/>
                          </a:rPr>
                          <m:t>𝒋</m:t>
                        </m:r>
                      </m:sub>
                    </m:sSub>
                  </m:oMath>
                </a14:m>
                <a:r>
                  <a:rPr lang="zh-CN" altLang="zh-CN" sz="2400" b="1"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𝑨</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𝒌</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err="1"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𝑨</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𝒋</m:t>
                        </m:r>
                      </m:sub>
                    </m:s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ctrlPr>
                      </m:sSubPr>
                      <m:e>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𝑨</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𝒊</m:t>
                        </m:r>
                      </m:sub>
                    </m:sSub>
                  </m:oMath>
                </a14:m>
                <a:r>
                  <a:rPr lang="zh-CN" altLang="zh-CN" sz="2400" b="1" dirty="0">
                    <a:latin typeface="Times New Roman" panose="02020603050405020304" pitchFamily="18" charset="0"/>
                    <a:ea typeface="黑体" panose="02010609060101010101" pitchFamily="49" charset="-122"/>
                    <a:cs typeface="Times New Roman" panose="02020603050405020304" pitchFamily="18" charset="0"/>
                  </a:rPr>
                  <a:t>成立，则</a:t>
                </a:r>
                <a14:m>
                  <m:oMath xmlns:m="http://schemas.openxmlformats.org/officeDocument/2006/math">
                    <m:sSub>
                      <m:sSubPr>
                        <m:ctrlPr>
                          <a:rPr lang="en-US" altLang="zh-CN" sz="2400" b="1" i="1" dirty="0">
                            <a:latin typeface="Cambria Math" panose="02040503050406030204" pitchFamily="18" charset="0"/>
                            <a:cs typeface="Times New Roman" panose="02020603050405020304" pitchFamily="18" charset="0"/>
                            <a:sym typeface="Symbol" panose="05050102010706020507" pitchFamily="18" charset="2"/>
                          </a:rPr>
                        </m:ctrlPr>
                      </m:sSubPr>
                      <m:e>
                        <m:r>
                          <a:rPr lang="en-US" altLang="zh-CN" sz="2400" b="1" i="1" dirty="0">
                            <a:latin typeface="Cambria Math" panose="02040503050406030204" pitchFamily="18" charset="0"/>
                            <a:cs typeface="Times New Roman" panose="02020603050405020304" pitchFamily="18" charset="0"/>
                            <a:sym typeface="Symbol" panose="05050102010706020507" pitchFamily="18" charset="2"/>
                          </a:rPr>
                          <m:t>𝑨</m:t>
                        </m:r>
                      </m:e>
                      <m:sub>
                        <m:r>
                          <a:rPr lang="en-US" altLang="zh-CN" sz="2400" b="1" i="1" dirty="0">
                            <a:latin typeface="Cambria Math" panose="02040503050406030204" pitchFamily="18" charset="0"/>
                            <a:cs typeface="Times New Roman" panose="02020603050405020304" pitchFamily="18" charset="0"/>
                            <a:sym typeface="Symbol" panose="05050102010706020507" pitchFamily="18" charset="2"/>
                          </a:rPr>
                          <m:t>𝒊</m:t>
                        </m:r>
                      </m:sub>
                    </m:sSub>
                  </m:oMath>
                </a14:m>
                <a:r>
                  <a:rPr lang="zh-CN" altLang="zh-CN" sz="2400" b="1" dirty="0">
                    <a:latin typeface="Times New Roman" panose="02020603050405020304" pitchFamily="18" charset="0"/>
                    <a:ea typeface="黑体" panose="02010609060101010101" pitchFamily="49" charset="-122"/>
                    <a:cs typeface="Times New Roman" panose="02020603050405020304" pitchFamily="18" charset="0"/>
                  </a:rPr>
                  <a:t>成立</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EA27FE78-E335-2F4E-8E66-78321F5F9A9B}"/>
                  </a:ext>
                </a:extLst>
              </p:cNvPr>
              <p:cNvSpPr>
                <a:spLocks noRot="1" noChangeAspect="1" noMove="1" noResize="1" noEditPoints="1" noAdjustHandles="1" noChangeArrowheads="1" noChangeShapeType="1" noTextEdit="1"/>
              </p:cNvSpPr>
              <p:nvPr/>
            </p:nvSpPr>
            <p:spPr>
              <a:xfrm>
                <a:off x="2435153" y="4105181"/>
                <a:ext cx="5101718" cy="513282"/>
              </a:xfrm>
              <a:prstGeom prst="rect">
                <a:avLst/>
              </a:prstGeom>
              <a:blipFill>
                <a:blip r:embed="rId3"/>
                <a:stretch>
                  <a:fillRect l="-1667" t="-11364" b="-9091"/>
                </a:stretch>
              </a:blipFill>
              <a:ln w="15875">
                <a:solidFill>
                  <a:srgbClr val="FF0000"/>
                </a:solid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dirty="0"/>
              <a:t>形式推演</a:t>
            </a:r>
            <a:endParaRPr lang="en-US" altLang="zh-CN" dirty="0"/>
          </a:p>
        </p:txBody>
      </p:sp>
      <mc:AlternateContent xmlns:mc="http://schemas.openxmlformats.org/markup-compatibility/2006" xmlns:a14="http://schemas.microsoft.com/office/drawing/2010/main">
        <mc:Choice Requires="a14">
          <p:sp>
            <p:nvSpPr>
              <p:cNvPr id="32771" name="Rectangle 3"/>
              <p:cNvSpPr>
                <a:spLocks noGrp="1" noChangeArrowheads="1"/>
              </p:cNvSpPr>
              <p:nvPr>
                <p:ph type="body" idx="1"/>
              </p:nvPr>
            </p:nvSpPr>
            <p:spPr>
              <a:xfrm>
                <a:off x="59635" y="827088"/>
                <a:ext cx="9004852" cy="3701369"/>
              </a:xfrm>
              <a:ln w="19050">
                <a:noFill/>
              </a:ln>
            </p:spPr>
            <p:txBody>
              <a:bodyPr/>
              <a:lstStyle/>
              <a:p>
                <a:pPr marL="0" indent="0" eaLnBrk="1" hangingPunct="1">
                  <a:buNone/>
                </a:pPr>
                <a:r>
                  <a:rPr lang="zh-CN" altLang="en-US"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8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4.2.1  </a:t>
                </a:r>
                <a:r>
                  <a:rPr lang="zh-CN" altLang="en-US" sz="2800" b="0" dirty="0">
                    <a:latin typeface="Times New Roman" panose="02020603050405020304" pitchFamily="18" charset="0"/>
                    <a:cs typeface="Times New Roman" panose="02020603050405020304" pitchFamily="18" charset="0"/>
                  </a:rPr>
                  <a:t>设</a:t>
                </a:r>
                <a14:m>
                  <m:oMath xmlns:m="http://schemas.openxmlformats.org/officeDocument/2006/math">
                    <m:r>
                      <a:rPr lang="el-GR" altLang="zh-CN" sz="2800" b="1" i="0" dirty="0" smtClean="0">
                        <a:latin typeface="Cambria Math" panose="02040503050406030204" pitchFamily="18" charset="0"/>
                        <a:cs typeface="Times New Roman" panose="02020603050405020304" pitchFamily="18" charset="0"/>
                      </a:rPr>
                      <m:t>𝚪</m:t>
                    </m:r>
                  </m:oMath>
                </a14:m>
                <a:r>
                  <a:rPr lang="zh-CN" altLang="en-US" sz="2800" b="0" dirty="0">
                    <a:latin typeface="Times New Roman" panose="02020603050405020304" pitchFamily="18" charset="0"/>
                    <a:cs typeface="Times New Roman" panose="02020603050405020304" pitchFamily="18" charset="0"/>
                  </a:rPr>
                  <a:t>是公式集．若公式序列</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sz="2800" b="1" i="1" dirty="0" smtClean="0">
                        <a:latin typeface="Cambria Math" panose="02040503050406030204" pitchFamily="18" charset="0"/>
                      </a:rPr>
                      <m:t>, </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sz="2800" b="1" i="1" dirty="0" smtClean="0">
                        <a:latin typeface="Cambria Math" panose="02040503050406030204" pitchFamily="18" charset="0"/>
                      </a:rPr>
                      <m:t>,…, </m:t>
                    </m:r>
                    <m:sSub>
                      <m:sSubPr>
                        <m:ctrlPr>
                          <a:rPr lang="en-US" altLang="zh-CN" sz="2800" b="1" i="1" dirty="0" smtClean="0">
                            <a:latin typeface="Cambria Math" panose="02040503050406030204" pitchFamily="18" charset="0"/>
                          </a:rPr>
                        </m:ctrlPr>
                      </m:sSubPr>
                      <m:e>
                        <m:r>
                          <a:rPr lang="en-US" altLang="zh-CN" b="1" i="1" dirty="0">
                            <a:latin typeface="Cambria Math" panose="02040503050406030204" pitchFamily="18" charset="0"/>
                          </a:rPr>
                          <m:t>𝑨</m:t>
                        </m:r>
                      </m:e>
                      <m:sub>
                        <m:r>
                          <a:rPr lang="en-US" altLang="zh-CN" b="1" i="1" dirty="0" smtClean="0">
                            <a:latin typeface="Cambria Math" panose="02040503050406030204" pitchFamily="18" charset="0"/>
                          </a:rPr>
                          <m:t>𝒏</m:t>
                        </m:r>
                      </m:sub>
                    </m:sSub>
                  </m:oMath>
                </a14:m>
                <a:r>
                  <a:rPr lang="zh-CN" altLang="en-US" sz="2800" b="0" dirty="0">
                    <a:latin typeface="Times New Roman" panose="02020603050405020304" pitchFamily="18" charset="0"/>
                    <a:cs typeface="Times New Roman" panose="02020603050405020304" pitchFamily="18" charset="0"/>
                  </a:rPr>
                  <a:t>中的</a:t>
                </a:r>
                <a:r>
                  <a:rPr lang="zh-CN" altLang="en-US" sz="2800" dirty="0">
                    <a:solidFill>
                      <a:srgbClr val="0070C0"/>
                    </a:solidFill>
                    <a:latin typeface="Times New Roman" panose="02020603050405020304" pitchFamily="18" charset="0"/>
                    <a:cs typeface="Times New Roman" panose="02020603050405020304" pitchFamily="18" charset="0"/>
                  </a:rPr>
                  <a:t>每个公式</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𝒊</m:t>
                        </m:r>
                      </m:sub>
                    </m:sSub>
                  </m:oMath>
                </a14:m>
                <a:r>
                  <a:rPr lang="zh-CN" altLang="en-US" sz="2800" b="0" dirty="0">
                    <a:latin typeface="Times New Roman" panose="02020603050405020304" pitchFamily="18" charset="0"/>
                    <a:cs typeface="Times New Roman" panose="02020603050405020304" pitchFamily="18" charset="0"/>
                  </a:rPr>
                  <a:t>满足以下条件之一</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marL="0" indent="0" eaLnBrk="1" hangingPunct="1">
                  <a:lnSpc>
                    <a:spcPct val="120000"/>
                  </a:lnSpc>
                  <a:spcBef>
                    <a:spcPts val="0"/>
                  </a:spcBef>
                  <a:spcAft>
                    <a:spcPts val="0"/>
                  </a:spcAft>
                  <a:buNone/>
                </a:pPr>
                <a:r>
                  <a:rPr lang="en-US" altLang="zh-CN" sz="2800" dirty="0">
                    <a:latin typeface="Times New Roman" panose="02020603050405020304" pitchFamily="18" charset="0"/>
                    <a:cs typeface="Times New Roman" panose="02020603050405020304" pitchFamily="18" charset="0"/>
                  </a:rPr>
                  <a:t>(</a:t>
                </a:r>
                <a:r>
                  <a:rPr lang="en-US" altLang="zh-CN" dirty="0"/>
                  <a:t>1</a:t>
                </a: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𝒊</m:t>
                        </m:r>
                      </m:sub>
                    </m:sSub>
                  </m:oMath>
                </a14:m>
                <a:r>
                  <a:rPr lang="zh-CN" altLang="en-US" sz="2800" b="0" dirty="0">
                    <a:latin typeface="Times New Roman" panose="02020603050405020304" pitchFamily="18" charset="0"/>
                    <a:cs typeface="Times New Roman" panose="02020603050405020304" pitchFamily="18" charset="0"/>
                  </a:rPr>
                  <a:t>是公理</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marL="0" indent="0" eaLnBrk="1" hangingPunct="1">
                  <a:buNone/>
                </a:pPr>
                <a:r>
                  <a:rPr lang="en-US" altLang="zh-CN" sz="2800"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𝒊</m:t>
                        </m:r>
                      </m:sub>
                    </m:sSub>
                    <m:r>
                      <a:rPr lang="en-US" altLang="zh-CN" b="1" i="1" dirty="0" smtClean="0">
                        <a:latin typeface="Cambria Math" panose="02040503050406030204" pitchFamily="18" charset="0"/>
                      </a:rPr>
                      <m:t>∈</m:t>
                    </m:r>
                    <m:r>
                      <a:rPr lang="el-GR" altLang="zh-CN" dirty="0">
                        <a:latin typeface="Cambria Math" panose="02040503050406030204" pitchFamily="18" charset="0"/>
                      </a:rPr>
                      <m:t>𝚪</m:t>
                    </m:r>
                  </m:oMath>
                </a14:m>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800" dirty="0">
                  <a:latin typeface="Times New Roman" panose="02020603050405020304" pitchFamily="18" charset="0"/>
                  <a:cs typeface="Times New Roman" panose="02020603050405020304" pitchFamily="18" charset="0"/>
                  <a:sym typeface="Symbol" panose="05050102010706020507" pitchFamily="18" charset="2"/>
                </a:endParaRPr>
              </a:p>
              <a:p>
                <a:pPr marL="0" indent="0" eaLnBrk="1" hangingPunct="1">
                  <a:buNone/>
                </a:pP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(3) </a:t>
                </a:r>
                <a:r>
                  <a:rPr lang="zh-CN" altLang="en-US" sz="2800" b="0" dirty="0">
                    <a:latin typeface="Times New Roman" panose="02020603050405020304" pitchFamily="18" charset="0"/>
                    <a:cs typeface="Times New Roman" panose="02020603050405020304" pitchFamily="18" charset="0"/>
                    <a:sym typeface="Symbol" panose="05050102010706020507" pitchFamily="18" charset="2"/>
                  </a:rPr>
                  <a:t>有</a:t>
                </a:r>
                <a14:m>
                  <m:oMath xmlns:m="http://schemas.openxmlformats.org/officeDocument/2006/math">
                    <m:r>
                      <a:rPr lang="en-US" altLang="zh-CN" sz="2800" b="1" i="1" dirty="0" smtClean="0">
                        <a:latin typeface="Cambria Math" panose="02040503050406030204" pitchFamily="18" charset="0"/>
                        <a:cs typeface="Times New Roman" panose="02020603050405020304" pitchFamily="18" charset="0"/>
                        <a:sym typeface="Symbol" panose="05050102010706020507" pitchFamily="18" charset="2"/>
                      </a:rPr>
                      <m:t>𝒋</m:t>
                    </m:r>
                  </m:oMath>
                </a14:m>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14:m>
                  <m:oMath xmlns:m="http://schemas.openxmlformats.org/officeDocument/2006/math">
                    <m:r>
                      <a:rPr lang="en-US" altLang="zh-CN" sz="2800" b="1" i="1" dirty="0" smtClean="0">
                        <a:latin typeface="Cambria Math" panose="02040503050406030204" pitchFamily="18" charset="0"/>
                        <a:cs typeface="Times New Roman" panose="02020603050405020304" pitchFamily="18" charset="0"/>
                        <a:sym typeface="Symbol" panose="05050102010706020507" pitchFamily="18" charset="2"/>
                      </a:rPr>
                      <m:t>𝒌</m:t>
                    </m:r>
                    <m:r>
                      <a:rPr lang="en-US" altLang="zh-CN" sz="28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&lt;</m:t>
                    </m:r>
                    <m:r>
                      <a:rPr lang="zh-CN" altLang="en-US" sz="2800" b="1" i="1" dirty="0" smtClean="0">
                        <a:latin typeface="Cambria Math" panose="02040503050406030204" pitchFamily="18" charset="0"/>
                        <a:cs typeface="Times New Roman" panose="02020603050405020304" pitchFamily="18" charset="0"/>
                        <a:sym typeface="Symbol" panose="05050102010706020507" pitchFamily="18" charset="2"/>
                      </a:rPr>
                      <m:t> </m:t>
                    </m:r>
                    <m:r>
                      <a:rPr lang="en-US" altLang="zh-CN" sz="2800" b="1" i="1" dirty="0" err="1">
                        <a:latin typeface="Cambria Math" panose="02040503050406030204" pitchFamily="18" charset="0"/>
                        <a:cs typeface="Times New Roman" panose="02020603050405020304" pitchFamily="18" charset="0"/>
                        <a:sym typeface="Symbol" panose="05050102010706020507" pitchFamily="18" charset="2"/>
                      </a:rPr>
                      <m:t>𝒊</m:t>
                    </m:r>
                  </m:oMath>
                </a14:m>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b="0" dirty="0">
                    <a:latin typeface="Times New Roman" panose="02020603050405020304" pitchFamily="18" charset="0"/>
                    <a:cs typeface="Times New Roman" panose="02020603050405020304" pitchFamily="18" charset="0"/>
                    <a:sym typeface="Symbol" panose="05050102010706020507" pitchFamily="18" charset="2"/>
                  </a:rPr>
                  <a:t>使</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𝑨</m:t>
                        </m:r>
                      </m:e>
                      <m:sub>
                        <m:r>
                          <a:rPr lang="en-US" altLang="zh-CN" i="1" dirty="0">
                            <a:latin typeface="Cambria Math" panose="02040503050406030204" pitchFamily="18" charset="0"/>
                          </a:rPr>
                          <m:t>𝒊</m:t>
                        </m:r>
                      </m:sub>
                    </m:sSub>
                  </m:oMath>
                </a14:m>
                <a:r>
                  <a:rPr lang="zh-CN" altLang="en-US" sz="2800" b="0" dirty="0">
                    <a:latin typeface="Times New Roman" panose="02020603050405020304" pitchFamily="18" charset="0"/>
                    <a:cs typeface="Times New Roman" panose="02020603050405020304" pitchFamily="18" charset="0"/>
                    <a:sym typeface="Symbol" panose="05050102010706020507" pitchFamily="18" charset="2"/>
                  </a:rPr>
                  <a:t>由</a:t>
                </a:r>
                <a14:m>
                  <m:oMath xmlns:m="http://schemas.openxmlformats.org/officeDocument/2006/math">
                    <m:sSub>
                      <m:sSubPr>
                        <m:ctrlPr>
                          <a:rPr lang="en-US" altLang="zh-CN" i="1" dirty="0">
                            <a:latin typeface="Cambria Math" panose="02040503050406030204" pitchFamily="18" charset="0"/>
                            <a:sym typeface="Symbol" panose="05050102010706020507" pitchFamily="18" charset="2"/>
                          </a:rPr>
                        </m:ctrlPr>
                      </m:sSubPr>
                      <m:e>
                        <m:r>
                          <a:rPr lang="en-US" altLang="zh-CN" i="1" dirty="0">
                            <a:latin typeface="Cambria Math" panose="02040503050406030204" pitchFamily="18" charset="0"/>
                            <a:sym typeface="Symbol" panose="05050102010706020507" pitchFamily="18" charset="2"/>
                          </a:rPr>
                          <m:t>𝑨</m:t>
                        </m:r>
                      </m:e>
                      <m:sub>
                        <m:r>
                          <a:rPr lang="en-US" altLang="zh-CN" i="1" dirty="0">
                            <a:latin typeface="Cambria Math" panose="02040503050406030204" pitchFamily="18" charset="0"/>
                            <a:sym typeface="Symbol" panose="05050102010706020507" pitchFamily="18" charset="2"/>
                          </a:rPr>
                          <m:t>𝒋</m:t>
                        </m:r>
                      </m:sub>
                    </m:sSub>
                  </m:oMath>
                </a14:m>
                <a:r>
                  <a:rPr lang="zh-CN" altLang="en-US" dirty="0">
                    <a:sym typeface="Symbol" panose="05050102010706020507" pitchFamily="18" charset="2"/>
                  </a:rPr>
                  <a:t>，</a:t>
                </a:r>
                <a14:m>
                  <m:oMath xmlns:m="http://schemas.openxmlformats.org/officeDocument/2006/math">
                    <m:sSub>
                      <m:sSubPr>
                        <m:ctrlPr>
                          <a:rPr lang="en-US" altLang="zh-CN" i="1" dirty="0">
                            <a:latin typeface="Cambria Math" panose="02040503050406030204" pitchFamily="18" charset="0"/>
                            <a:sym typeface="Symbol" panose="05050102010706020507" pitchFamily="18" charset="2"/>
                          </a:rPr>
                        </m:ctrlPr>
                      </m:sSubPr>
                      <m:e>
                        <m:r>
                          <a:rPr lang="en-US" altLang="zh-CN" i="1" dirty="0">
                            <a:latin typeface="Cambria Math" panose="02040503050406030204" pitchFamily="18" charset="0"/>
                            <a:sym typeface="Symbol" panose="05050102010706020507" pitchFamily="18" charset="2"/>
                          </a:rPr>
                          <m:t>𝑨</m:t>
                        </m:r>
                      </m:e>
                      <m:sub>
                        <m:r>
                          <a:rPr lang="en-US" altLang="zh-CN" i="1" dirty="0">
                            <a:latin typeface="Cambria Math" panose="02040503050406030204" pitchFamily="18" charset="0"/>
                            <a:sym typeface="Symbol" panose="05050102010706020507" pitchFamily="18" charset="2"/>
                          </a:rPr>
                          <m:t>𝒌</m:t>
                        </m:r>
                      </m:sub>
                    </m:sSub>
                  </m:oMath>
                </a14:m>
                <a:r>
                  <a:rPr lang="zh-CN" altLang="en-US" sz="2800" b="0" dirty="0">
                    <a:latin typeface="Times New Roman" panose="02020603050405020304" pitchFamily="18" charset="0"/>
                    <a:cs typeface="Times New Roman" panose="02020603050405020304" pitchFamily="18" charset="0"/>
                    <a:sym typeface="Symbol" panose="05050102010706020507" pitchFamily="18" charset="2"/>
                  </a:rPr>
                  <a:t>用</a:t>
                </a:r>
                <a:r>
                  <a:rPr lang="en-US" altLang="zh-CN" sz="2800" b="0" dirty="0">
                    <a:latin typeface="Times New Roman" panose="02020603050405020304" pitchFamily="18" charset="0"/>
                    <a:cs typeface="Times New Roman" panose="02020603050405020304" pitchFamily="18" charset="0"/>
                    <a:sym typeface="Symbol" panose="05050102010706020507" pitchFamily="18" charset="2"/>
                  </a:rPr>
                  <a:t>MP</a:t>
                </a:r>
                <a:r>
                  <a:rPr lang="zh-CN" altLang="en-US" sz="2800" b="0" dirty="0">
                    <a:latin typeface="Times New Roman" panose="02020603050405020304" pitchFamily="18" charset="0"/>
                    <a:cs typeface="Times New Roman" panose="02020603050405020304" pitchFamily="18" charset="0"/>
                    <a:sym typeface="Symbol" panose="05050102010706020507" pitchFamily="18" charset="2"/>
                  </a:rPr>
                  <a:t>规则推出</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800" dirty="0">
                  <a:latin typeface="Times New Roman" panose="02020603050405020304" pitchFamily="18" charset="0"/>
                  <a:cs typeface="Times New Roman" panose="02020603050405020304" pitchFamily="18" charset="0"/>
                </a:endParaRPr>
              </a:p>
              <a:p>
                <a:pPr marL="0" indent="0" eaLnBrk="1" hangingPunct="1">
                  <a:buNone/>
                </a:pPr>
                <a:r>
                  <a:rPr lang="zh-CN" altLang="en-US" sz="2800" b="0" dirty="0">
                    <a:latin typeface="Times New Roman" panose="02020603050405020304" pitchFamily="18" charset="0"/>
                    <a:cs typeface="Times New Roman" panose="02020603050405020304" pitchFamily="18" charset="0"/>
                  </a:rPr>
                  <a:t>则称该序列为</a:t>
                </a:r>
                <a:r>
                  <a:rPr lang="zh-CN" altLang="en-US" sz="2800" dirty="0">
                    <a:solidFill>
                      <a:srgbClr val="0070C0"/>
                    </a:solidFill>
                    <a:latin typeface="Times New Roman" panose="02020603050405020304" pitchFamily="18" charset="0"/>
                    <a:cs typeface="Times New Roman" panose="02020603050405020304" pitchFamily="18" charset="0"/>
                  </a:rPr>
                  <a:t>公式</a:t>
                </a:r>
                <a14:m>
                  <m:oMath xmlns:m="http://schemas.openxmlformats.org/officeDocument/2006/math">
                    <m:sSub>
                      <m:sSubPr>
                        <m:ctrlPr>
                          <a:rPr lang="en-US" altLang="zh-CN" sz="2800" b="1" i="1" dirty="0" smtClean="0">
                            <a:solidFill>
                              <a:srgbClr val="0070C0"/>
                            </a:solidFill>
                            <a:latin typeface="Cambria Math" panose="02040503050406030204" pitchFamily="18" charset="0"/>
                            <a:cs typeface="Times New Roman" panose="02020603050405020304" pitchFamily="18" charset="0"/>
                          </a:rPr>
                        </m:ctrlPr>
                      </m:sSubPr>
                      <m:e>
                        <m:r>
                          <a:rPr lang="en-US" altLang="zh-CN" sz="2800" b="1" i="1" dirty="0" smtClean="0">
                            <a:solidFill>
                              <a:srgbClr val="0070C0"/>
                            </a:solidFill>
                            <a:latin typeface="Cambria Math" panose="02040503050406030204" pitchFamily="18" charset="0"/>
                            <a:cs typeface="Times New Roman" panose="02020603050405020304" pitchFamily="18" charset="0"/>
                          </a:rPr>
                          <m:t>𝑨</m:t>
                        </m:r>
                      </m:e>
                      <m:sub>
                        <m:r>
                          <a:rPr lang="en-US" altLang="zh-CN" sz="2800" b="1" i="1" dirty="0" smtClean="0">
                            <a:solidFill>
                              <a:srgbClr val="0070C0"/>
                            </a:solidFill>
                            <a:latin typeface="Cambria Math" panose="02040503050406030204" pitchFamily="18" charset="0"/>
                            <a:cs typeface="Times New Roman" panose="02020603050405020304" pitchFamily="18" charset="0"/>
                          </a:rPr>
                          <m:t>𝒏</m:t>
                        </m:r>
                      </m:sub>
                    </m:sSub>
                  </m:oMath>
                </a14:m>
                <a:r>
                  <a:rPr lang="zh-CN" altLang="en-US" sz="2800" dirty="0">
                    <a:solidFill>
                      <a:srgbClr val="0070C0"/>
                    </a:solidFill>
                    <a:latin typeface="Times New Roman" panose="02020603050405020304" pitchFamily="18" charset="0"/>
                    <a:cs typeface="Times New Roman" panose="02020603050405020304" pitchFamily="18" charset="0"/>
                  </a:rPr>
                  <a:t>的从公式集</a:t>
                </a:r>
                <a14:m>
                  <m:oMath xmlns:m="http://schemas.openxmlformats.org/officeDocument/2006/math">
                    <m:r>
                      <a:rPr lang="el-GR" altLang="zh-CN" sz="2800" b="1" i="0" dirty="0" smtClean="0">
                        <a:solidFill>
                          <a:srgbClr val="0070C0"/>
                        </a:solidFill>
                        <a:latin typeface="Cambria Math" panose="02040503050406030204" pitchFamily="18" charset="0"/>
                        <a:cs typeface="Times New Roman" panose="02020603050405020304" pitchFamily="18" charset="0"/>
                      </a:rPr>
                      <m:t>𝚪</m:t>
                    </m:r>
                  </m:oMath>
                </a14:m>
                <a:r>
                  <a:rPr lang="zh-CN" altLang="en-US" sz="2800" dirty="0">
                    <a:solidFill>
                      <a:srgbClr val="0070C0"/>
                    </a:solidFill>
                    <a:latin typeface="Times New Roman" panose="02020603050405020304" pitchFamily="18" charset="0"/>
                    <a:cs typeface="Times New Roman" panose="02020603050405020304" pitchFamily="18" charset="0"/>
                  </a:rPr>
                  <a:t>的一个推演</a:t>
                </a:r>
                <a:r>
                  <a:rPr lang="zh-CN" altLang="en-US" dirty="0"/>
                  <a:t>，</a:t>
                </a:r>
                <a:endParaRPr lang="en-US" altLang="zh-CN" dirty="0"/>
              </a:p>
              <a:p>
                <a:pPr marL="0" indent="0" eaLnBrk="1" hangingPunct="1">
                  <a:buNone/>
                </a:pPr>
                <a:r>
                  <a:rPr lang="zh-CN" altLang="en-US" sz="2800" b="0" dirty="0">
                    <a:latin typeface="Times New Roman" panose="02020603050405020304" pitchFamily="18" charset="0"/>
                    <a:cs typeface="Times New Roman" panose="02020603050405020304" pitchFamily="18" charset="0"/>
                  </a:rPr>
                  <a:t>记为</a:t>
                </a:r>
                <a14:m>
                  <m:oMath xmlns:m="http://schemas.openxmlformats.org/officeDocument/2006/math">
                    <m:r>
                      <a:rPr lang="el-GR" altLang="zh-CN" b="1" i="0" dirty="0" smtClean="0">
                        <a:solidFill>
                          <a:srgbClr val="0070C0"/>
                        </a:solidFill>
                        <a:latin typeface="Cambria Math" panose="02040503050406030204" pitchFamily="18" charset="0"/>
                      </a:rPr>
                      <m:t>𝚪</m:t>
                    </m:r>
                    <m:r>
                      <a:rPr lang="zh-CN" altLang="en-US" b="1" i="1">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𝒏</m:t>
                        </m:r>
                      </m:sub>
                    </m:sSub>
                  </m:oMath>
                </a14:m>
                <a:r>
                  <a:rPr lang="zh-CN" altLang="en-US" sz="2800" b="0" dirty="0">
                    <a:latin typeface="Times New Roman" panose="02020603050405020304" pitchFamily="18" charset="0"/>
                    <a:cs typeface="Times New Roman" panose="02020603050405020304" pitchFamily="18" charset="0"/>
                  </a:rPr>
                  <a:t>．其中，</a:t>
                </a:r>
                <a14:m>
                  <m:oMath xmlns:m="http://schemas.openxmlformats.org/officeDocument/2006/math">
                    <m:r>
                      <a:rPr lang="el-GR" altLang="zh-CN" sz="2800" b="1" i="0" dirty="0" smtClean="0">
                        <a:latin typeface="Cambria Math" panose="02040503050406030204" pitchFamily="18" charset="0"/>
                        <a:cs typeface="Times New Roman" panose="02020603050405020304" pitchFamily="18" charset="0"/>
                      </a:rPr>
                      <m:t>𝚪</m:t>
                    </m:r>
                  </m:oMath>
                </a14:m>
                <a:r>
                  <a:rPr lang="zh-CN" altLang="en-US" sz="2800" b="0" dirty="0">
                    <a:latin typeface="Times New Roman" panose="02020603050405020304" pitchFamily="18" charset="0"/>
                    <a:cs typeface="Times New Roman" panose="02020603050405020304" pitchFamily="18" charset="0"/>
                  </a:rPr>
                  <a:t>称为推演的</a:t>
                </a:r>
                <a:r>
                  <a:rPr lang="zh-CN" altLang="en-US" sz="2800" dirty="0">
                    <a:solidFill>
                      <a:srgbClr val="0070C0"/>
                    </a:solidFill>
                    <a:latin typeface="Times New Roman" panose="02020603050405020304" pitchFamily="18" charset="0"/>
                    <a:cs typeface="Times New Roman" panose="02020603050405020304" pitchFamily="18" charset="0"/>
                  </a:rPr>
                  <a:t>前提集</a:t>
                </a:r>
                <a:r>
                  <a:rPr lang="zh-CN" altLang="en-US" sz="2800" dirty="0">
                    <a:solidFill>
                      <a:srgbClr val="3333CC"/>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800" b="1" i="1" dirty="0" smtClean="0">
                            <a:solidFill>
                              <a:srgbClr val="0070C0"/>
                            </a:solidFill>
                            <a:latin typeface="Cambria Math" panose="02040503050406030204" pitchFamily="18" charset="0"/>
                            <a:cs typeface="Times New Roman" panose="020206030504050203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𝒏</m:t>
                        </m:r>
                      </m:sub>
                    </m:sSub>
                  </m:oMath>
                </a14:m>
                <a:r>
                  <a:rPr lang="zh-CN" altLang="en-US" sz="2800" b="0" dirty="0">
                    <a:latin typeface="Times New Roman" panose="02020603050405020304" pitchFamily="18" charset="0"/>
                    <a:cs typeface="Times New Roman" panose="02020603050405020304" pitchFamily="18" charset="0"/>
                  </a:rPr>
                  <a:t>称为</a:t>
                </a:r>
                <a:r>
                  <a:rPr lang="zh-CN" altLang="en-US" sz="2800" dirty="0">
                    <a:solidFill>
                      <a:srgbClr val="0070C0"/>
                    </a:solidFill>
                    <a:latin typeface="Times New Roman" panose="02020603050405020304" pitchFamily="18" charset="0"/>
                    <a:cs typeface="Times New Roman" panose="02020603050405020304" pitchFamily="18" charset="0"/>
                  </a:rPr>
                  <a:t>结论</a:t>
                </a:r>
                <a:r>
                  <a:rPr lang="zh-CN" altLang="en-US" sz="2800" dirty="0">
                    <a:solidFill>
                      <a:srgbClr val="3333CC"/>
                    </a:solidFill>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32771" name="Rectangle 3"/>
              <p:cNvSpPr>
                <a:spLocks noGrp="1" noRot="1" noChangeAspect="1" noMove="1" noResize="1" noEditPoints="1" noAdjustHandles="1" noChangeArrowheads="1" noChangeShapeType="1" noTextEdit="1"/>
              </p:cNvSpPr>
              <p:nvPr>
                <p:ph type="body" idx="1"/>
              </p:nvPr>
            </p:nvSpPr>
            <p:spPr>
              <a:xfrm>
                <a:off x="59635" y="827088"/>
                <a:ext cx="9004852" cy="3701369"/>
              </a:xfrm>
              <a:blipFill>
                <a:blip r:embed="rId3"/>
                <a:stretch>
                  <a:fillRect l="-1422" t="-1318" r="-1151" b="-3460"/>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04198B6F-AE26-6E45-A411-B28808B56BE3}"/>
                  </a:ext>
                </a:extLst>
              </p:cNvPr>
              <p:cNvSpPr txBox="1">
                <a:spLocks noChangeArrowheads="1"/>
              </p:cNvSpPr>
              <p:nvPr/>
            </p:nvSpPr>
            <p:spPr bwMode="auto">
              <a:xfrm>
                <a:off x="59635" y="4590912"/>
                <a:ext cx="8779565" cy="2267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600" b="1">
                    <a:solidFill>
                      <a:schemeClr val="tx1"/>
                    </a:solidFill>
                    <a:latin typeface="+mn-lt"/>
                    <a:ea typeface="+mn-ea"/>
                    <a:cs typeface="+mn-cs"/>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defTabSz="914400" eaLnBrk="1" hangingPunct="1">
                  <a:lnSpc>
                    <a:spcPct val="120000"/>
                  </a:lnSpc>
                  <a:spcBef>
                    <a:spcPts val="0"/>
                  </a:spcBef>
                  <a:spcAft>
                    <a:spcPts val="0"/>
                  </a:spcAft>
                  <a:buFont typeface="Arial" panose="020B0604020202020204" pitchFamily="34" charset="0"/>
                  <a:buChar char="•"/>
                </a:pPr>
                <a:r>
                  <a:rPr lang="zh-CN" altLang="en-US" sz="2400" b="0" kern="0" dirty="0">
                    <a:latin typeface="Times New Roman" panose="02020603050405020304" pitchFamily="18" charset="0"/>
                    <a:ea typeface="黑体" panose="02010609060101010101" pitchFamily="49" charset="-122"/>
                    <a:cs typeface="Times New Roman" panose="02020603050405020304" pitchFamily="18" charset="0"/>
                  </a:rPr>
                  <a:t>每个公理本身即是它的一个证明</a:t>
                </a:r>
                <a:endParaRPr lang="en-US" altLang="zh-CN" sz="2400" b="0" kern="0" dirty="0">
                  <a:latin typeface="Times New Roman" panose="02020603050405020304" pitchFamily="18" charset="0"/>
                  <a:ea typeface="黑体" panose="02010609060101010101" pitchFamily="49" charset="-122"/>
                  <a:cs typeface="Times New Roman" panose="02020603050405020304" pitchFamily="18" charset="0"/>
                </a:endParaRPr>
              </a:p>
              <a:p>
                <a:pPr defTabSz="914400" eaLnBrk="1" hangingPunct="1">
                  <a:lnSpc>
                    <a:spcPct val="120000"/>
                  </a:lnSpc>
                  <a:spcBef>
                    <a:spcPts val="0"/>
                  </a:spcBef>
                  <a:spcAft>
                    <a:spcPts val="0"/>
                  </a:spcAft>
                  <a:buFont typeface="Arial" panose="020B0604020202020204" pitchFamily="34" charset="0"/>
                  <a:buChar char="•"/>
                </a:pPr>
                <a:r>
                  <a:rPr lang="zh-CN" altLang="en-US" sz="2400" b="0" kern="0" dirty="0">
                    <a:latin typeface="Times New Roman" panose="02020603050405020304" pitchFamily="18" charset="0"/>
                    <a:ea typeface="黑体" panose="02010609060101010101" pitchFamily="49" charset="-122"/>
                    <a:cs typeface="Times New Roman" panose="02020603050405020304" pitchFamily="18" charset="0"/>
                  </a:rPr>
                  <a:t>每个公理都是定理</a:t>
                </a:r>
                <a:endParaRPr lang="en-US" altLang="zh-CN" sz="2400" b="0" kern="0" dirty="0">
                  <a:latin typeface="Times New Roman" panose="02020603050405020304" pitchFamily="18" charset="0"/>
                  <a:ea typeface="黑体" panose="02010609060101010101" pitchFamily="49" charset="-122"/>
                  <a:cs typeface="Times New Roman" panose="02020603050405020304" pitchFamily="18" charset="0"/>
                </a:endParaRPr>
              </a:p>
              <a:p>
                <a:pPr defTabSz="914400" eaLnBrk="1" hangingPunct="1">
                  <a:lnSpc>
                    <a:spcPct val="120000"/>
                  </a:lnSpc>
                  <a:spcBef>
                    <a:spcPts val="0"/>
                  </a:spcBef>
                  <a:spcAft>
                    <a:spcPts val="0"/>
                  </a:spcAft>
                  <a:buFont typeface="Arial" panose="020B0604020202020204" pitchFamily="34" charset="0"/>
                  <a:buChar char="•"/>
                </a:pPr>
                <a14:m>
                  <m:oMath xmlns:m="http://schemas.openxmlformats.org/officeDocument/2006/math">
                    <m:r>
                      <a:rPr lang="el-GR" altLang="zh-CN" sz="2400" dirty="0">
                        <a:latin typeface="Cambria Math" panose="02040503050406030204" pitchFamily="18" charset="0"/>
                        <a:cs typeface="Times New Roman" panose="02020603050405020304" pitchFamily="18" charset="0"/>
                      </a:rPr>
                      <m:t>𝚪</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中每个公式</a:t>
                </a:r>
                <a14:m>
                  <m:oMath xmlns:m="http://schemas.openxmlformats.org/officeDocument/2006/math">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𝑨</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本身即是它的一个从</a:t>
                </a:r>
                <a14:m>
                  <m:oMath xmlns:m="http://schemas.openxmlformats.org/officeDocument/2006/math">
                    <m:r>
                      <a:rPr lang="el-GR" altLang="zh-CN" sz="2400" dirty="0">
                        <a:latin typeface="Cambria Math" panose="02040503050406030204" pitchFamily="18" charset="0"/>
                        <a:cs typeface="Times New Roman" panose="02020603050405020304" pitchFamily="18" charset="0"/>
                      </a:rPr>
                      <m:t>𝚪</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的推演</a:t>
                </a:r>
                <a:endParaRPr lang="en-US" altLang="zh-CN"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a:p>
                <a:pPr defTabSz="914400" eaLnBrk="1" hangingPunct="1">
                  <a:lnSpc>
                    <a:spcPct val="120000"/>
                  </a:lnSpc>
                  <a:spcBef>
                    <a:spcPts val="0"/>
                  </a:spcBef>
                  <a:spcAft>
                    <a:spcPts val="0"/>
                  </a:spcAft>
                  <a:buFont typeface="Arial" panose="020B0604020202020204" pitchFamily="34" charset="0"/>
                  <a:buChar char="•"/>
                </a:pPr>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如果公式</a:t>
                </a:r>
                <a14:m>
                  <m:oMath xmlns:m="http://schemas.openxmlformats.org/officeDocument/2006/math">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𝑸</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和</a:t>
                </a:r>
                <a14:m>
                  <m:oMath xmlns:m="http://schemas.openxmlformats.org/officeDocument/2006/math">
                    <m:r>
                      <a:rPr lang="pt-BR" altLang="zh-CN" sz="2400" b="1" i="1" dirty="0" smtClean="0">
                        <a:latin typeface="Cambria Math" panose="02040503050406030204" pitchFamily="18" charset="0"/>
                        <a:ea typeface="黑体" panose="02010609060101010101" pitchFamily="49" charset="-122"/>
                        <a:cs typeface="Times New Roman" panose="02020603050405020304" pitchFamily="18" charset="0"/>
                      </a:rPr>
                      <m:t>𝑸</m:t>
                    </m:r>
                    <m:r>
                      <a:rPr lang="pt-BR"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pt-BR" altLang="zh-CN" sz="2400" b="1" i="1" dirty="0" smtClean="0">
                        <a:latin typeface="Cambria Math" panose="02040503050406030204" pitchFamily="18" charset="0"/>
                        <a:ea typeface="黑体" panose="02010609060101010101" pitchFamily="49" charset="-122"/>
                        <a:cs typeface="Times New Roman" panose="02020603050405020304" pitchFamily="18" charset="0"/>
                      </a:rPr>
                      <m:t>𝑹</m:t>
                    </m:r>
                    <m:r>
                      <a:rPr lang="zh-CN" altLang="en-US" sz="2400" b="1" i="1" dirty="0" smtClean="0">
                        <a:latin typeface="Cambria Math" panose="02040503050406030204" pitchFamily="18" charset="0"/>
                        <a:ea typeface="黑体" panose="02010609060101010101" pitchFamily="49" charset="-122"/>
                        <a:cs typeface="Times New Roman" panose="02020603050405020304" pitchFamily="18" charset="0"/>
                      </a:rPr>
                      <m:t> </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rPr>
                  <a:t>都是</a:t>
                </a:r>
                <a14:m>
                  <m:oMath xmlns:m="http://schemas.openxmlformats.org/officeDocument/2006/math">
                    <m:r>
                      <a:rPr lang="el-GR" altLang="zh-CN" sz="2400" dirty="0">
                        <a:latin typeface="Cambria Math" panose="02040503050406030204" pitchFamily="18" charset="0"/>
                        <a:cs typeface="Times New Roman" panose="02020603050405020304" pitchFamily="18" charset="0"/>
                      </a:rPr>
                      <m:t>𝚪</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的逻辑推论，则</a:t>
                </a:r>
                <a14:m>
                  <m:oMath xmlns:m="http://schemas.openxmlformats.org/officeDocument/2006/math">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𝑹</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也是</a:t>
                </a:r>
                <a14:m>
                  <m:oMath xmlns:m="http://schemas.openxmlformats.org/officeDocument/2006/math">
                    <m:r>
                      <a:rPr lang="el-GR" altLang="zh-CN" sz="2400" dirty="0">
                        <a:latin typeface="Cambria Math" panose="02040503050406030204" pitchFamily="18" charset="0"/>
                        <a:cs typeface="Times New Roman" panose="02020603050405020304" pitchFamily="18" charset="0"/>
                      </a:rPr>
                      <m:t>𝚪</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的逻辑推论</a:t>
                </a:r>
                <a:endParaRPr lang="en-US" altLang="zh-CN"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mc:Choice>
        <mc:Fallback xmlns="">
          <p:sp>
            <p:nvSpPr>
              <p:cNvPr id="5" name="Rectangle 3">
                <a:extLst>
                  <a:ext uri="{FF2B5EF4-FFF2-40B4-BE49-F238E27FC236}">
                    <a16:creationId xmlns:a16="http://schemas.microsoft.com/office/drawing/2014/main" id="{04198B6F-AE26-6E45-A411-B28808B56BE3}"/>
                  </a:ext>
                </a:extLst>
              </p:cNvPr>
              <p:cNvSpPr txBox="1">
                <a:spLocks noRot="1" noChangeAspect="1" noMove="1" noResize="1" noEditPoints="1" noAdjustHandles="1" noChangeArrowheads="1" noChangeShapeType="1" noTextEdit="1"/>
              </p:cNvSpPr>
              <p:nvPr/>
            </p:nvSpPr>
            <p:spPr bwMode="auto">
              <a:xfrm>
                <a:off x="59635" y="4590912"/>
                <a:ext cx="8779565" cy="2267088"/>
              </a:xfrm>
              <a:prstGeom prst="rect">
                <a:avLst/>
              </a:prstGeom>
              <a:blipFill>
                <a:blip r:embed="rId4"/>
                <a:stretch>
                  <a:fillRect l="-972" t="-16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168370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746" name="标题 1">
                <a:extLst>
                  <a:ext uri="{FF2B5EF4-FFF2-40B4-BE49-F238E27FC236}">
                    <a16:creationId xmlns:a16="http://schemas.microsoft.com/office/drawing/2014/main" id="{C7D89389-3A4D-4A82-A675-46FD381B0E11}"/>
                  </a:ext>
                </a:extLst>
              </p:cNvPr>
              <p:cNvSpPr>
                <a:spLocks noGrp="1" noChangeArrowheads="1"/>
              </p:cNvSpPr>
              <p:nvPr>
                <p:ph type="title"/>
              </p:nvPr>
            </p:nvSpPr>
            <p:spPr>
              <a:xfrm>
                <a:off x="857898" y="198087"/>
                <a:ext cx="7446962" cy="533400"/>
              </a:xfrm>
              <a:noFill/>
            </p:spPr>
            <p:txBody>
              <a:bodyPr/>
              <a:lstStyle/>
              <a:p>
                <a:r>
                  <a:rPr lang="zh-CN" altLang="en-US" dirty="0">
                    <a:latin typeface="Times New Roman" panose="02020603050405020304" pitchFamily="18" charset="0"/>
                    <a:cs typeface="Times New Roman" panose="02020603050405020304" pitchFamily="18" charset="0"/>
                  </a:rPr>
                  <a:t>引理</a:t>
                </a:r>
                <a:r>
                  <a:rPr lang="en-US" altLang="zh-CN" dirty="0">
                    <a:latin typeface="Times New Roman" panose="02020603050405020304" pitchFamily="18" charset="0"/>
                    <a:cs typeface="Times New Roman" panose="02020603050405020304" pitchFamily="18" charset="0"/>
                  </a:rPr>
                  <a:t>4.5.1</a:t>
                </a:r>
                <a:r>
                  <a:rPr lang="zh-CN" altLang="en-US" i="1"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𝑸</m:t>
                    </m:r>
                    <m:r>
                      <a:rPr lang="en-US"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solidFill>
                          <a:srgbClr val="FF0000"/>
                        </a:solidFill>
                        <a:latin typeface="Cambria Math" panose="02040503050406030204" pitchFamily="18" charset="0"/>
                        <a:cs typeface="Times New Roman" panose="02020603050405020304" pitchFamily="18" charset="0"/>
                      </a:rPr>
                      <m:t>𝑷</m:t>
                    </m:r>
                    <m:r>
                      <a:rPr lang="en-US"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solidFill>
                          <a:srgbClr val="FF0000"/>
                        </a:solidFill>
                        <a:latin typeface="Cambria Math" panose="02040503050406030204" pitchFamily="18" charset="0"/>
                        <a:cs typeface="Times New Roman" panose="02020603050405020304" pitchFamily="18" charset="0"/>
                      </a:rPr>
                      <m:t>𝑹</m:t>
                    </m:r>
                    <m:r>
                      <a:rPr lang="en-US" altLang="zh-CN" b="1" i="1" dirty="0" smtClean="0">
                        <a:solidFill>
                          <a:srgbClr val="FF0000"/>
                        </a:solidFill>
                        <a:latin typeface="Cambria Math" panose="02040503050406030204" pitchFamily="18" charset="0"/>
                        <a:cs typeface="Times New Roman" panose="02020603050405020304" pitchFamily="18" charset="0"/>
                      </a:rPr>
                      <m:t>), </m:t>
                    </m:r>
                    <m:r>
                      <a:rPr lang="en-US" altLang="zh-CN" b="1" i="1" dirty="0" smtClean="0">
                        <a:latin typeface="Cambria Math" panose="02040503050406030204" pitchFamily="18" charset="0"/>
                        <a:cs typeface="Times New Roman" panose="02020603050405020304" pitchFamily="18" charset="0"/>
                      </a:rPr>
                      <m:t>𝑷</m:t>
                    </m:r>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𝑸</m:t>
                    </m:r>
                    <m:r>
                      <a:rPr lang="en-US"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solidFill>
                          <a:srgbClr val="FF0000"/>
                        </a:solidFill>
                        <a:latin typeface="Cambria Math" panose="02040503050406030204" pitchFamily="18" charset="0"/>
                        <a:cs typeface="Times New Roman" panose="02020603050405020304" pitchFamily="18" charset="0"/>
                      </a:rPr>
                      <m:t>𝑹</m:t>
                    </m:r>
                  </m:oMath>
                </a14:m>
                <a:endParaRPr lang="zh-CN" altLang="en-US"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1746" name="标题 1">
                <a:extLst>
                  <a:ext uri="{FF2B5EF4-FFF2-40B4-BE49-F238E27FC236}">
                    <a16:creationId xmlns:a16="http://schemas.microsoft.com/office/drawing/2014/main" id="{C7D89389-3A4D-4A82-A675-46FD381B0E11}"/>
                  </a:ext>
                </a:extLst>
              </p:cNvPr>
              <p:cNvSpPr>
                <a:spLocks noGrp="1" noRot="1" noChangeAspect="1" noMove="1" noResize="1" noEditPoints="1" noAdjustHandles="1" noChangeArrowheads="1" noChangeShapeType="1" noTextEdit="1"/>
              </p:cNvSpPr>
              <p:nvPr>
                <p:ph type="title"/>
              </p:nvPr>
            </p:nvSpPr>
            <p:spPr>
              <a:xfrm>
                <a:off x="857898" y="198087"/>
                <a:ext cx="7446962" cy="533400"/>
              </a:xfrm>
              <a:blipFill>
                <a:blip r:embed="rId3"/>
                <a:stretch>
                  <a:fillRect l="-2539"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3FE001-D801-4CB1-95DF-5AD87F48C69B}"/>
                  </a:ext>
                </a:extLst>
              </p:cNvPr>
              <p:cNvSpPr>
                <a:spLocks noGrp="1" noChangeArrowheads="1"/>
              </p:cNvSpPr>
              <p:nvPr>
                <p:ph idx="1"/>
              </p:nvPr>
            </p:nvSpPr>
            <p:spPr>
              <a:xfrm>
                <a:off x="554037" y="1312861"/>
                <a:ext cx="8589963" cy="4841195"/>
              </a:xfrm>
              <a:solidFill>
                <a:schemeClr val="bg1"/>
              </a:solidFill>
            </p:spPr>
            <p:txBody>
              <a:bodyPr/>
              <a:lstStyle/>
              <a:p>
                <a:pPr marL="0" indent="0">
                  <a:buNone/>
                </a:pPr>
                <a:r>
                  <a:rPr lang="zh-CN" altLang="zh-CN" b="0" dirty="0"/>
                  <a:t>证明：</a:t>
                </a:r>
                <a:r>
                  <a:rPr lang="pt-BR" altLang="zh-CN"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oMath>
                </a14:m>
                <a:r>
                  <a:rPr lang="en-US" altLang="zh-CN" dirty="0"/>
                  <a:t>         </a:t>
                </a:r>
                <a:r>
                  <a:rPr lang="en-US" altLang="zh-CN" sz="2400" dirty="0">
                    <a:solidFill>
                      <a:srgbClr val="0070C0"/>
                    </a:solidFill>
                    <a:latin typeface="Kunstler Script" pitchFamily="66" charset="0"/>
                  </a:rPr>
                  <a:t>A</a:t>
                </a:r>
                <a:r>
                  <a:rPr lang="en-US" altLang="zh-CN" dirty="0">
                    <a:solidFill>
                      <a:srgbClr val="0070C0"/>
                    </a:solidFill>
                    <a:latin typeface="Kunstler Script" pitchFamily="66" charset="0"/>
                  </a:rPr>
                  <a:t> </a:t>
                </a:r>
                <a:r>
                  <a:rPr lang="pt-BR" altLang="zh-CN" baseline="-25000" dirty="0">
                    <a:solidFill>
                      <a:srgbClr val="0070C0"/>
                    </a:solidFill>
                  </a:rPr>
                  <a:t>2</a:t>
                </a:r>
                <a:r>
                  <a:rPr lang="pt-BR" altLang="zh-CN" dirty="0">
                    <a:solidFill>
                      <a:srgbClr val="0070C0"/>
                    </a:solidFill>
                  </a:rPr>
                  <a:t> </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r>
                      <a:rPr lang="el-GR" altLang="zh-CN" b="1" i="0" dirty="0">
                        <a:solidFill>
                          <a:srgbClr val="0070C0"/>
                        </a:solidFill>
                        <a:latin typeface="Cambria Math" panose="02040503050406030204" pitchFamily="18" charset="0"/>
                      </a:rPr>
                      <m:t>𝚪</m:t>
                    </m:r>
                  </m:oMath>
                </a14:m>
                <a:r>
                  <a:rPr lang="en-US" altLang="zh-CN" dirty="0">
                    <a:solidFill>
                      <a:srgbClr val="0070C0"/>
                    </a:solidFill>
                  </a:rPr>
                  <a:t> </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oMath>
                </a14:m>
                <a:r>
                  <a:rPr lang="en-US" altLang="zh-CN" dirty="0"/>
                  <a:t>                             </a:t>
                </a:r>
                <a:r>
                  <a:rPr lang="zh-CN" altLang="en-US" dirty="0"/>
                  <a:t> </a:t>
                </a:r>
                <a:r>
                  <a:rPr lang="en-US" altLang="zh-CN" dirty="0">
                    <a:solidFill>
                      <a:srgbClr val="0070C0"/>
                    </a:solidFill>
                  </a:rPr>
                  <a:t>MP(</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oMath>
                </a14:m>
                <a:r>
                  <a:rPr lang="en-US" altLang="zh-CN" dirty="0">
                    <a:solidFill>
                      <a:srgbClr val="0070C0"/>
                    </a:solidFill>
                  </a:rPr>
                  <a:t>) </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𝑷</m:t>
                    </m:r>
                    <m:r>
                      <a:rPr lang="pt-BR" altLang="zh-CN" b="1" i="1" dirty="0" smtClean="0">
                        <a:latin typeface="Cambria Math" panose="02040503050406030204" pitchFamily="18" charset="0"/>
                      </a:rPr>
                      <m:t>)</m:t>
                    </m:r>
                  </m:oMath>
                </a14:m>
                <a:r>
                  <a:rPr lang="pt-BR" altLang="zh-CN" dirty="0"/>
                  <a:t>                                                       </a:t>
                </a:r>
                <a:r>
                  <a:rPr lang="en-US" altLang="zh-CN" sz="2400" dirty="0">
                    <a:solidFill>
                      <a:srgbClr val="0070C0"/>
                    </a:solidFill>
                    <a:latin typeface="Kunstler Script" pitchFamily="66" charset="0"/>
                  </a:rPr>
                  <a:t>A </a:t>
                </a:r>
                <a:r>
                  <a:rPr lang="pt-BR" altLang="zh-CN" baseline="-25000" dirty="0">
                    <a:solidFill>
                      <a:srgbClr val="0070C0"/>
                    </a:solidFill>
                  </a:rPr>
                  <a:t>1</a:t>
                </a:r>
                <a:r>
                  <a:rPr lang="pt-BR" altLang="zh-CN" dirty="0">
                    <a:solidFill>
                      <a:srgbClr val="0070C0"/>
                    </a:solidFill>
                  </a:rPr>
                  <a:t> </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𝟓</m:t>
                        </m:r>
                      </m:sub>
                    </m:sSub>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𝑷</m:t>
                    </m:r>
                  </m:oMath>
                </a14:m>
                <a:r>
                  <a:rPr lang="pt-BR"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𝟓</m:t>
                        </m:r>
                      </m:sub>
                    </m:sSub>
                    <m:r>
                      <a:rPr lang="en-US" altLang="zh-CN" b="1" i="1" dirty="0" smtClean="0">
                        <a:solidFill>
                          <a:srgbClr val="0070C0"/>
                        </a:solidFill>
                        <a:latin typeface="Cambria Math" panose="02040503050406030204" pitchFamily="18" charset="0"/>
                      </a:rPr>
                      <m:t>∈</m:t>
                    </m:r>
                    <m:r>
                      <a:rPr lang="el-GR" altLang="zh-CN" b="1" i="0" dirty="0">
                        <a:solidFill>
                          <a:srgbClr val="0070C0"/>
                        </a:solidFill>
                        <a:latin typeface="Cambria Math" panose="02040503050406030204" pitchFamily="18" charset="0"/>
                      </a:rPr>
                      <m:t>𝚪</m:t>
                    </m:r>
                  </m:oMath>
                </a14:m>
                <a:r>
                  <a:rPr lang="pt-BR" altLang="zh-CN" dirty="0"/>
                  <a:t> </a:t>
                </a:r>
                <a:endParaRPr lang="zh-CN" altLang="zh-CN" dirty="0"/>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𝟔</m:t>
                        </m:r>
                      </m:sub>
                    </m:sSub>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𝑷</m:t>
                    </m:r>
                  </m:oMath>
                </a14:m>
                <a:r>
                  <a:rPr lang="pt-BR" altLang="zh-CN" dirty="0"/>
                  <a:t>                                                    </a:t>
                </a:r>
                <a:r>
                  <a:rPr lang="en-US" altLang="zh-CN" dirty="0">
                    <a:solidFill>
                      <a:srgbClr val="0070C0"/>
                    </a:solidFill>
                  </a:rPr>
                  <a:t>MP(</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𝟒</m:t>
                        </m:r>
                      </m:sub>
                    </m:sSub>
                    <m:r>
                      <a:rPr lang="en-US"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𝟓</m:t>
                        </m:r>
                      </m:sub>
                    </m:sSub>
                  </m:oMath>
                </a14:m>
                <a:r>
                  <a:rPr lang="en-US" altLang="zh-CN" dirty="0">
                    <a:solidFill>
                      <a:srgbClr val="0070C0"/>
                    </a:solidFill>
                  </a:rPr>
                  <a:t>)</a:t>
                </a:r>
                <a:r>
                  <a:rPr lang="pt-BR" altLang="zh-CN" dirty="0">
                    <a:solidFill>
                      <a:srgbClr val="0070C0"/>
                    </a:solidFill>
                  </a:rPr>
                  <a:t> </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𝟕</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oMath>
                </a14:m>
                <a:r>
                  <a:rPr lang="en-US" altLang="zh-CN" dirty="0"/>
                  <a:t>                                                    </a:t>
                </a:r>
                <a:r>
                  <a:rPr lang="en-US" altLang="zh-CN" dirty="0">
                    <a:solidFill>
                      <a:srgbClr val="0070C0"/>
                    </a:solidFill>
                  </a:rPr>
                  <a:t>MP(</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r>
                      <a:rPr lang="en-US" altLang="zh-CN" b="1" i="1" dirty="0" smtClean="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𝟔</m:t>
                        </m:r>
                      </m:sub>
                    </m:sSub>
                  </m:oMath>
                </a14:m>
                <a:r>
                  <a:rPr lang="en-US" altLang="zh-CN" dirty="0">
                    <a:solidFill>
                      <a:srgbClr val="0070C0"/>
                    </a:solidFill>
                    <a:sym typeface="Symbol" panose="05050102010706020507" pitchFamily="18" charset="2"/>
                  </a:rPr>
                  <a:t>)</a:t>
                </a:r>
                <a:r>
                  <a:rPr lang="en-US" altLang="zh-CN" dirty="0">
                    <a:solidFill>
                      <a:srgbClr val="0070C0"/>
                    </a:solidFill>
                  </a:rPr>
                  <a:t> </a:t>
                </a:r>
                <a:endParaRPr lang="zh-CN" altLang="zh-CN" dirty="0">
                  <a:solidFill>
                    <a:srgbClr val="0070C0"/>
                  </a:solidFill>
                </a:endParaRPr>
              </a:p>
              <a:p>
                <a:pPr marL="0" indent="0">
                  <a:buNone/>
                </a:pPr>
                <a:r>
                  <a:rPr lang="zh-CN" altLang="zh-CN" b="0" dirty="0"/>
                  <a:t>证毕</a:t>
                </a:r>
              </a:p>
              <a:p>
                <a:endParaRPr lang="zh-CN" altLang="en-US" dirty="0"/>
              </a:p>
            </p:txBody>
          </p:sp>
        </mc:Choice>
        <mc:Fallback xmlns="">
          <p:sp>
            <p:nvSpPr>
              <p:cNvPr id="3" name="内容占位符 2">
                <a:extLst>
                  <a:ext uri="{FF2B5EF4-FFF2-40B4-BE49-F238E27FC236}">
                    <a16:creationId xmlns:a16="http://schemas.microsoft.com/office/drawing/2014/main" id="{9A3FE001-D801-4CB1-95DF-5AD87F48C69B}"/>
                  </a:ext>
                </a:extLst>
              </p:cNvPr>
              <p:cNvSpPr>
                <a:spLocks noGrp="1" noRot="1" noChangeAspect="1" noMove="1" noResize="1" noEditPoints="1" noAdjustHandles="1" noChangeArrowheads="1" noChangeShapeType="1" noTextEdit="1"/>
              </p:cNvSpPr>
              <p:nvPr>
                <p:ph idx="1"/>
              </p:nvPr>
            </p:nvSpPr>
            <p:spPr>
              <a:xfrm>
                <a:off x="554037" y="1312861"/>
                <a:ext cx="8589963" cy="4841195"/>
              </a:xfrm>
              <a:blipFill>
                <a:blip r:embed="rId4"/>
                <a:stretch>
                  <a:fillRect l="-1490" t="-881" r="-19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7755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t>提纲</a:t>
            </a:r>
          </a:p>
        </p:txBody>
      </p:sp>
      <p:sp>
        <p:nvSpPr>
          <p:cNvPr id="17411" name="内容占位符 2"/>
          <p:cNvSpPr>
            <a:spLocks noGrp="1"/>
          </p:cNvSpPr>
          <p:nvPr>
            <p:ph idx="1"/>
          </p:nvPr>
        </p:nvSpPr>
        <p:spPr/>
        <p:txBody>
          <a:bodyPr/>
          <a:lstStyle/>
          <a:p>
            <a:r>
              <a:rPr lang="en-US" altLang="zh-CN" dirty="0">
                <a:solidFill>
                  <a:srgbClr val="FF0000"/>
                </a:solidFill>
              </a:rPr>
              <a:t>4.1 </a:t>
            </a:r>
            <a:r>
              <a:rPr lang="zh-CN" altLang="en-US" dirty="0">
                <a:solidFill>
                  <a:srgbClr val="FF0000"/>
                </a:solidFill>
              </a:rPr>
              <a:t>形式系统</a:t>
            </a:r>
            <a:endParaRPr lang="en-US" altLang="zh-CN" dirty="0">
              <a:solidFill>
                <a:srgbClr val="FF0000"/>
              </a:solidFill>
            </a:endParaRPr>
          </a:p>
          <a:p>
            <a:r>
              <a:rPr lang="en-US" altLang="zh-CN" dirty="0"/>
              <a:t>4.2 </a:t>
            </a:r>
            <a:r>
              <a:rPr lang="zh-CN" altLang="en-US" dirty="0"/>
              <a:t>命题逻辑公理系统</a:t>
            </a:r>
            <a:endParaRPr lang="en-US" altLang="zh-CN" dirty="0"/>
          </a:p>
          <a:p>
            <a:r>
              <a:rPr lang="en-US" altLang="zh-CN" dirty="0"/>
              <a:t>4.3 </a:t>
            </a:r>
            <a:r>
              <a:rPr lang="zh-CN" altLang="en-US" dirty="0"/>
              <a:t>一阶谓词逻辑公理系统</a:t>
            </a:r>
            <a:endParaRPr lang="en-US" altLang="zh-CN" dirty="0"/>
          </a:p>
          <a:p>
            <a:r>
              <a:rPr lang="en-US" altLang="zh-CN" dirty="0"/>
              <a:t>4.4 </a:t>
            </a:r>
            <a:r>
              <a:rPr lang="zh-CN" altLang="en-US" dirty="0"/>
              <a:t>一阶理论公理系统</a:t>
            </a:r>
            <a:r>
              <a:rPr lang="en-US" altLang="zh-CN" dirty="0"/>
              <a:t>*</a:t>
            </a:r>
          </a:p>
          <a:p>
            <a:r>
              <a:rPr lang="en-US" altLang="zh-CN" dirty="0"/>
              <a:t>4.5 </a:t>
            </a:r>
            <a:r>
              <a:rPr lang="zh-CN" altLang="en-US" dirty="0"/>
              <a:t>命题逻辑证明</a:t>
            </a:r>
            <a:endParaRPr lang="en-US" altLang="zh-CN" dirty="0"/>
          </a:p>
          <a:p>
            <a:r>
              <a:rPr lang="en-US" altLang="zh-CN" dirty="0"/>
              <a:t>4.6 </a:t>
            </a:r>
            <a:r>
              <a:rPr lang="zh-CN" altLang="en-US" dirty="0"/>
              <a:t>一阶谓词逻辑证明</a:t>
            </a:r>
            <a:endParaRPr lang="en-US" altLang="zh-CN" dirty="0"/>
          </a:p>
          <a:p>
            <a:r>
              <a:rPr lang="en-US" altLang="zh-CN" dirty="0"/>
              <a:t>4.7 </a:t>
            </a:r>
            <a:r>
              <a:rPr lang="zh-CN" altLang="en-US" dirty="0"/>
              <a:t>理论证明</a:t>
            </a:r>
            <a:r>
              <a:rPr lang="en-US" altLang="zh-CN"/>
              <a:t>*</a:t>
            </a:r>
            <a:endParaRPr lang="en-US" altLang="zh-CN" dirty="0"/>
          </a:p>
        </p:txBody>
      </p:sp>
    </p:spTree>
    <p:extLst>
      <p:ext uri="{BB962C8B-B14F-4D97-AF65-F5344CB8AC3E}">
        <p14:creationId xmlns:p14="http://schemas.microsoft.com/office/powerpoint/2010/main" val="1615189942"/>
      </p:ext>
    </p:extLst>
  </p:cSld>
  <p:clrMapOvr>
    <a:masterClrMapping/>
  </p:clrMapOvr>
  <p:transition advTm="15028">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698" name="标题 1">
                <a:extLst>
                  <a:ext uri="{FF2B5EF4-FFF2-40B4-BE49-F238E27FC236}">
                    <a16:creationId xmlns:a16="http://schemas.microsoft.com/office/drawing/2014/main" id="{6E554052-FCE3-4AD3-B9E3-76FFF3D6D903}"/>
                  </a:ext>
                </a:extLst>
              </p:cNvPr>
              <p:cNvSpPr>
                <a:spLocks noGrp="1" noChangeArrowheads="1"/>
              </p:cNvSpPr>
              <p:nvPr>
                <p:ph type="title"/>
              </p:nvPr>
            </p:nvSpPr>
            <p:spPr>
              <a:xfrm>
                <a:off x="854010" y="167071"/>
                <a:ext cx="8101304" cy="616700"/>
              </a:xfrm>
              <a:noFill/>
            </p:spPr>
            <p:txBody>
              <a:bodyPr/>
              <a:lstStyle/>
              <a:p>
                <a:r>
                  <a:rPr lang="zh-CN" altLang="en-US" sz="3200" dirty="0">
                    <a:latin typeface="Times New Roman" panose="02020603050405020304" pitchFamily="18" charset="0"/>
                    <a:cs typeface="Times New Roman" panose="02020603050405020304" pitchFamily="18" charset="0"/>
                  </a:rPr>
                  <a:t>定理</a:t>
                </a:r>
                <a:r>
                  <a:rPr lang="en-US" altLang="zh-CN" sz="3200" dirty="0">
                    <a:latin typeface="Times New Roman" panose="02020603050405020304" pitchFamily="18" charset="0"/>
                    <a:cs typeface="Times New Roman" panose="02020603050405020304" pitchFamily="18" charset="0"/>
                  </a:rPr>
                  <a:t>4.2.2</a:t>
                </a:r>
                <a:r>
                  <a:rPr lang="zh-CN" altLang="en-US" sz="3200" dirty="0">
                    <a:solidFill>
                      <a:srgbClr val="FF0000"/>
                    </a:solidFill>
                    <a:latin typeface="Times New Roman" panose="02020603050405020304" pitchFamily="18" charset="0"/>
                    <a:cs typeface="Times New Roman" panose="02020603050405020304" pitchFamily="18" charset="0"/>
                  </a:rPr>
                  <a:t>（传递律）</a:t>
                </a:r>
                <a14:m>
                  <m:oMath xmlns:m="http://schemas.openxmlformats.org/officeDocument/2006/math">
                    <m:r>
                      <a:rPr lang="en-US" altLang="zh-CN" sz="3200" b="1" i="1" dirty="0" smtClean="0">
                        <a:solidFill>
                          <a:srgbClr val="FF0000"/>
                        </a:solidFill>
                        <a:latin typeface="Cambria Math" panose="02040503050406030204" pitchFamily="18" charset="0"/>
                        <a:cs typeface="Times New Roman" panose="02020603050405020304" pitchFamily="18" charset="0"/>
                      </a:rPr>
                      <m:t>𝑷</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smtClean="0">
                        <a:solidFill>
                          <a:srgbClr val="FF0000"/>
                        </a:solidFill>
                        <a:latin typeface="Cambria Math" panose="02040503050406030204" pitchFamily="18" charset="0"/>
                        <a:cs typeface="Times New Roman" panose="02020603050405020304" pitchFamily="18" charset="0"/>
                      </a:rPr>
                      <m:t>𝑸</m:t>
                    </m:r>
                    <m:r>
                      <a:rPr lang="pt-BR" altLang="zh-CN" sz="3200" b="1" i="1" dirty="0" smtClean="0">
                        <a:solidFill>
                          <a:srgbClr val="FF0000"/>
                        </a:solidFill>
                        <a:latin typeface="Cambria Math" panose="02040503050406030204" pitchFamily="18" charset="0"/>
                        <a:cs typeface="Times New Roman" panose="02020603050405020304" pitchFamily="18" charset="0"/>
                      </a:rPr>
                      <m:t>, </m:t>
                    </m:r>
                    <m:r>
                      <a:rPr lang="pt-BR" altLang="zh-CN" sz="3200" b="1" i="1" dirty="0" smtClean="0">
                        <a:latin typeface="Cambria Math" panose="02040503050406030204" pitchFamily="18" charset="0"/>
                        <a:cs typeface="Times New Roman" panose="02020603050405020304" pitchFamily="18" charset="0"/>
                      </a:rPr>
                      <m:t>𝑸</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dirty="0" smtClean="0">
                        <a:latin typeface="Cambria Math" panose="02040503050406030204" pitchFamily="18" charset="0"/>
                        <a:cs typeface="Times New Roman" panose="02020603050405020304" pitchFamily="18" charset="0"/>
                      </a:rPr>
                      <m:t>𝑹</m:t>
                    </m:r>
                    <m:r>
                      <a:rPr lang="en-US" altLang="zh-CN" sz="3200" b="1" i="1" dirty="0">
                        <a:solidFill>
                          <a:srgbClr val="FF0000"/>
                        </a:solidFill>
                        <a:latin typeface="Cambria Math" panose="02040503050406030204" pitchFamily="18" charset="0"/>
                      </a:rPr>
                      <m:t>⊢ </m:t>
                    </m:r>
                    <m:r>
                      <a:rPr lang="en-US" altLang="zh-CN" sz="3200" b="1" i="1" dirty="0" smtClean="0">
                        <a:latin typeface="Cambria Math" panose="02040503050406030204" pitchFamily="18" charset="0"/>
                        <a:cs typeface="Times New Roman" panose="02020603050405020304" pitchFamily="18" charset="0"/>
                      </a:rPr>
                      <m:t>𝑷</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smtClean="0">
                        <a:latin typeface="Cambria Math" panose="02040503050406030204" pitchFamily="18" charset="0"/>
                        <a:cs typeface="Times New Roman" panose="02020603050405020304" pitchFamily="18" charset="0"/>
                      </a:rPr>
                      <m:t>𝑹</m:t>
                    </m:r>
                  </m:oMath>
                </a14:m>
                <a:endParaRPr lang="zh-CN" altLang="en-US" sz="3200" i="1" dirty="0">
                  <a:latin typeface="Times New Roman" panose="02020603050405020304" pitchFamily="18" charset="0"/>
                  <a:cs typeface="Times New Roman" panose="02020603050405020304" pitchFamily="18" charset="0"/>
                </a:endParaRPr>
              </a:p>
            </p:txBody>
          </p:sp>
        </mc:Choice>
        <mc:Fallback xmlns="">
          <p:sp>
            <p:nvSpPr>
              <p:cNvPr id="29698" name="标题 1">
                <a:extLst>
                  <a:ext uri="{FF2B5EF4-FFF2-40B4-BE49-F238E27FC236}">
                    <a16:creationId xmlns:a16="http://schemas.microsoft.com/office/drawing/2014/main" id="{6E554052-FCE3-4AD3-B9E3-76FFF3D6D903}"/>
                  </a:ext>
                </a:extLst>
              </p:cNvPr>
              <p:cNvSpPr>
                <a:spLocks noGrp="1" noRot="1" noChangeAspect="1" noMove="1" noResize="1" noEditPoints="1" noAdjustHandles="1" noChangeArrowheads="1" noChangeShapeType="1" noTextEdit="1"/>
              </p:cNvSpPr>
              <p:nvPr>
                <p:ph type="title"/>
              </p:nvPr>
            </p:nvSpPr>
            <p:spPr>
              <a:xfrm>
                <a:off x="854010" y="167071"/>
                <a:ext cx="8101304" cy="616700"/>
              </a:xfrm>
              <a:blipFill>
                <a:blip r:embed="rId3"/>
                <a:stretch>
                  <a:fillRect l="-1881" t="-13725" b="-284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C29D3-7928-44D5-9874-40AA31408669}"/>
                  </a:ext>
                </a:extLst>
              </p:cNvPr>
              <p:cNvSpPr>
                <a:spLocks noGrp="1" noChangeArrowheads="1"/>
              </p:cNvSpPr>
              <p:nvPr>
                <p:ph idx="1"/>
              </p:nvPr>
            </p:nvSpPr>
            <p:spPr>
              <a:xfrm>
                <a:off x="554037" y="1164431"/>
                <a:ext cx="8589963" cy="4796102"/>
              </a:xfrm>
              <a:solidFill>
                <a:schemeClr val="bg1"/>
              </a:solidFill>
            </p:spPr>
            <p:txBody>
              <a:bodyPr/>
              <a:lstStyle/>
              <a:p>
                <a:pPr marL="0" indent="0">
                  <a:buNone/>
                </a:pPr>
                <a:r>
                  <a:rPr lang="zh-CN" altLang="zh-CN" b="0" dirty="0">
                    <a:latin typeface="Times New Roman" panose="02020603050405020304" pitchFamily="18" charset="0"/>
                    <a:cs typeface="Times New Roman" panose="02020603050405020304" pitchFamily="18" charset="0"/>
                  </a:rPr>
                  <a:t>证明：</a:t>
                </a:r>
                <a:r>
                  <a:rPr lang="pt-BR" altLang="zh-CN" b="0" dirty="0">
                    <a:latin typeface="Times New Roman" panose="02020603050405020304" pitchFamily="18" charset="0"/>
                    <a:cs typeface="Times New Roman" panose="02020603050405020304" pitchFamily="18" charset="0"/>
                  </a:rPr>
                  <a:t>                                                             </a:t>
                </a:r>
                <a:r>
                  <a:rPr lang="zh-CN" altLang="zh-CN" b="0" dirty="0">
                    <a:solidFill>
                      <a:srgbClr val="0070C0"/>
                    </a:solidFill>
                    <a:latin typeface="Times New Roman" panose="02020603050405020304" pitchFamily="18" charset="0"/>
                    <a:cs typeface="Times New Roman" panose="02020603050405020304" pitchFamily="18" charset="0"/>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oMath>
                </a14:m>
                <a:r>
                  <a:rPr lang="pt-BR" altLang="zh-CN" dirty="0"/>
                  <a:t>                            </a:t>
                </a:r>
                <a:r>
                  <a:rPr lang="en-US" altLang="zh-CN" dirty="0">
                    <a:solidFill>
                      <a:srgbClr val="0070C0"/>
                    </a:solidFill>
                    <a:latin typeface="Kunstler Script" pitchFamily="66" charset="0"/>
                  </a:rPr>
                  <a:t>A </a:t>
                </a:r>
                <a:r>
                  <a:rPr lang="pt-BR" altLang="zh-CN" baseline="-25000" dirty="0">
                    <a:solidFill>
                      <a:srgbClr val="0070C0"/>
                    </a:solidFill>
                  </a:rPr>
                  <a:t>1</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oMath>
                </a14:m>
                <a:r>
                  <a:rPr lang="pt-BR"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r>
                      <a:rPr lang="el-GR" altLang="zh-CN" b="1" i="0" dirty="0">
                        <a:solidFill>
                          <a:srgbClr val="0070C0"/>
                        </a:solidFill>
                        <a:latin typeface="Cambria Math" panose="02040503050406030204" pitchFamily="18" charset="0"/>
                      </a:rPr>
                      <m:t>𝚪</m:t>
                    </m:r>
                    <m:r>
                      <a:rPr lang="el-GR" altLang="zh-CN" b="1" i="1" dirty="0">
                        <a:solidFill>
                          <a:srgbClr val="0070C0"/>
                        </a:solidFill>
                        <a:latin typeface="Cambria Math" panose="02040503050406030204" pitchFamily="18" charset="0"/>
                      </a:rPr>
                      <m:t> </m:t>
                    </m:r>
                  </m:oMath>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pt-BR" altLang="zh-CN" b="1" i="1" dirty="0">
                        <a:latin typeface="Cambria Math" panose="02040503050406030204" pitchFamily="18" charset="0"/>
                      </a:rPr>
                      <m:t>=</m:t>
                    </m:r>
                    <m:r>
                      <a:rPr lang="pt-BR"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oMath>
                </a14:m>
                <a:r>
                  <a:rPr lang="pt-BR" altLang="zh-CN" dirty="0"/>
                  <a:t>                                         </a:t>
                </a:r>
                <a:r>
                  <a:rPr lang="en-US" altLang="zh-CN" dirty="0">
                    <a:solidFill>
                      <a:srgbClr val="0070C0"/>
                    </a:solidFill>
                  </a:rPr>
                  <a:t>MP(</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oMath>
                </a14:m>
                <a:r>
                  <a:rPr lang="en-US" altLang="zh-CN" dirty="0">
                    <a:solidFill>
                      <a:srgbClr val="0070C0"/>
                    </a:solidFill>
                  </a:rPr>
                  <a:t>)</a:t>
                </a:r>
                <a:r>
                  <a:rPr lang="pt-BR" altLang="zh-CN" dirty="0">
                    <a:solidFill>
                      <a:srgbClr val="0070C0"/>
                    </a:solidFill>
                  </a:rPr>
                  <a:t> </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oMath>
                </a14:m>
                <a:r>
                  <a:rPr lang="en-US" altLang="zh-CN" dirty="0"/>
                  <a:t>     </a:t>
                </a:r>
                <a:r>
                  <a:rPr lang="en-US" altLang="zh-CN" dirty="0">
                    <a:solidFill>
                      <a:srgbClr val="0070C0"/>
                    </a:solidFill>
                    <a:latin typeface="Kunstler Script" pitchFamily="66" charset="0"/>
                  </a:rPr>
                  <a:t>A </a:t>
                </a:r>
                <a:r>
                  <a:rPr lang="en-US" altLang="zh-CN" baseline="-25000" dirty="0">
                    <a:solidFill>
                      <a:srgbClr val="0070C0"/>
                    </a:solidFill>
                  </a:rPr>
                  <a:t>2</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𝟓</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oMath>
                </a14:m>
                <a:r>
                  <a:rPr lang="en-US" altLang="zh-CN" dirty="0"/>
                  <a:t>                              </a:t>
                </a:r>
                <a:r>
                  <a:rPr lang="en-US" altLang="zh-CN" dirty="0">
                    <a:solidFill>
                      <a:srgbClr val="0070C0"/>
                    </a:solidFill>
                  </a:rPr>
                  <a:t>MP(</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𝟒</m:t>
                        </m:r>
                      </m:sub>
                    </m:sSub>
                    <m:r>
                      <a:rPr lang="en-US" altLang="zh-CN" b="1" i="1" dirty="0" smtClean="0">
                        <a:solidFill>
                          <a:srgbClr val="0070C0"/>
                        </a:solidFill>
                        <a:latin typeface="Cambria Math" panose="02040503050406030204" pitchFamily="18" charset="0"/>
                      </a:rPr>
                      <m:t>,</m:t>
                    </m:r>
                    <m:r>
                      <a:rPr lang="zh-CN" altLang="en-US" b="1" i="1" dirty="0" smtClean="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r>
                  <a:rPr lang="en-US" altLang="zh-CN" dirty="0">
                    <a:solidFill>
                      <a:srgbClr val="0070C0"/>
                    </a:solidFill>
                  </a:rPr>
                  <a:t>)</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𝟔</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oMath>
                </a14:m>
                <a:r>
                  <a:rPr lang="en-US" altLang="zh-CN" dirty="0"/>
                  <a:t>                                                    </a:t>
                </a:r>
                <a:r>
                  <a:rPr lang="zh-CN" altLang="en-US"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𝟔</m:t>
                        </m:r>
                      </m:sub>
                    </m:sSub>
                    <m:r>
                      <a:rPr lang="en-US" altLang="zh-CN" b="1" i="1" dirty="0" smtClean="0">
                        <a:solidFill>
                          <a:srgbClr val="0070C0"/>
                        </a:solidFill>
                        <a:latin typeface="Cambria Math" panose="02040503050406030204" pitchFamily="18" charset="0"/>
                      </a:rPr>
                      <m:t>∈</m:t>
                    </m:r>
                    <m:r>
                      <a:rPr lang="el-GR" altLang="zh-CN" b="1" i="0" dirty="0">
                        <a:solidFill>
                          <a:srgbClr val="0070C0"/>
                        </a:solidFill>
                        <a:latin typeface="Cambria Math" panose="02040503050406030204" pitchFamily="18" charset="0"/>
                      </a:rPr>
                      <m:t>𝚪</m:t>
                    </m:r>
                    <m:r>
                      <a:rPr lang="en-US" altLang="zh-CN" b="1" i="1" dirty="0">
                        <a:solidFill>
                          <a:srgbClr val="0070C0"/>
                        </a:solidFill>
                        <a:latin typeface="Cambria Math" panose="02040503050406030204" pitchFamily="18" charset="0"/>
                      </a:rPr>
                      <m:t> </m:t>
                    </m:r>
                  </m:oMath>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𝟕</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oMath>
                </a14:m>
                <a:r>
                  <a:rPr lang="en-US" altLang="zh-CN" dirty="0"/>
                  <a:t>                                                     </a:t>
                </a:r>
                <a:r>
                  <a:rPr lang="en-US" altLang="zh-CN" dirty="0">
                    <a:solidFill>
                      <a:srgbClr val="0070C0"/>
                    </a:solidFill>
                  </a:rPr>
                  <a:t>MP(</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𝟓</m:t>
                        </m:r>
                      </m:sub>
                    </m:sSub>
                    <m:r>
                      <a:rPr lang="en-US" altLang="zh-CN" b="1" i="1" dirty="0" smtClean="0">
                        <a:solidFill>
                          <a:srgbClr val="0070C0"/>
                        </a:solidFill>
                        <a:latin typeface="Cambria Math" panose="02040503050406030204" pitchFamily="18" charset="0"/>
                      </a:rPr>
                      <m:t>,</m:t>
                    </m:r>
                    <m:r>
                      <a:rPr lang="zh-CN" altLang="en-US" b="1" i="1" dirty="0" smtClean="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𝟔</m:t>
                        </m:r>
                      </m:sub>
                    </m:sSub>
                  </m:oMath>
                </a14:m>
                <a:r>
                  <a:rPr lang="en-US" altLang="zh-CN" dirty="0">
                    <a:solidFill>
                      <a:srgbClr val="0070C0"/>
                    </a:solidFill>
                  </a:rPr>
                  <a:t>)</a:t>
                </a:r>
                <a:endParaRPr lang="zh-CN" altLang="zh-CN" dirty="0">
                  <a:solidFill>
                    <a:srgbClr val="0070C0"/>
                  </a:solidFill>
                </a:endParaRPr>
              </a:p>
              <a:p>
                <a:pPr marL="0" indent="0">
                  <a:buNone/>
                </a:pPr>
                <a:r>
                  <a:rPr lang="zh-CN" altLang="zh-CN" b="0" dirty="0">
                    <a:latin typeface="Times New Roman" panose="02020603050405020304" pitchFamily="18" charset="0"/>
                    <a:cs typeface="Times New Roman" panose="02020603050405020304" pitchFamily="18" charset="0"/>
                  </a:rPr>
                  <a:t>证毕</a:t>
                </a:r>
              </a:p>
              <a:p>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094C29D3-7928-44D5-9874-40AA31408669}"/>
                  </a:ext>
                </a:extLst>
              </p:cNvPr>
              <p:cNvSpPr>
                <a:spLocks noGrp="1" noRot="1" noChangeAspect="1" noMove="1" noResize="1" noEditPoints="1" noAdjustHandles="1" noChangeArrowheads="1" noChangeShapeType="1" noTextEdit="1"/>
              </p:cNvSpPr>
              <p:nvPr>
                <p:ph idx="1"/>
              </p:nvPr>
            </p:nvSpPr>
            <p:spPr>
              <a:xfrm>
                <a:off x="554037" y="1164431"/>
                <a:ext cx="8589963" cy="4796102"/>
              </a:xfrm>
              <a:blipFill>
                <a:blip r:embed="rId4"/>
                <a:stretch>
                  <a:fillRect l="-1490" t="-889" r="-710" b="-1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3469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722" name="标题 1">
                <a:extLst>
                  <a:ext uri="{FF2B5EF4-FFF2-40B4-BE49-F238E27FC236}">
                    <a16:creationId xmlns:a16="http://schemas.microsoft.com/office/drawing/2014/main" id="{F25E138E-A448-455C-A4F1-983EC7EF5CA0}"/>
                  </a:ext>
                </a:extLst>
              </p:cNvPr>
              <p:cNvSpPr>
                <a:spLocks noGrp="1" noChangeArrowheads="1"/>
              </p:cNvSpPr>
              <p:nvPr>
                <p:ph type="title"/>
              </p:nvPr>
            </p:nvSpPr>
            <p:spPr>
              <a:xfrm>
                <a:off x="859884" y="210227"/>
                <a:ext cx="7446962" cy="533400"/>
              </a:xfrm>
              <a:no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4.2.3</a:t>
                </a:r>
                <a:r>
                  <a:rPr lang="zh-CN" altLang="en-US"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solidFill>
                          <a:srgbClr val="FF0000"/>
                        </a:solidFill>
                        <a:latin typeface="Cambria Math" panose="02040503050406030204" pitchFamily="18" charset="0"/>
                        <a:cs typeface="Times New Roman" panose="02020603050405020304" pitchFamily="18" charset="0"/>
                      </a:rPr>
                      <m:t>𝑸</m:t>
                    </m:r>
                    <m:r>
                      <a:rPr lang="en-US"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solidFill>
                          <a:srgbClr val="FF0000"/>
                        </a:solidFill>
                        <a:latin typeface="Cambria Math" panose="02040503050406030204" pitchFamily="18" charset="0"/>
                        <a:cs typeface="Times New Roman" panose="02020603050405020304" pitchFamily="18" charset="0"/>
                      </a:rPr>
                      <m:t>(</m:t>
                    </m:r>
                    <m:r>
                      <a:rPr lang="en-US" altLang="zh-CN" b="1" i="1" dirty="0" smtClean="0">
                        <a:solidFill>
                          <a:srgbClr val="FF0000"/>
                        </a:solidFill>
                        <a:latin typeface="Cambria Math" panose="02040503050406030204" pitchFamily="18" charset="0"/>
                        <a:cs typeface="Times New Roman" panose="02020603050405020304" pitchFamily="18" charset="0"/>
                      </a:rPr>
                      <m:t>𝑸</m:t>
                    </m:r>
                    <m:r>
                      <a:rPr lang="en-US"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solidFill>
                          <a:srgbClr val="FF0000"/>
                        </a:solidFill>
                        <a:latin typeface="Cambria Math" panose="02040503050406030204" pitchFamily="18" charset="0"/>
                        <a:cs typeface="Times New Roman" panose="02020603050405020304" pitchFamily="18" charset="0"/>
                      </a:rPr>
                      <m:t>𝑹</m:t>
                    </m:r>
                    <m:r>
                      <a:rPr lang="en-US" altLang="zh-CN" b="1" i="1" dirty="0" smtClean="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0722" name="标题 1">
                <a:extLst>
                  <a:ext uri="{FF2B5EF4-FFF2-40B4-BE49-F238E27FC236}">
                    <a16:creationId xmlns:a16="http://schemas.microsoft.com/office/drawing/2014/main" id="{F25E138E-A448-455C-A4F1-983EC7EF5CA0}"/>
                  </a:ext>
                </a:extLst>
              </p:cNvPr>
              <p:cNvSpPr>
                <a:spLocks noGrp="1" noRot="1" noChangeAspect="1" noMove="1" noResize="1" noEditPoints="1" noAdjustHandles="1" noChangeArrowheads="1" noChangeShapeType="1" noTextEdit="1"/>
              </p:cNvSpPr>
              <p:nvPr>
                <p:ph type="title"/>
              </p:nvPr>
            </p:nvSpPr>
            <p:spPr>
              <a:xfrm>
                <a:off x="859884" y="210227"/>
                <a:ext cx="7446962" cy="533400"/>
              </a:xfrm>
              <a:blipFill>
                <a:blip r:embed="rId3"/>
                <a:stretch>
                  <a:fillRect l="-2455"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48DD44-4876-4813-8930-718846CE872A}"/>
                  </a:ext>
                </a:extLst>
              </p:cNvPr>
              <p:cNvSpPr>
                <a:spLocks noGrp="1" noChangeArrowheads="1"/>
              </p:cNvSpPr>
              <p:nvPr>
                <p:ph idx="1"/>
              </p:nvPr>
            </p:nvSpPr>
            <p:spPr>
              <a:xfrm>
                <a:off x="277018" y="1730488"/>
                <a:ext cx="8589963" cy="3397023"/>
              </a:xfrm>
            </p:spPr>
            <p:txBody>
              <a:bodyPr/>
              <a:lstStyle/>
              <a:p>
                <a:pPr marL="0" indent="0">
                  <a:buNone/>
                </a:pPr>
                <a:r>
                  <a:rPr lang="zh-CN" altLang="zh-CN" b="0" dirty="0"/>
                  <a:t>证明：</a:t>
                </a:r>
                <a:r>
                  <a:rPr lang="pt-BR" altLang="zh-CN"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pt-BR" altLang="zh-CN" b="1" i="1" dirty="0" smtClean="0">
                        <a:latin typeface="Cambria Math" panose="02040503050406030204" pitchFamily="18" charset="0"/>
                      </a:rPr>
                      <m:t>)</m:t>
                    </m:r>
                  </m:oMath>
                </a14:m>
                <a:r>
                  <a:rPr lang="pt-BR" altLang="zh-CN" dirty="0"/>
                  <a:t>                </a:t>
                </a:r>
                <a:r>
                  <a:rPr lang="en-US" altLang="zh-CN" dirty="0">
                    <a:solidFill>
                      <a:srgbClr val="0070C0"/>
                    </a:solidFill>
                    <a:latin typeface="Kunstler Script" pitchFamily="66" charset="0"/>
                  </a:rPr>
                  <a:t>A </a:t>
                </a:r>
                <a:r>
                  <a:rPr lang="de-DE" altLang="zh-CN" baseline="-25000" dirty="0">
                    <a:solidFill>
                      <a:srgbClr val="0070C0"/>
                    </a:solidFill>
                  </a:rPr>
                  <a:t>1</a:t>
                </a:r>
                <a:r>
                  <a:rPr lang="pt-BR" altLang="zh-CN" dirty="0">
                    <a:solidFill>
                      <a:srgbClr val="0070C0"/>
                    </a:solidFill>
                  </a:rPr>
                  <a:t> </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𝑹</m:t>
                    </m:r>
                    <m:r>
                      <a:rPr lang="pt-BR" altLang="zh-CN" b="1" i="1" dirty="0" smtClean="0">
                        <a:latin typeface="Cambria Math" panose="02040503050406030204" pitchFamily="18" charset="0"/>
                      </a:rPr>
                      <m:t>)</m:t>
                    </m:r>
                  </m:oMath>
                </a14:m>
                <a:r>
                  <a:rPr lang="pt-BR" altLang="zh-CN" dirty="0"/>
                  <a:t>       </a:t>
                </a:r>
                <a:r>
                  <a:rPr lang="en-US" altLang="zh-CN" dirty="0">
                    <a:solidFill>
                      <a:srgbClr val="0070C0"/>
                    </a:solidFill>
                    <a:latin typeface="Kunstler Script" pitchFamily="66" charset="0"/>
                  </a:rPr>
                  <a:t>A</a:t>
                </a:r>
                <a:r>
                  <a:rPr lang="en-US" altLang="zh-CN" dirty="0">
                    <a:solidFill>
                      <a:srgbClr val="0070C0"/>
                    </a:solidFill>
                  </a:rPr>
                  <a:t> </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pt-BR" altLang="zh-CN" b="1" i="1" dirty="0" smtClean="0">
                        <a:latin typeface="Cambria Math" panose="02040503050406030204" pitchFamily="18" charset="0"/>
                      </a:rPr>
                      <m:t>)</m:t>
                    </m:r>
                  </m:oMath>
                </a14:m>
                <a:r>
                  <a:rPr lang="pt-BR"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zh-CN" altLang="en-US"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dirty="0">
                  <a:solidFill>
                    <a:srgbClr val="0070C0"/>
                  </a:solidFill>
                </a:endParaRPr>
              </a:p>
              <a:p>
                <a:pPr marL="0" indent="0">
                  <a:buNone/>
                </a:pPr>
                <a:r>
                  <a:rPr lang="zh-CN" altLang="zh-CN" b="0" dirty="0"/>
                  <a:t>证毕</a:t>
                </a:r>
                <a:endParaRPr lang="en-US" altLang="zh-CN" b="0" dirty="0"/>
              </a:p>
              <a:p>
                <a:endParaRPr lang="en-US" altLang="zh-CN" dirty="0"/>
              </a:p>
              <a:p>
                <a:endParaRPr lang="zh-CN" altLang="zh-CN" dirty="0"/>
              </a:p>
              <a:p>
                <a:endParaRPr lang="zh-CN" altLang="en-US" dirty="0"/>
              </a:p>
            </p:txBody>
          </p:sp>
        </mc:Choice>
        <mc:Fallback xmlns="">
          <p:sp>
            <p:nvSpPr>
              <p:cNvPr id="3" name="内容占位符 2">
                <a:extLst>
                  <a:ext uri="{FF2B5EF4-FFF2-40B4-BE49-F238E27FC236}">
                    <a16:creationId xmlns:a16="http://schemas.microsoft.com/office/drawing/2014/main" id="{9148DD44-4876-4813-8930-718846CE872A}"/>
                  </a:ext>
                </a:extLst>
              </p:cNvPr>
              <p:cNvSpPr>
                <a:spLocks noGrp="1" noRot="1" noChangeAspect="1" noMove="1" noResize="1" noEditPoints="1" noAdjustHandles="1" noChangeArrowheads="1" noChangeShapeType="1" noTextEdit="1"/>
              </p:cNvSpPr>
              <p:nvPr>
                <p:ph idx="1"/>
              </p:nvPr>
            </p:nvSpPr>
            <p:spPr>
              <a:xfrm>
                <a:off x="277018" y="1730488"/>
                <a:ext cx="8589963" cy="3397023"/>
              </a:xfrm>
              <a:blipFill>
                <a:blip r:embed="rId4"/>
                <a:stretch>
                  <a:fillRect l="-1418" t="-143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F6B294E-6398-284F-AE3D-963EA9E47279}"/>
                  </a:ext>
                </a:extLst>
              </p:cNvPr>
              <p:cNvSpPr>
                <a:spLocks noGrp="1"/>
              </p:cNvSpPr>
              <p:nvPr>
                <p:ph idx="1"/>
              </p:nvPr>
            </p:nvSpPr>
            <p:spPr>
              <a:xfrm>
                <a:off x="138112" y="1577516"/>
                <a:ext cx="8867775" cy="4682490"/>
              </a:xfrm>
            </p:spPr>
            <p:txBody>
              <a:bodyPr/>
              <a:lstStyle/>
              <a:p>
                <a:pPr marL="0" indent="0">
                  <a:buNone/>
                </a:pPr>
                <a:r>
                  <a:rPr kumimoji="1" lang="zh-CN" altLang="en-US" b="0" dirty="0">
                    <a:sym typeface="Symbol" panose="05050102010706020507" pitchFamily="18" charset="2"/>
                  </a:rPr>
                  <a:t>解：设</a:t>
                </a:r>
                <a14:m>
                  <m:oMath xmlns:m="http://schemas.openxmlformats.org/officeDocument/2006/math">
                    <m:sSub>
                      <m:sSubPr>
                        <m:ctrlPr>
                          <a:rPr kumimoji="1" lang="en-US" altLang="zh-CN" b="1" i="1" dirty="0" smtClean="0">
                            <a:latin typeface="Cambria Math" panose="02040503050406030204" pitchFamily="18" charset="0"/>
                            <a:sym typeface="Symbol" panose="05050102010706020507" pitchFamily="18" charset="2"/>
                          </a:rPr>
                        </m:ctrlPr>
                      </m:sSubPr>
                      <m:e>
                        <m:r>
                          <a:rPr kumimoji="1" lang="en-US" altLang="zh-CN" b="1" i="1" dirty="0" smtClean="0">
                            <a:latin typeface="Cambria Math" panose="02040503050406030204" pitchFamily="18" charset="0"/>
                            <a:sym typeface="Symbol" panose="05050102010706020507" pitchFamily="18" charset="2"/>
                          </a:rPr>
                          <m:t>𝑩</m:t>
                        </m:r>
                      </m:e>
                      <m:sub>
                        <m:r>
                          <a:rPr kumimoji="1" lang="en-US" altLang="zh-CN" b="1" i="1" dirty="0" smtClean="0">
                            <a:latin typeface="Cambria Math" panose="02040503050406030204" pitchFamily="18" charset="0"/>
                            <a:sym typeface="Symbol" panose="05050102010706020507" pitchFamily="18" charset="2"/>
                          </a:rPr>
                          <m:t>𝟏</m:t>
                        </m:r>
                      </m:sub>
                    </m:sSub>
                    <m:r>
                      <a:rPr kumimoji="1" lang="en-US" altLang="zh-CN" b="1" i="1" dirty="0" smtClean="0">
                        <a:latin typeface="Cambria Math" panose="02040503050406030204" pitchFamily="18" charset="0"/>
                        <a:sym typeface="Symbol" panose="05050102010706020507" pitchFamily="18" charset="2"/>
                      </a:rPr>
                      <m:t>,…,</m:t>
                    </m:r>
                    <m:r>
                      <a:rPr kumimoji="1" lang="zh-CN" altLang="en-US" b="1" i="1" dirty="0" smtClean="0">
                        <a:latin typeface="Cambria Math" panose="02040503050406030204" pitchFamily="18" charset="0"/>
                        <a:sym typeface="Symbol" panose="05050102010706020507" pitchFamily="18" charset="2"/>
                      </a:rPr>
                      <m:t> </m:t>
                    </m:r>
                    <m:sSub>
                      <m:sSubPr>
                        <m:ctrlPr>
                          <a:rPr kumimoji="1" lang="en-US" altLang="zh-CN" b="1" i="1" dirty="0" smtClean="0">
                            <a:latin typeface="Cambria Math" panose="02040503050406030204" pitchFamily="18" charset="0"/>
                            <a:sym typeface="Symbol" panose="05050102010706020507" pitchFamily="18" charset="2"/>
                          </a:rPr>
                        </m:ctrlPr>
                      </m:sSubPr>
                      <m:e>
                        <m:r>
                          <a:rPr kumimoji="1" lang="en-US" altLang="zh-CN" b="1" i="1" dirty="0">
                            <a:latin typeface="Cambria Math" panose="02040503050406030204" pitchFamily="18" charset="0"/>
                            <a:sym typeface="Symbol" panose="05050102010706020507" pitchFamily="18" charset="2"/>
                          </a:rPr>
                          <m:t>𝑩</m:t>
                        </m:r>
                      </m:e>
                      <m:sub>
                        <m:r>
                          <a:rPr kumimoji="1" lang="en-US" altLang="zh-CN" b="1" i="1" dirty="0" smtClean="0">
                            <a:latin typeface="Cambria Math" panose="02040503050406030204" pitchFamily="18" charset="0"/>
                            <a:sym typeface="Symbol" panose="05050102010706020507" pitchFamily="18" charset="2"/>
                          </a:rPr>
                          <m:t>𝒏</m:t>
                        </m:r>
                      </m:sub>
                    </m:sSub>
                    <m:r>
                      <a:rPr kumimoji="1" lang="en-US" altLang="zh-CN" b="1" i="1" dirty="0">
                        <a:latin typeface="Cambria Math" panose="02040503050406030204" pitchFamily="18" charset="0"/>
                        <a:sym typeface="Symbol" panose="05050102010706020507" pitchFamily="18" charset="2"/>
                      </a:rPr>
                      <m:t>, </m:t>
                    </m:r>
                    <m:r>
                      <a:rPr kumimoji="1" lang="en-US" altLang="zh-CN" b="1" i="1" dirty="0" smtClean="0">
                        <a:latin typeface="Cambria Math" panose="02040503050406030204" pitchFamily="18" charset="0"/>
                        <a:sym typeface="Symbol" panose="05050102010706020507" pitchFamily="18" charset="2"/>
                      </a:rPr>
                      <m:t>𝑸</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𝑹</m:t>
                    </m:r>
                  </m:oMath>
                </a14:m>
                <a:r>
                  <a:rPr lang="zh-CN" altLang="en-US" b="0" dirty="0">
                    <a:sym typeface="Symbol" panose="05050102010706020507" pitchFamily="18" charset="2"/>
                  </a:rPr>
                  <a:t>是从</a:t>
                </a:r>
                <a14:m>
                  <m:oMath xmlns:m="http://schemas.openxmlformats.org/officeDocument/2006/math">
                    <m:r>
                      <a:rPr kumimoji="1" lang="zh-CN" altLang="zh-CN" b="1" i="0" dirty="0" smtClean="0">
                        <a:latin typeface="Cambria Math" panose="02040503050406030204" pitchFamily="18" charset="0"/>
                      </a:rPr>
                      <m:t>𝚪</m:t>
                    </m:r>
                  </m:oMath>
                </a14:m>
                <a:r>
                  <a:rPr lang="zh-CN" altLang="en-US" b="0" dirty="0"/>
                  <a:t>到</a:t>
                </a:r>
                <a14:m>
                  <m:oMath xmlns:m="http://schemas.openxmlformats.org/officeDocument/2006/math">
                    <m:r>
                      <a:rPr kumimoji="1" lang="en-US" altLang="zh-CN" b="1" i="1" dirty="0" smtClean="0">
                        <a:solidFill>
                          <a:srgbClr val="0070C0"/>
                        </a:solidFill>
                        <a:latin typeface="Cambria Math" panose="02040503050406030204" pitchFamily="18" charset="0"/>
                        <a:sym typeface="Symbol" panose="05050102010706020507" pitchFamily="18" charset="2"/>
                      </a:rPr>
                      <m:t>𝑸</m:t>
                    </m:r>
                    <m:r>
                      <a:rPr lang="pt-BR" altLang="zh-CN" b="1" i="1" dirty="0" smtClean="0">
                        <a:solidFill>
                          <a:srgbClr val="0070C0"/>
                        </a:solidFill>
                        <a:latin typeface="Cambria Math" panose="02040503050406030204" pitchFamily="18" charset="0"/>
                        <a:sym typeface="Symbol" panose="05050102010706020507" pitchFamily="18" charset="2"/>
                      </a:rPr>
                      <m:t>→</m:t>
                    </m:r>
                    <m:r>
                      <a:rPr kumimoji="1" lang="en-US" altLang="zh-CN" b="1" i="1" dirty="0" smtClean="0">
                        <a:solidFill>
                          <a:srgbClr val="0070C0"/>
                        </a:solidFill>
                        <a:latin typeface="Cambria Math" panose="02040503050406030204" pitchFamily="18" charset="0"/>
                        <a:sym typeface="Symbol" panose="05050102010706020507" pitchFamily="18" charset="2"/>
                      </a:rPr>
                      <m:t>𝑹</m:t>
                    </m:r>
                  </m:oMath>
                </a14:m>
                <a:r>
                  <a:rPr lang="zh-CN" altLang="en-US" b="0" dirty="0"/>
                  <a:t>的推演，</a:t>
                </a:r>
                <a:endParaRPr lang="en-US" altLang="zh-CN" b="0" dirty="0"/>
              </a:p>
              <a:p>
                <a:pPr marL="0" indent="0">
                  <a:buNone/>
                </a:pPr>
                <a:r>
                  <a:rPr kumimoji="1" lang="zh-CN" altLang="en-US" dirty="0"/>
                  <a:t>      </a:t>
                </a:r>
                <a14:m>
                  <m:oMath xmlns:m="http://schemas.openxmlformats.org/officeDocument/2006/math">
                    <m:sSub>
                      <m:sSubPr>
                        <m:ctrlPr>
                          <a:rPr kumimoji="1" lang="en-US" altLang="zh-CN" b="1" i="1" dirty="0" smtClean="0">
                            <a:latin typeface="Cambria Math" panose="02040503050406030204" pitchFamily="18" charset="0"/>
                            <a:sym typeface="Symbol" panose="05050102010706020507" pitchFamily="18" charset="2"/>
                          </a:rPr>
                        </m:ctrlPr>
                      </m:sSubPr>
                      <m:e>
                        <m:r>
                          <a:rPr kumimoji="1" lang="en-US" altLang="zh-CN" b="1" i="1" dirty="0" smtClean="0">
                            <a:latin typeface="Cambria Math" panose="02040503050406030204" pitchFamily="18" charset="0"/>
                            <a:sym typeface="Symbol" panose="05050102010706020507" pitchFamily="18" charset="2"/>
                          </a:rPr>
                          <m:t>𝑪</m:t>
                        </m:r>
                      </m:e>
                      <m:sub>
                        <m:r>
                          <a:rPr kumimoji="1" lang="en-US" altLang="zh-CN" b="1" i="1" dirty="0" smtClean="0">
                            <a:latin typeface="Cambria Math" panose="02040503050406030204" pitchFamily="18" charset="0"/>
                            <a:sym typeface="Symbol" panose="05050102010706020507" pitchFamily="18" charset="2"/>
                          </a:rPr>
                          <m:t>𝟏</m:t>
                        </m:r>
                      </m:sub>
                    </m:sSub>
                    <m:r>
                      <a:rPr kumimoji="1" lang="en-US" altLang="zh-CN" b="1" i="1" dirty="0" smtClean="0">
                        <a:latin typeface="Cambria Math" panose="02040503050406030204" pitchFamily="18" charset="0"/>
                        <a:sym typeface="Symbol" panose="05050102010706020507" pitchFamily="18" charset="2"/>
                      </a:rPr>
                      <m:t>,…,</m:t>
                    </m:r>
                    <m:r>
                      <a:rPr kumimoji="1" lang="zh-CN" altLang="en-US" b="1" i="1" dirty="0" smtClean="0">
                        <a:latin typeface="Cambria Math" panose="02040503050406030204" pitchFamily="18" charset="0"/>
                        <a:sym typeface="Symbol" panose="05050102010706020507" pitchFamily="18" charset="2"/>
                      </a:rPr>
                      <m:t> </m:t>
                    </m:r>
                    <m:sSub>
                      <m:sSubPr>
                        <m:ctrlPr>
                          <a:rPr kumimoji="1" lang="en-US" altLang="zh-CN" b="1" i="1" dirty="0" smtClean="0">
                            <a:latin typeface="Cambria Math" panose="02040503050406030204" pitchFamily="18" charset="0"/>
                            <a:sym typeface="Symbol" panose="05050102010706020507" pitchFamily="18" charset="2"/>
                          </a:rPr>
                        </m:ctrlPr>
                      </m:sSubPr>
                      <m:e>
                        <m:r>
                          <a:rPr kumimoji="1" lang="en-US" altLang="zh-CN" b="1" i="1" dirty="0">
                            <a:latin typeface="Cambria Math" panose="02040503050406030204" pitchFamily="18" charset="0"/>
                            <a:sym typeface="Symbol" panose="05050102010706020507" pitchFamily="18" charset="2"/>
                          </a:rPr>
                          <m:t>𝑪</m:t>
                        </m:r>
                      </m:e>
                      <m:sub>
                        <m:r>
                          <a:rPr kumimoji="1" lang="en-US" altLang="zh-CN" b="1" i="1" dirty="0" smtClean="0">
                            <a:latin typeface="Cambria Math" panose="02040503050406030204" pitchFamily="18" charset="0"/>
                            <a:sym typeface="Symbol" panose="05050102010706020507" pitchFamily="18" charset="2"/>
                          </a:rPr>
                          <m:t>𝒎</m:t>
                        </m:r>
                      </m:sub>
                    </m:sSub>
                    <m:r>
                      <a:rPr kumimoji="1" lang="en-US" altLang="zh-CN" b="1" i="1" dirty="0">
                        <a:latin typeface="Cambria Math" panose="02040503050406030204" pitchFamily="18" charset="0"/>
                        <a:sym typeface="Symbol" panose="05050102010706020507" pitchFamily="18" charset="2"/>
                      </a:rPr>
                      <m:t>, </m:t>
                    </m:r>
                    <m:r>
                      <a:rPr kumimoji="1" lang="en-US" altLang="zh-CN" b="1" i="1" dirty="0" smtClean="0">
                        <a:latin typeface="Cambria Math" panose="02040503050406030204" pitchFamily="18" charset="0"/>
                      </a:rPr>
                      <m:t>𝑸</m:t>
                    </m:r>
                    <m:r>
                      <a:rPr lang="pt-BR"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rPr>
                      <m:t>𝑹</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sym typeface="Symbol" panose="05050102010706020507" pitchFamily="18" charset="2"/>
                      </a:rPr>
                      <m:t>)</m:t>
                    </m:r>
                  </m:oMath>
                </a14:m>
                <a:r>
                  <a:rPr lang="zh-CN" altLang="en-US" b="0" dirty="0">
                    <a:sym typeface="Symbol" panose="05050102010706020507" pitchFamily="18" charset="2"/>
                  </a:rPr>
                  <a:t>是从</a:t>
                </a:r>
                <a14:m>
                  <m:oMath xmlns:m="http://schemas.openxmlformats.org/officeDocument/2006/math">
                    <m:r>
                      <a:rPr kumimoji="1" lang="zh-CN" altLang="zh-CN" b="1" i="0" dirty="0" smtClean="0">
                        <a:latin typeface="Cambria Math" panose="02040503050406030204" pitchFamily="18" charset="0"/>
                      </a:rPr>
                      <m:t>𝚪</m:t>
                    </m:r>
                  </m:oMath>
                </a14:m>
                <a:r>
                  <a:rPr lang="zh-CN" altLang="en-US" b="0" dirty="0"/>
                  <a:t>到</a:t>
                </a:r>
                <a14:m>
                  <m:oMath xmlns:m="http://schemas.openxmlformats.org/officeDocument/2006/math">
                    <m:r>
                      <a:rPr kumimoji="1" lang="en-US" altLang="zh-CN" b="1" i="1" dirty="0" smtClean="0">
                        <a:solidFill>
                          <a:srgbClr val="0070C0"/>
                        </a:solidFill>
                        <a:latin typeface="Cambria Math" panose="02040503050406030204" pitchFamily="18" charset="0"/>
                      </a:rPr>
                      <m:t>𝑸</m:t>
                    </m:r>
                    <m:r>
                      <a:rPr lang="pt-BR"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sym typeface="Symbol" panose="05050102010706020507" pitchFamily="18" charset="2"/>
                      </a:rPr>
                      <m:t>(</m:t>
                    </m:r>
                    <m:r>
                      <a:rPr kumimoji="1" lang="en-US" altLang="zh-CN" b="1" i="1" dirty="0" smtClean="0">
                        <a:solidFill>
                          <a:srgbClr val="0070C0"/>
                        </a:solidFill>
                        <a:latin typeface="Cambria Math" panose="02040503050406030204" pitchFamily="18" charset="0"/>
                      </a:rPr>
                      <m:t>𝑹</m:t>
                    </m:r>
                    <m:r>
                      <a:rPr lang="pt-BR" altLang="zh-CN" b="1" i="1" dirty="0" smtClean="0">
                        <a:solidFill>
                          <a:srgbClr val="0070C0"/>
                        </a:solidFill>
                        <a:latin typeface="Cambria Math" panose="02040503050406030204" pitchFamily="18" charset="0"/>
                        <a:sym typeface="Symbol" panose="05050102010706020507" pitchFamily="18" charset="2"/>
                      </a:rPr>
                      <m:t>→</m:t>
                    </m:r>
                    <m:r>
                      <a:rPr kumimoji="1" lang="en-US" altLang="zh-CN" b="1" i="1" dirty="0" smtClean="0">
                        <a:solidFill>
                          <a:srgbClr val="0070C0"/>
                        </a:solidFill>
                        <a:latin typeface="Cambria Math" panose="02040503050406030204" pitchFamily="18" charset="0"/>
                        <a:sym typeface="Symbol" panose="05050102010706020507" pitchFamily="18" charset="2"/>
                      </a:rPr>
                      <m:t>𝑷</m:t>
                    </m:r>
                    <m:r>
                      <a:rPr lang="en-US" altLang="zh-CN" b="1" i="1" dirty="0" smtClean="0">
                        <a:solidFill>
                          <a:srgbClr val="0070C0"/>
                        </a:solidFill>
                        <a:latin typeface="Cambria Math" panose="02040503050406030204" pitchFamily="18" charset="0"/>
                        <a:sym typeface="Symbol" panose="05050102010706020507" pitchFamily="18" charset="2"/>
                      </a:rPr>
                      <m:t>)</m:t>
                    </m:r>
                  </m:oMath>
                </a14:m>
                <a:r>
                  <a:rPr lang="zh-CN" altLang="en-US" b="0" dirty="0"/>
                  <a:t>的推演</a:t>
                </a:r>
                <a:r>
                  <a:rPr lang="en-US" altLang="zh-CN" b="0" dirty="0"/>
                  <a:t>.</a:t>
                </a:r>
              </a:p>
              <a:p>
                <a:pPr marL="0" indent="0">
                  <a:buNone/>
                </a:pPr>
                <a:r>
                  <a:rPr kumimoji="1" lang="zh-CN" altLang="en-US" b="0" dirty="0"/>
                  <a:t>则可如下构造</a:t>
                </a:r>
                <a:r>
                  <a:rPr lang="zh-CN" altLang="en-US" b="0" dirty="0">
                    <a:sym typeface="Symbol" panose="05050102010706020507" pitchFamily="18" charset="2"/>
                  </a:rPr>
                  <a:t>从</a:t>
                </a:r>
                <a14:m>
                  <m:oMath xmlns:m="http://schemas.openxmlformats.org/officeDocument/2006/math">
                    <m:r>
                      <a:rPr kumimoji="1" lang="zh-CN" altLang="zh-CN" b="1" i="0" dirty="0" smtClean="0">
                        <a:latin typeface="Cambria Math" panose="02040503050406030204" pitchFamily="18" charset="0"/>
                      </a:rPr>
                      <m:t>𝚪</m:t>
                    </m:r>
                  </m:oMath>
                </a14:m>
                <a:r>
                  <a:rPr lang="zh-CN" altLang="en-US" b="0" dirty="0"/>
                  <a:t>到</a:t>
                </a:r>
                <a14:m>
                  <m:oMath xmlns:m="http://schemas.openxmlformats.org/officeDocument/2006/math">
                    <m:r>
                      <a:rPr kumimoji="1" lang="en-US" altLang="zh-CN" b="1" i="1" dirty="0" smtClean="0">
                        <a:latin typeface="Cambria Math" panose="02040503050406030204" pitchFamily="18" charset="0"/>
                      </a:rPr>
                      <m:t>𝑸</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𝑷</m:t>
                    </m:r>
                  </m:oMath>
                </a14:m>
                <a:r>
                  <a:rPr lang="zh-CN" altLang="en-US" b="0" dirty="0">
                    <a:sym typeface="Symbol" panose="05050102010706020507" pitchFamily="18" charset="2"/>
                  </a:rPr>
                  <a:t>的</a:t>
                </a:r>
                <a:r>
                  <a:rPr lang="zh-CN" altLang="en-US" b="0" dirty="0"/>
                  <a:t>推演</a:t>
                </a:r>
                <a:r>
                  <a:rPr lang="zh-CN" altLang="en-US" dirty="0"/>
                  <a:t>：</a:t>
                </a:r>
                <a:endParaRPr lang="en-US" altLang="zh-CN" dirty="0"/>
              </a:p>
              <a:p>
                <a:pPr marL="0" indent="0">
                  <a:buNone/>
                </a:pPr>
                <a14:m>
                  <m:oMath xmlns:m="http://schemas.openxmlformats.org/officeDocument/2006/math">
                    <m:sSub>
                      <m:sSubPr>
                        <m:ctrlPr>
                          <a:rPr kumimoji="1" lang="en-US" altLang="zh-CN" b="1" i="1" dirty="0" smtClean="0">
                            <a:latin typeface="Cambria Math" panose="02040503050406030204" pitchFamily="18" charset="0"/>
                            <a:sym typeface="Symbol" panose="05050102010706020507" pitchFamily="18" charset="2"/>
                          </a:rPr>
                        </m:ctrlPr>
                      </m:sSubPr>
                      <m:e>
                        <m:r>
                          <a:rPr kumimoji="1" lang="en-US" altLang="zh-CN" b="1" i="1" dirty="0" smtClean="0">
                            <a:latin typeface="Cambria Math" panose="02040503050406030204" pitchFamily="18" charset="0"/>
                            <a:sym typeface="Symbol" panose="05050102010706020507" pitchFamily="18" charset="2"/>
                          </a:rPr>
                          <m:t>𝑩</m:t>
                        </m:r>
                      </m:e>
                      <m:sub>
                        <m:r>
                          <a:rPr kumimoji="1" lang="en-US" altLang="zh-CN" b="1" i="1" dirty="0" smtClean="0">
                            <a:latin typeface="Cambria Math" panose="02040503050406030204" pitchFamily="18" charset="0"/>
                            <a:sym typeface="Symbol" panose="05050102010706020507" pitchFamily="18" charset="2"/>
                          </a:rPr>
                          <m:t>𝟏</m:t>
                        </m:r>
                      </m:sub>
                    </m:sSub>
                    <m:r>
                      <a:rPr kumimoji="1" lang="en-US" altLang="zh-CN" b="1" i="1" dirty="0" smtClean="0">
                        <a:latin typeface="Cambria Math" panose="02040503050406030204" pitchFamily="18" charset="0"/>
                        <a:sym typeface="Symbol" panose="05050102010706020507" pitchFamily="18" charset="2"/>
                      </a:rPr>
                      <m:t>,…,</m:t>
                    </m:r>
                    <m:r>
                      <a:rPr kumimoji="1" lang="zh-CN" altLang="en-US" b="1" i="1" dirty="0" smtClean="0">
                        <a:latin typeface="Cambria Math" panose="02040503050406030204" pitchFamily="18" charset="0"/>
                        <a:sym typeface="Symbol" panose="05050102010706020507" pitchFamily="18" charset="2"/>
                      </a:rPr>
                      <m:t> </m:t>
                    </m:r>
                    <m:sSub>
                      <m:sSubPr>
                        <m:ctrlPr>
                          <a:rPr kumimoji="1" lang="en-US" altLang="zh-CN" b="1" i="1" dirty="0" smtClean="0">
                            <a:latin typeface="Cambria Math" panose="02040503050406030204" pitchFamily="18" charset="0"/>
                            <a:sym typeface="Symbol" panose="05050102010706020507" pitchFamily="18" charset="2"/>
                          </a:rPr>
                        </m:ctrlPr>
                      </m:sSubPr>
                      <m:e>
                        <m:r>
                          <a:rPr kumimoji="1" lang="en-US" altLang="zh-CN" b="1" i="1" dirty="0">
                            <a:latin typeface="Cambria Math" panose="02040503050406030204" pitchFamily="18" charset="0"/>
                            <a:sym typeface="Symbol" panose="05050102010706020507" pitchFamily="18" charset="2"/>
                          </a:rPr>
                          <m:t>𝑩</m:t>
                        </m:r>
                      </m:e>
                      <m:sub>
                        <m:r>
                          <a:rPr kumimoji="1" lang="en-US" altLang="zh-CN" b="1" i="1" dirty="0" smtClean="0">
                            <a:latin typeface="Cambria Math" panose="02040503050406030204" pitchFamily="18" charset="0"/>
                            <a:sym typeface="Symbol" panose="05050102010706020507" pitchFamily="18" charset="2"/>
                          </a:rPr>
                          <m:t>𝒏</m:t>
                        </m:r>
                      </m:sub>
                    </m:sSub>
                    <m:r>
                      <a:rPr kumimoji="1" lang="en-US" altLang="zh-CN" b="1" i="1" dirty="0">
                        <a:latin typeface="Cambria Math" panose="02040503050406030204" pitchFamily="18" charset="0"/>
                        <a:sym typeface="Symbol" panose="05050102010706020507" pitchFamily="18" charset="2"/>
                      </a:rPr>
                      <m:t>, </m:t>
                    </m:r>
                    <m:r>
                      <a:rPr kumimoji="1" lang="en-US" altLang="zh-CN" b="1" i="1" dirty="0" smtClean="0">
                        <a:solidFill>
                          <a:srgbClr val="0070C0"/>
                        </a:solidFill>
                        <a:latin typeface="Cambria Math" panose="02040503050406030204" pitchFamily="18" charset="0"/>
                        <a:sym typeface="Symbol" panose="05050102010706020507" pitchFamily="18" charset="2"/>
                      </a:rPr>
                      <m:t>𝑸</m:t>
                    </m:r>
                    <m:r>
                      <a:rPr lang="pt-BR" altLang="zh-CN" b="1" i="1" dirty="0" smtClean="0">
                        <a:solidFill>
                          <a:srgbClr val="0070C0"/>
                        </a:solidFill>
                        <a:latin typeface="Cambria Math" panose="02040503050406030204" pitchFamily="18" charset="0"/>
                        <a:sym typeface="Symbol" panose="05050102010706020507" pitchFamily="18" charset="2"/>
                      </a:rPr>
                      <m:t>→</m:t>
                    </m:r>
                    <m:r>
                      <a:rPr kumimoji="1" lang="en-US" altLang="zh-CN" b="1" i="1" dirty="0" smtClean="0">
                        <a:solidFill>
                          <a:srgbClr val="0070C0"/>
                        </a:solidFill>
                        <a:latin typeface="Cambria Math" panose="02040503050406030204" pitchFamily="18" charset="0"/>
                        <a:sym typeface="Symbol" panose="05050102010706020507" pitchFamily="18" charset="2"/>
                      </a:rPr>
                      <m:t>𝑹</m:t>
                    </m:r>
                  </m:oMath>
                </a14:m>
                <a:r>
                  <a:rPr lang="zh-CN" altLang="en-US" dirty="0">
                    <a:sym typeface="Symbol" panose="05050102010706020507" pitchFamily="18" charset="2"/>
                  </a:rPr>
                  <a:t>，                                </a:t>
                </a:r>
                <a14:m>
                  <m:oMath xmlns:m="http://schemas.openxmlformats.org/officeDocument/2006/math">
                    <m:r>
                      <a:rPr kumimoji="1" lang="zh-CN" altLang="zh-CN" b="1" i="0" dirty="0" smtClean="0">
                        <a:solidFill>
                          <a:srgbClr val="0070C0"/>
                        </a:solidFill>
                        <a:latin typeface="Cambria Math" panose="02040503050406030204" pitchFamily="18" charset="0"/>
                      </a:rPr>
                      <m:t>𝚪</m:t>
                    </m:r>
                    <m:r>
                      <a:rPr lang="en-US" altLang="zh-CN" b="1" i="1" dirty="0">
                        <a:solidFill>
                          <a:srgbClr val="0070C0"/>
                        </a:solidFill>
                        <a:latin typeface="Cambria Math" panose="02040503050406030204" pitchFamily="18" charset="0"/>
                      </a:rPr>
                      <m:t>⊢</m:t>
                    </m:r>
                    <m:r>
                      <a:rPr kumimoji="1" lang="en-US" altLang="zh-CN" b="1" i="1" dirty="0" smtClean="0">
                        <a:solidFill>
                          <a:srgbClr val="0070C0"/>
                        </a:solidFill>
                        <a:latin typeface="Cambria Math" panose="02040503050406030204" pitchFamily="18" charset="0"/>
                      </a:rPr>
                      <m:t>𝑸</m:t>
                    </m:r>
                    <m:r>
                      <a:rPr lang="pt-BR" altLang="zh-CN" b="1" i="1" dirty="0" smtClean="0">
                        <a:solidFill>
                          <a:srgbClr val="0070C0"/>
                        </a:solidFill>
                        <a:latin typeface="Cambria Math" panose="02040503050406030204" pitchFamily="18" charset="0"/>
                        <a:sym typeface="Symbol" panose="05050102010706020507" pitchFamily="18" charset="2"/>
                      </a:rPr>
                      <m:t>→</m:t>
                    </m:r>
                    <m:r>
                      <a:rPr kumimoji="1" lang="en-US" altLang="zh-CN" b="1" i="1" dirty="0" smtClean="0">
                        <a:solidFill>
                          <a:srgbClr val="0070C0"/>
                        </a:solidFill>
                        <a:latin typeface="Cambria Math" panose="02040503050406030204" pitchFamily="18" charset="0"/>
                        <a:sym typeface="Symbol" panose="05050102010706020507" pitchFamily="18" charset="2"/>
                      </a:rPr>
                      <m:t>𝑹</m:t>
                    </m:r>
                  </m:oMath>
                </a14:m>
                <a:endParaRPr kumimoji="1" lang="en-US" altLang="zh-CN" i="1" dirty="0">
                  <a:solidFill>
                    <a:srgbClr val="0070C0"/>
                  </a:solidFill>
                  <a:sym typeface="Symbol" panose="05050102010706020507" pitchFamily="18" charset="2"/>
                </a:endParaRPr>
              </a:p>
              <a:p>
                <a:pPr marL="0" indent="0">
                  <a:buNone/>
                </a:pPr>
                <a14:m>
                  <m:oMath xmlns:m="http://schemas.openxmlformats.org/officeDocument/2006/math">
                    <m:sSub>
                      <m:sSubPr>
                        <m:ctrlPr>
                          <a:rPr kumimoji="1" lang="en-US" altLang="zh-CN" b="1" i="1" dirty="0" smtClean="0">
                            <a:latin typeface="Cambria Math" panose="02040503050406030204" pitchFamily="18" charset="0"/>
                            <a:sym typeface="Symbol" panose="05050102010706020507" pitchFamily="18" charset="2"/>
                          </a:rPr>
                        </m:ctrlPr>
                      </m:sSubPr>
                      <m:e>
                        <m:r>
                          <a:rPr kumimoji="1" lang="en-US" altLang="zh-CN" b="1" i="1" dirty="0" smtClean="0">
                            <a:latin typeface="Cambria Math" panose="02040503050406030204" pitchFamily="18" charset="0"/>
                            <a:sym typeface="Symbol" panose="05050102010706020507" pitchFamily="18" charset="2"/>
                          </a:rPr>
                          <m:t>𝑪</m:t>
                        </m:r>
                      </m:e>
                      <m:sub>
                        <m:r>
                          <a:rPr kumimoji="1" lang="en-US" altLang="zh-CN" b="1" i="1" dirty="0" smtClean="0">
                            <a:latin typeface="Cambria Math" panose="02040503050406030204" pitchFamily="18" charset="0"/>
                            <a:sym typeface="Symbol" panose="05050102010706020507" pitchFamily="18" charset="2"/>
                          </a:rPr>
                          <m:t>𝟏</m:t>
                        </m:r>
                      </m:sub>
                    </m:sSub>
                    <m:r>
                      <a:rPr kumimoji="1" lang="en-US" altLang="zh-CN" b="1" i="1" dirty="0" smtClean="0">
                        <a:latin typeface="Cambria Math" panose="02040503050406030204" pitchFamily="18" charset="0"/>
                        <a:sym typeface="Symbol" panose="05050102010706020507" pitchFamily="18" charset="2"/>
                      </a:rPr>
                      <m:t>,…,</m:t>
                    </m:r>
                    <m:r>
                      <a:rPr kumimoji="1" lang="zh-CN" altLang="en-US" b="1" i="1" dirty="0" smtClean="0">
                        <a:latin typeface="Cambria Math" panose="02040503050406030204" pitchFamily="18" charset="0"/>
                        <a:sym typeface="Symbol" panose="05050102010706020507" pitchFamily="18" charset="2"/>
                      </a:rPr>
                      <m:t> </m:t>
                    </m:r>
                    <m:sSub>
                      <m:sSubPr>
                        <m:ctrlPr>
                          <a:rPr kumimoji="1" lang="en-US" altLang="zh-CN" b="1" i="1" dirty="0" smtClean="0">
                            <a:latin typeface="Cambria Math" panose="02040503050406030204" pitchFamily="18" charset="0"/>
                            <a:sym typeface="Symbol" panose="05050102010706020507" pitchFamily="18" charset="2"/>
                          </a:rPr>
                        </m:ctrlPr>
                      </m:sSubPr>
                      <m:e>
                        <m:r>
                          <a:rPr kumimoji="1" lang="en-US" altLang="zh-CN" b="1" i="1" dirty="0">
                            <a:latin typeface="Cambria Math" panose="02040503050406030204" pitchFamily="18" charset="0"/>
                            <a:sym typeface="Symbol" panose="05050102010706020507" pitchFamily="18" charset="2"/>
                          </a:rPr>
                          <m:t>𝑪</m:t>
                        </m:r>
                      </m:e>
                      <m:sub>
                        <m:r>
                          <a:rPr kumimoji="1" lang="en-US" altLang="zh-CN" b="1" i="1" dirty="0" smtClean="0">
                            <a:latin typeface="Cambria Math" panose="02040503050406030204" pitchFamily="18" charset="0"/>
                            <a:sym typeface="Symbol" panose="05050102010706020507" pitchFamily="18" charset="2"/>
                          </a:rPr>
                          <m:t>𝒎</m:t>
                        </m:r>
                      </m:sub>
                    </m:sSub>
                    <m:r>
                      <a:rPr kumimoji="1" lang="en-US" altLang="zh-CN" b="1" i="1" dirty="0">
                        <a:latin typeface="Cambria Math" panose="02040503050406030204" pitchFamily="18" charset="0"/>
                        <a:sym typeface="Symbol" panose="05050102010706020507" pitchFamily="18" charset="2"/>
                      </a:rPr>
                      <m:t>, </m:t>
                    </m:r>
                    <m:r>
                      <a:rPr kumimoji="1" lang="en-US" altLang="zh-CN" b="1" i="1" dirty="0" smtClean="0">
                        <a:solidFill>
                          <a:srgbClr val="0070C0"/>
                        </a:solidFill>
                        <a:latin typeface="Cambria Math" panose="02040503050406030204" pitchFamily="18" charset="0"/>
                      </a:rPr>
                      <m:t>𝑸</m:t>
                    </m:r>
                    <m:r>
                      <a:rPr lang="pt-BR"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sym typeface="Symbol" panose="05050102010706020507" pitchFamily="18" charset="2"/>
                      </a:rPr>
                      <m:t>(</m:t>
                    </m:r>
                    <m:r>
                      <a:rPr kumimoji="1" lang="en-US" altLang="zh-CN" b="1" i="1" dirty="0" smtClean="0">
                        <a:solidFill>
                          <a:srgbClr val="0070C0"/>
                        </a:solidFill>
                        <a:latin typeface="Cambria Math" panose="02040503050406030204" pitchFamily="18" charset="0"/>
                      </a:rPr>
                      <m:t>𝑹</m:t>
                    </m:r>
                    <m:r>
                      <a:rPr lang="pt-BR" altLang="zh-CN" b="1" i="1" dirty="0" smtClean="0">
                        <a:solidFill>
                          <a:srgbClr val="0070C0"/>
                        </a:solidFill>
                        <a:latin typeface="Cambria Math" panose="02040503050406030204" pitchFamily="18" charset="0"/>
                        <a:sym typeface="Symbol" panose="05050102010706020507" pitchFamily="18" charset="2"/>
                      </a:rPr>
                      <m:t>→</m:t>
                    </m:r>
                    <m:r>
                      <a:rPr kumimoji="1" lang="en-US" altLang="zh-CN" b="1" i="1" dirty="0" smtClean="0">
                        <a:solidFill>
                          <a:srgbClr val="0070C0"/>
                        </a:solidFill>
                        <a:latin typeface="Cambria Math" panose="02040503050406030204" pitchFamily="18" charset="0"/>
                        <a:sym typeface="Symbol" panose="05050102010706020507" pitchFamily="18" charset="2"/>
                      </a:rPr>
                      <m:t>𝑷</m:t>
                    </m:r>
                    <m:r>
                      <a:rPr lang="en-US" altLang="zh-CN" b="1" i="1" dirty="0" smtClean="0">
                        <a:solidFill>
                          <a:srgbClr val="0070C0"/>
                        </a:solidFill>
                        <a:latin typeface="Cambria Math" panose="02040503050406030204" pitchFamily="18" charset="0"/>
                        <a:sym typeface="Symbol" panose="05050102010706020507" pitchFamily="18" charset="2"/>
                      </a:rPr>
                      <m:t>)</m:t>
                    </m:r>
                  </m:oMath>
                </a14:m>
                <a:r>
                  <a:rPr lang="zh-CN" altLang="en-US" dirty="0">
                    <a:sym typeface="Symbol" panose="05050102010706020507" pitchFamily="18" charset="2"/>
                  </a:rPr>
                  <a:t>，                    </a:t>
                </a:r>
                <a14:m>
                  <m:oMath xmlns:m="http://schemas.openxmlformats.org/officeDocument/2006/math">
                    <m:r>
                      <a:rPr kumimoji="1" lang="zh-CN" altLang="zh-CN" b="1" i="0" dirty="0" smtClean="0">
                        <a:solidFill>
                          <a:srgbClr val="0070C0"/>
                        </a:solidFill>
                        <a:latin typeface="Cambria Math" panose="02040503050406030204" pitchFamily="18" charset="0"/>
                      </a:rPr>
                      <m:t>𝚪</m:t>
                    </m:r>
                    <m:r>
                      <a:rPr lang="en-US" altLang="zh-CN" b="1" i="1" dirty="0">
                        <a:solidFill>
                          <a:srgbClr val="0070C0"/>
                        </a:solidFill>
                        <a:latin typeface="Cambria Math" panose="02040503050406030204" pitchFamily="18" charset="0"/>
                      </a:rPr>
                      <m:t>⊢</m:t>
                    </m:r>
                    <m:r>
                      <a:rPr kumimoji="1" lang="en-US" altLang="zh-CN" b="1" i="1" dirty="0" smtClean="0">
                        <a:solidFill>
                          <a:srgbClr val="0070C0"/>
                        </a:solidFill>
                        <a:latin typeface="Cambria Math" panose="02040503050406030204" pitchFamily="18" charset="0"/>
                      </a:rPr>
                      <m:t>𝑸</m:t>
                    </m:r>
                    <m:r>
                      <a:rPr lang="pt-BR"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sym typeface="Symbol" panose="05050102010706020507" pitchFamily="18" charset="2"/>
                      </a:rPr>
                      <m:t>(</m:t>
                    </m:r>
                    <m:r>
                      <a:rPr kumimoji="1" lang="en-US" altLang="zh-CN" b="1" i="1" dirty="0" smtClean="0">
                        <a:solidFill>
                          <a:srgbClr val="0070C0"/>
                        </a:solidFill>
                        <a:latin typeface="Cambria Math" panose="02040503050406030204" pitchFamily="18" charset="0"/>
                      </a:rPr>
                      <m:t>𝑹</m:t>
                    </m:r>
                    <m:r>
                      <a:rPr lang="pt-BR" altLang="zh-CN" b="1" i="1" dirty="0" smtClean="0">
                        <a:solidFill>
                          <a:srgbClr val="0070C0"/>
                        </a:solidFill>
                        <a:latin typeface="Cambria Math" panose="02040503050406030204" pitchFamily="18" charset="0"/>
                        <a:sym typeface="Symbol" panose="05050102010706020507" pitchFamily="18" charset="2"/>
                      </a:rPr>
                      <m:t>→</m:t>
                    </m:r>
                    <m:r>
                      <a:rPr kumimoji="1" lang="en-US" altLang="zh-CN" b="1" i="1" dirty="0" smtClean="0">
                        <a:solidFill>
                          <a:srgbClr val="0070C0"/>
                        </a:solidFill>
                        <a:latin typeface="Cambria Math" panose="02040503050406030204" pitchFamily="18" charset="0"/>
                        <a:sym typeface="Symbol" panose="05050102010706020507" pitchFamily="18" charset="2"/>
                      </a:rPr>
                      <m:t>𝑷</m:t>
                    </m:r>
                    <m:r>
                      <a:rPr lang="en-US" altLang="zh-CN" b="1" i="1" dirty="0" smtClean="0">
                        <a:solidFill>
                          <a:srgbClr val="0070C0"/>
                        </a:solidFill>
                        <a:latin typeface="Cambria Math" panose="02040503050406030204" pitchFamily="18" charset="0"/>
                        <a:sym typeface="Symbol" panose="05050102010706020507" pitchFamily="18" charset="2"/>
                      </a:rPr>
                      <m:t>)</m:t>
                    </m:r>
                  </m:oMath>
                </a14:m>
                <a:endParaRPr lang="en-US" altLang="zh-CN" dirty="0">
                  <a:solidFill>
                    <a:srgbClr val="0070C0"/>
                  </a:solidFill>
                  <a:sym typeface="Symbol" panose="05050102010706020507" pitchFamily="18" charset="2"/>
                </a:endParaRPr>
              </a:p>
              <a:p>
                <a:pPr marL="0" indent="0">
                  <a:buNone/>
                </a:pPr>
                <a14:m>
                  <m:oMath xmlns:m="http://schemas.openxmlformats.org/officeDocument/2006/math">
                    <m:sSub>
                      <m:sSubPr>
                        <m:ctrlPr>
                          <a:rPr kumimoji="1" lang="en-US" altLang="zh-CN" b="1" i="1" dirty="0" smtClean="0">
                            <a:latin typeface="Cambria Math" panose="02040503050406030204" pitchFamily="18" charset="0"/>
                          </a:rPr>
                        </m:ctrlPr>
                      </m:sSubPr>
                      <m:e>
                        <m:r>
                          <a:rPr kumimoji="1" lang="en-US" altLang="zh-CN" b="1" i="1" dirty="0" smtClean="0">
                            <a:latin typeface="Cambria Math" panose="02040503050406030204" pitchFamily="18" charset="0"/>
                          </a:rPr>
                          <m:t>𝑨</m:t>
                        </m:r>
                      </m:e>
                      <m:sub>
                        <m:r>
                          <a:rPr kumimoji="1"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kumimoji="1" lang="en-US" altLang="zh-CN" b="1" i="1" dirty="0" smtClean="0">
                        <a:latin typeface="Cambria Math" panose="02040503050406030204" pitchFamily="18" charset="0"/>
                      </a:rPr>
                      <m:t>𝑸</m:t>
                    </m:r>
                    <m:r>
                      <a:rPr lang="pt-BR"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rPr>
                      <m:t>𝑹</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𝑸</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𝑹</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𝑸</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𝑷</m:t>
                    </m:r>
                    <m:r>
                      <a:rPr lang="pt-BR" altLang="zh-CN" b="1" i="1" dirty="0" smtClean="0">
                        <a:latin typeface="Cambria Math" panose="02040503050406030204" pitchFamily="18" charset="0"/>
                        <a:sym typeface="Symbol" panose="05050102010706020507" pitchFamily="18" charset="2"/>
                      </a:rPr>
                      <m:t>))</m:t>
                    </m:r>
                  </m:oMath>
                </a14:m>
                <a:r>
                  <a:rPr lang="zh-CN" altLang="en-US" dirty="0">
                    <a:sym typeface="Symbol" panose="05050102010706020507" pitchFamily="18" charset="2"/>
                  </a:rPr>
                  <a:t>，</a:t>
                </a:r>
                <a:r>
                  <a:rPr lang="pt-BR" altLang="zh-CN" dirty="0">
                    <a:sym typeface="Symbol" panose="05050102010706020507" pitchFamily="18" charset="2"/>
                  </a:rPr>
                  <a:t> </a:t>
                </a:r>
                <a:r>
                  <a:rPr lang="en-US" altLang="zh-CN" sz="2400" dirty="0">
                    <a:solidFill>
                      <a:srgbClr val="0070C0"/>
                    </a:solidFill>
                    <a:latin typeface="Kunstler Script" pitchFamily="66" charset="0"/>
                  </a:rPr>
                  <a:t>A</a:t>
                </a:r>
                <a:r>
                  <a:rPr lang="en-US" altLang="zh-CN" dirty="0">
                    <a:solidFill>
                      <a:srgbClr val="0070C0"/>
                    </a:solidFill>
                    <a:latin typeface="Kunstler Script" pitchFamily="66" charset="0"/>
                  </a:rPr>
                  <a:t> </a:t>
                </a:r>
                <a:r>
                  <a:rPr lang="pt-BR" altLang="zh-CN" baseline="-25000" dirty="0">
                    <a:solidFill>
                      <a:srgbClr val="0070C0"/>
                    </a:solidFill>
                  </a:rPr>
                  <a:t>2</a:t>
                </a:r>
                <a:endParaRPr lang="pt-BR" altLang="zh-CN" baseline="-25000" dirty="0">
                  <a:solidFill>
                    <a:srgbClr val="0070C0"/>
                  </a:solidFill>
                  <a:sym typeface="Symbol" panose="05050102010706020507" pitchFamily="18" charset="2"/>
                </a:endParaRPr>
              </a:p>
              <a:p>
                <a:pPr marL="0" indent="0">
                  <a:buNone/>
                </a:pPr>
                <a14:m>
                  <m:oMath xmlns:m="http://schemas.openxmlformats.org/officeDocument/2006/math">
                    <m:sSub>
                      <m:sSubPr>
                        <m:ctrlPr>
                          <a:rPr kumimoji="1" lang="en-US" altLang="zh-CN" b="1" i="1" dirty="0" smtClean="0">
                            <a:latin typeface="Cambria Math" panose="02040503050406030204" pitchFamily="18" charset="0"/>
                            <a:sym typeface="Symbol" panose="05050102010706020507" pitchFamily="18" charset="2"/>
                          </a:rPr>
                        </m:ctrlPr>
                      </m:sSubPr>
                      <m:e>
                        <m:r>
                          <a:rPr kumimoji="1" lang="pt-BR" altLang="zh-CN" b="1" i="1" dirty="0" smtClean="0">
                            <a:latin typeface="Cambria Math" panose="02040503050406030204" pitchFamily="18" charset="0"/>
                            <a:sym typeface="Symbol" panose="05050102010706020507" pitchFamily="18" charset="2"/>
                          </a:rPr>
                          <m:t>𝑨</m:t>
                        </m:r>
                      </m:e>
                      <m:sub>
                        <m:r>
                          <a:rPr kumimoji="1" lang="en-US" altLang="zh-CN" b="1" i="1" dirty="0" smtClean="0">
                            <a:latin typeface="Cambria Math" panose="02040503050406030204" pitchFamily="18" charset="0"/>
                            <a:sym typeface="Symbol" panose="05050102010706020507" pitchFamily="18" charset="2"/>
                          </a:rPr>
                          <m:t>𝟐</m:t>
                        </m:r>
                      </m:sub>
                    </m:sSub>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𝑸</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𝑹</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𝑸</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𝑷</m:t>
                    </m:r>
                    <m:r>
                      <a:rPr lang="pt-BR" altLang="zh-CN" b="1" i="1" dirty="0" smtClean="0">
                        <a:latin typeface="Cambria Math" panose="02040503050406030204" pitchFamily="18" charset="0"/>
                        <a:sym typeface="Symbol" panose="05050102010706020507" pitchFamily="18" charset="2"/>
                      </a:rPr>
                      <m:t>)</m:t>
                    </m:r>
                  </m:oMath>
                </a14:m>
                <a:r>
                  <a:rPr lang="zh-CN" altLang="en-US" dirty="0">
                    <a:sym typeface="Symbol" panose="05050102010706020507" pitchFamily="18" charset="2"/>
                  </a:rPr>
                  <a:t>，                 </a:t>
                </a:r>
                <a:r>
                  <a:rPr lang="en-US" altLang="zh-CN" dirty="0">
                    <a:solidFill>
                      <a:srgbClr val="0070C0"/>
                    </a:solidFill>
                  </a:rPr>
                  <a:t>MP(</a:t>
                </a:r>
                <a14:m>
                  <m:oMath xmlns:m="http://schemas.openxmlformats.org/officeDocument/2006/math">
                    <m:sSub>
                      <m:sSubPr>
                        <m:ctrlPr>
                          <a:rPr kumimoji="1" lang="en-US" altLang="zh-CN" b="1" i="1" dirty="0" smtClean="0">
                            <a:solidFill>
                              <a:srgbClr val="0070C0"/>
                            </a:solidFill>
                            <a:latin typeface="Cambria Math" panose="02040503050406030204" pitchFamily="18" charset="0"/>
                          </a:rPr>
                        </m:ctrlPr>
                      </m:sSubPr>
                      <m:e>
                        <m:r>
                          <a:rPr kumimoji="1" lang="en-US" altLang="zh-CN" b="1" i="1" dirty="0" smtClean="0">
                            <a:solidFill>
                              <a:srgbClr val="0070C0"/>
                            </a:solidFill>
                            <a:latin typeface="Cambria Math" panose="02040503050406030204" pitchFamily="18" charset="0"/>
                          </a:rPr>
                          <m:t>𝑨</m:t>
                        </m:r>
                      </m:e>
                      <m:sub>
                        <m:r>
                          <a:rPr kumimoji="1"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 </m:t>
                    </m:r>
                    <m:sSub>
                      <m:sSubPr>
                        <m:ctrlPr>
                          <a:rPr kumimoji="1" lang="en-US" altLang="zh-CN" b="1" i="1" dirty="0" smtClean="0">
                            <a:solidFill>
                              <a:srgbClr val="0070C0"/>
                            </a:solidFill>
                            <a:latin typeface="Cambria Math" panose="02040503050406030204" pitchFamily="18" charset="0"/>
                          </a:rPr>
                        </m:ctrlPr>
                      </m:sSubPr>
                      <m:e>
                        <m:r>
                          <a:rPr kumimoji="1" lang="en-US" altLang="zh-CN" b="1" i="1" dirty="0" smtClean="0">
                            <a:solidFill>
                              <a:srgbClr val="0070C0"/>
                            </a:solidFill>
                            <a:latin typeface="Cambria Math" panose="02040503050406030204" pitchFamily="18" charset="0"/>
                          </a:rPr>
                          <m:t>𝑪</m:t>
                        </m:r>
                      </m:e>
                      <m:sub>
                        <m:r>
                          <a:rPr kumimoji="1" lang="en-US" altLang="zh-CN" b="1" i="1" dirty="0" smtClean="0">
                            <a:solidFill>
                              <a:srgbClr val="0070C0"/>
                            </a:solidFill>
                            <a:latin typeface="Cambria Math" panose="02040503050406030204" pitchFamily="18" charset="0"/>
                          </a:rPr>
                          <m:t>𝒎</m:t>
                        </m:r>
                        <m:r>
                          <a:rPr kumimoji="1" lang="en-US" altLang="zh-CN" b="1" i="1" dirty="0" smtClean="0">
                            <a:solidFill>
                              <a:srgbClr val="0070C0"/>
                            </a:solidFill>
                            <a:latin typeface="Cambria Math" panose="02040503050406030204" pitchFamily="18" charset="0"/>
                          </a:rPr>
                          <m:t>+</m:t>
                        </m:r>
                        <m:r>
                          <a:rPr kumimoji="1" lang="en-US" altLang="zh-CN" b="1" i="1" dirty="0" smtClean="0">
                            <a:solidFill>
                              <a:srgbClr val="0070C0"/>
                            </a:solidFill>
                            <a:latin typeface="Cambria Math" panose="02040503050406030204" pitchFamily="18" charset="0"/>
                          </a:rPr>
                          <m:t>𝟏</m:t>
                        </m:r>
                      </m:sub>
                    </m:sSub>
                  </m:oMath>
                </a14:m>
                <a:r>
                  <a:rPr lang="en-US" altLang="zh-CN" dirty="0">
                    <a:solidFill>
                      <a:srgbClr val="0070C0"/>
                    </a:solidFill>
                  </a:rPr>
                  <a:t>)</a:t>
                </a:r>
                <a:r>
                  <a:rPr lang="zh-CN" altLang="en-US" dirty="0">
                    <a:solidFill>
                      <a:srgbClr val="0070C0"/>
                    </a:solidFill>
                  </a:rPr>
                  <a:t> </a:t>
                </a:r>
                <a:endParaRPr lang="pt-BR" altLang="zh-CN" dirty="0">
                  <a:solidFill>
                    <a:srgbClr val="0070C0"/>
                  </a:solidFill>
                  <a:sym typeface="Symbol" panose="05050102010706020507" pitchFamily="18" charset="2"/>
                </a:endParaRPr>
              </a:p>
              <a:p>
                <a:pPr marL="0" indent="0">
                  <a:buNone/>
                </a:pPr>
                <a14:m>
                  <m:oMath xmlns:m="http://schemas.openxmlformats.org/officeDocument/2006/math">
                    <m:sSub>
                      <m:sSubPr>
                        <m:ctrlPr>
                          <a:rPr kumimoji="1" lang="en-US" altLang="zh-CN" b="1" i="1" dirty="0" smtClean="0">
                            <a:latin typeface="Cambria Math" panose="02040503050406030204" pitchFamily="18" charset="0"/>
                            <a:sym typeface="Symbol" panose="05050102010706020507" pitchFamily="18" charset="2"/>
                          </a:rPr>
                        </m:ctrlPr>
                      </m:sSubPr>
                      <m:e>
                        <m:r>
                          <a:rPr kumimoji="1" lang="en-US" altLang="zh-CN" b="1" i="1" dirty="0" smtClean="0">
                            <a:latin typeface="Cambria Math" panose="02040503050406030204" pitchFamily="18" charset="0"/>
                            <a:sym typeface="Symbol" panose="05050102010706020507" pitchFamily="18" charset="2"/>
                          </a:rPr>
                          <m:t>𝑨</m:t>
                        </m:r>
                      </m:e>
                      <m:sub>
                        <m:r>
                          <a:rPr kumimoji="1" lang="en-US" altLang="zh-CN" b="1" i="1" dirty="0" smtClean="0">
                            <a:latin typeface="Cambria Math" panose="02040503050406030204" pitchFamily="18" charset="0"/>
                            <a:sym typeface="Symbol" panose="05050102010706020507" pitchFamily="18" charset="2"/>
                          </a:rPr>
                          <m:t>𝟑</m:t>
                        </m:r>
                      </m:sub>
                    </m:sSub>
                    <m:r>
                      <a:rPr kumimoji="1" lang="en-US"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𝑸</m:t>
                    </m:r>
                    <m:r>
                      <a:rPr lang="pt-BR" altLang="zh-CN" b="1" i="1" dirty="0" smtClean="0">
                        <a:latin typeface="Cambria Math" panose="02040503050406030204" pitchFamily="18" charset="0"/>
                        <a:sym typeface="Symbol" panose="05050102010706020507" pitchFamily="18" charset="2"/>
                      </a:rPr>
                      <m:t>→</m:t>
                    </m:r>
                    <m:r>
                      <a:rPr kumimoji="1" lang="en-US" altLang="zh-CN" b="1" i="1" dirty="0" smtClean="0">
                        <a:latin typeface="Cambria Math" panose="02040503050406030204" pitchFamily="18" charset="0"/>
                        <a:sym typeface="Symbol" panose="05050102010706020507" pitchFamily="18" charset="2"/>
                      </a:rPr>
                      <m:t>𝑷</m:t>
                    </m:r>
                  </m:oMath>
                </a14:m>
                <a:r>
                  <a:rPr lang="zh-CN" altLang="en-US" dirty="0">
                    <a:sym typeface="Symbol" panose="05050102010706020507" pitchFamily="18" charset="2"/>
                  </a:rPr>
                  <a:t>                                            </a:t>
                </a:r>
                <a:r>
                  <a:rPr lang="en-US" altLang="zh-CN" dirty="0">
                    <a:solidFill>
                      <a:srgbClr val="0070C0"/>
                    </a:solidFill>
                  </a:rPr>
                  <a:t>MP(</a:t>
                </a:r>
                <a14:m>
                  <m:oMath xmlns:m="http://schemas.openxmlformats.org/officeDocument/2006/math">
                    <m:sSub>
                      <m:sSubPr>
                        <m:ctrlPr>
                          <a:rPr kumimoji="1" lang="en-US" altLang="zh-CN" b="1" i="1" dirty="0" smtClean="0">
                            <a:solidFill>
                              <a:srgbClr val="0070C0"/>
                            </a:solidFill>
                            <a:latin typeface="Cambria Math" panose="02040503050406030204" pitchFamily="18" charset="0"/>
                          </a:rPr>
                        </m:ctrlPr>
                      </m:sSubPr>
                      <m:e>
                        <m:r>
                          <a:rPr kumimoji="1" lang="en-US" altLang="zh-CN" b="1" i="1" dirty="0" smtClean="0">
                            <a:solidFill>
                              <a:srgbClr val="0070C0"/>
                            </a:solidFill>
                            <a:latin typeface="Cambria Math" panose="02040503050406030204" pitchFamily="18" charset="0"/>
                          </a:rPr>
                          <m:t>𝑨</m:t>
                        </m:r>
                      </m:e>
                      <m:sub>
                        <m:r>
                          <a:rPr kumimoji="1"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 </m:t>
                    </m:r>
                    <m:sSub>
                      <m:sSubPr>
                        <m:ctrlPr>
                          <a:rPr kumimoji="1" lang="en-US" altLang="zh-CN" b="1" i="1" dirty="0" smtClean="0">
                            <a:solidFill>
                              <a:srgbClr val="0070C0"/>
                            </a:solidFill>
                            <a:latin typeface="Cambria Math" panose="02040503050406030204" pitchFamily="18" charset="0"/>
                          </a:rPr>
                        </m:ctrlPr>
                      </m:sSubPr>
                      <m:e>
                        <m:r>
                          <a:rPr kumimoji="1" lang="en-US" altLang="zh-CN" b="1" i="1" dirty="0" smtClean="0">
                            <a:solidFill>
                              <a:srgbClr val="0070C0"/>
                            </a:solidFill>
                            <a:latin typeface="Cambria Math" panose="02040503050406030204" pitchFamily="18" charset="0"/>
                          </a:rPr>
                          <m:t>𝑩</m:t>
                        </m:r>
                      </m:e>
                      <m:sub>
                        <m:r>
                          <a:rPr kumimoji="1" lang="en-US" altLang="zh-CN" b="1" i="1" dirty="0" smtClean="0">
                            <a:solidFill>
                              <a:srgbClr val="0070C0"/>
                            </a:solidFill>
                            <a:latin typeface="Cambria Math" panose="02040503050406030204" pitchFamily="18" charset="0"/>
                          </a:rPr>
                          <m:t>𝒏</m:t>
                        </m:r>
                        <m:r>
                          <a:rPr kumimoji="1" lang="en-US" altLang="zh-CN" b="1" i="1" dirty="0" smtClean="0">
                            <a:solidFill>
                              <a:srgbClr val="0070C0"/>
                            </a:solidFill>
                            <a:latin typeface="Cambria Math" panose="02040503050406030204" pitchFamily="18" charset="0"/>
                          </a:rPr>
                          <m:t>+</m:t>
                        </m:r>
                        <m:r>
                          <a:rPr kumimoji="1" lang="en-US" altLang="zh-CN" b="1" i="1" dirty="0" smtClean="0">
                            <a:solidFill>
                              <a:srgbClr val="0070C0"/>
                            </a:solidFill>
                            <a:latin typeface="Cambria Math" panose="02040503050406030204" pitchFamily="18" charset="0"/>
                          </a:rPr>
                          <m:t>𝟏</m:t>
                        </m:r>
                      </m:sub>
                    </m:sSub>
                  </m:oMath>
                </a14:m>
                <a:r>
                  <a:rPr lang="en-US" altLang="zh-CN" dirty="0">
                    <a:solidFill>
                      <a:srgbClr val="0070C0"/>
                    </a:solidFill>
                  </a:rPr>
                  <a:t>)</a:t>
                </a:r>
                <a:endParaRPr lang="pt-BR" altLang="zh-CN" dirty="0">
                  <a:solidFill>
                    <a:srgbClr val="0070C0"/>
                  </a:solidFill>
                  <a:sym typeface="Symbol" panose="05050102010706020507" pitchFamily="18" charset="2"/>
                </a:endParaRPr>
              </a:p>
              <a:p>
                <a:pPr marL="0" indent="0">
                  <a:buNone/>
                </a:pPr>
                <a:r>
                  <a:rPr kumimoji="1" lang="zh-CN" altLang="en-US" b="0" dirty="0">
                    <a:sym typeface="Symbol" panose="05050102010706020507" pitchFamily="18" charset="2"/>
                  </a:rPr>
                  <a:t>证毕</a:t>
                </a:r>
                <a:endParaRPr lang="pt-BR" altLang="zh-CN" b="0" dirty="0">
                  <a:sym typeface="Symbol" panose="05050102010706020507" pitchFamily="18" charset="2"/>
                </a:endParaRPr>
              </a:p>
            </p:txBody>
          </p:sp>
        </mc:Choice>
        <mc:Fallback xmlns="">
          <p:sp>
            <p:nvSpPr>
              <p:cNvPr id="3" name="内容占位符 2">
                <a:extLst>
                  <a:ext uri="{FF2B5EF4-FFF2-40B4-BE49-F238E27FC236}">
                    <a16:creationId xmlns:a16="http://schemas.microsoft.com/office/drawing/2014/main" id="{0F6B294E-6398-284F-AE3D-963EA9E47279}"/>
                  </a:ext>
                </a:extLst>
              </p:cNvPr>
              <p:cNvSpPr>
                <a:spLocks noGrp="1" noRot="1" noChangeAspect="1" noMove="1" noResize="1" noEditPoints="1" noAdjustHandles="1" noChangeArrowheads="1" noChangeShapeType="1" noTextEdit="1"/>
              </p:cNvSpPr>
              <p:nvPr>
                <p:ph idx="1"/>
              </p:nvPr>
            </p:nvSpPr>
            <p:spPr>
              <a:xfrm>
                <a:off x="138112" y="1577516"/>
                <a:ext cx="8867775" cy="4682490"/>
              </a:xfrm>
              <a:blipFill>
                <a:blip r:embed="rId2"/>
                <a:stretch>
                  <a:fillRect l="-1444" t="-1042" r="-757" b="-2604"/>
                </a:stretch>
              </a:blipFill>
            </p:spPr>
            <p:txBody>
              <a:bodyPr/>
              <a:lstStyle/>
              <a:p>
                <a:r>
                  <a:rPr lang="zh-CN" altLang="en-US">
                    <a:noFill/>
                  </a:rPr>
                  <a:t> </a:t>
                </a:r>
              </a:p>
            </p:txBody>
          </p:sp>
        </mc:Fallback>
      </mc:AlternateContent>
      <p:sp>
        <p:nvSpPr>
          <p:cNvPr id="4" name="标题 1"/>
          <p:cNvSpPr>
            <a:spLocks noGrp="1"/>
          </p:cNvSpPr>
          <p:nvPr>
            <p:ph type="title"/>
          </p:nvPr>
        </p:nvSpPr>
        <p:spPr>
          <a:xfrm>
            <a:off x="957943" y="80387"/>
            <a:ext cx="8186058" cy="683288"/>
          </a:xfrm>
          <a:noFill/>
        </p:spPr>
        <p:txBody>
          <a:bodyPr/>
          <a:lstStyle/>
          <a:p>
            <a:pPr marL="0" indent="0">
              <a:buNone/>
            </a:pPr>
            <a:r>
              <a:rPr kumimoji="1" lang="zh-CN" altLang="en-US" sz="3200" dirty="0"/>
              <a:t>例</a:t>
            </a:r>
            <a:r>
              <a:rPr lang="en-US" altLang="zh-CN" sz="3200" dirty="0">
                <a:latin typeface="Times New Roman" panose="02020603050405020304" pitchFamily="18" charset="0"/>
                <a:cs typeface="Times New Roman" panose="02020603050405020304" pitchFamily="18" charset="0"/>
              </a:rPr>
              <a:t>4.2.1</a:t>
            </a:r>
            <a:endParaRPr lang="en-US" altLang="zh-CN" sz="3200" dirty="0">
              <a:sym typeface="Symbol" panose="05050102010706020507" pitchFamily="18" charset="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4863FF2-B8F8-3C93-9E47-2A7020702C65}"/>
                  </a:ext>
                </a:extLst>
              </p:cNvPr>
              <p:cNvSpPr txBox="1"/>
              <p:nvPr/>
            </p:nvSpPr>
            <p:spPr>
              <a:xfrm>
                <a:off x="875921" y="998490"/>
                <a:ext cx="7668381" cy="523220"/>
              </a:xfrm>
              <a:prstGeom prst="rect">
                <a:avLst/>
              </a:prstGeom>
              <a:noFill/>
            </p:spPr>
            <p:txBody>
              <a:bodyPr wrap="square">
                <a:spAutoFit/>
              </a:bodyPr>
              <a:lstStyle/>
              <a:p>
                <a:r>
                  <a:rPr kumimoji="1"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rPr>
                  <a:t>若</a:t>
                </a:r>
                <a14:m>
                  <m:oMath xmlns:m="http://schemas.openxmlformats.org/officeDocument/2006/math">
                    <m:r>
                      <a:rPr kumimoji="0" lang="zh-CN" altLang="zh-CN" sz="2800" b="1" i="0" u="none" strike="noStrike" kern="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𝚪</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cs typeface="+mj-cs"/>
                      </a:rPr>
                      <m:t>⊢</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𝑸</m:t>
                    </m:r>
                    <m:r>
                      <a:rPr kumimoji="0" lang="pt-BR"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mj-cs"/>
                        <a:sym typeface="Symbol" panose="05050102010706020507" pitchFamily="18" charset="2"/>
                      </a:rPr>
                      <m:t>→</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sym typeface="Symbol" panose="05050102010706020507" pitchFamily="18" charset="2"/>
                      </a:rPr>
                      <m:t>𝑹</m:t>
                    </m:r>
                  </m:oMath>
                </a14:m>
                <a:r>
                  <a:rPr kumimoji="0"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sym typeface="Symbol" panose="05050102010706020507" pitchFamily="18" charset="2"/>
                  </a:rPr>
                  <a:t>且</a:t>
                </a:r>
                <a14:m>
                  <m:oMath xmlns:m="http://schemas.openxmlformats.org/officeDocument/2006/math">
                    <m:r>
                      <a:rPr kumimoji="0" lang="zh-CN" altLang="zh-CN" sz="2800" b="1" i="0" u="none" strike="noStrike" kern="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𝚪</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cs typeface="+mj-cs"/>
                      </a:rPr>
                      <m:t>⊢</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𝑸</m:t>
                    </m:r>
                    <m:r>
                      <a:rPr kumimoji="0" lang="pt-BR"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mj-cs"/>
                        <a:sym typeface="Symbol" panose="05050102010706020507" pitchFamily="18" charset="2"/>
                      </a:rPr>
                      <m:t>→</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mj-cs"/>
                        <a:sym typeface="Symbol" panose="05050102010706020507" pitchFamily="18" charset="2"/>
                      </a:rPr>
                      <m:t>(</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𝑹</m:t>
                    </m:r>
                    <m:r>
                      <a:rPr kumimoji="0" lang="pt-BR"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mj-cs"/>
                        <a:sym typeface="Symbol" panose="05050102010706020507" pitchFamily="18" charset="2"/>
                      </a:rPr>
                      <m:t>→</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sym typeface="Symbol" panose="05050102010706020507" pitchFamily="18" charset="2"/>
                      </a:rPr>
                      <m:t>𝑷</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mj-cs"/>
                        <a:sym typeface="Symbol" panose="05050102010706020507" pitchFamily="18" charset="2"/>
                      </a:rPr>
                      <m:t>)</m:t>
                    </m:r>
                  </m:oMath>
                </a14:m>
                <a:r>
                  <a:rPr kumimoji="0" lang="en-US" altLang="zh-CN"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sym typeface="Symbol" panose="05050102010706020507" pitchFamily="18" charset="2"/>
                  </a:rPr>
                  <a:t>,</a:t>
                </a:r>
                <a:r>
                  <a:rPr kumimoji="0"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sym typeface="Symbol" panose="05050102010706020507" pitchFamily="18" charset="2"/>
                  </a:rPr>
                  <a:t>则</a:t>
                </a:r>
                <a14:m>
                  <m:oMath xmlns:m="http://schemas.openxmlformats.org/officeDocument/2006/math">
                    <m:r>
                      <a:rPr kumimoji="0" lang="zh-CN" altLang="zh-CN" sz="2800" b="1" i="0" u="none" strike="noStrike" kern="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𝚪</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cs typeface="+mj-cs"/>
                      </a:rPr>
                      <m:t>⊢</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𝑸</m:t>
                    </m:r>
                    <m:r>
                      <a:rPr kumimoji="0" lang="pt-BR"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mj-cs"/>
                        <a:sym typeface="Symbol" panose="05050102010706020507" pitchFamily="18" charset="2"/>
                      </a:rPr>
                      <m:t>→</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sym typeface="Symbol" panose="05050102010706020507" pitchFamily="18" charset="2"/>
                      </a:rPr>
                      <m:t>𝑷</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cs typeface="+mj-cs"/>
                        <a:sym typeface="Symbol" panose="05050102010706020507" pitchFamily="18" charset="2"/>
                      </a:rPr>
                      <m:t>.</m:t>
                    </m:r>
                  </m:oMath>
                </a14:m>
                <a:endParaRPr lang="zh-CN" altLang="en-US" sz="1600" dirty="0"/>
              </a:p>
            </p:txBody>
          </p:sp>
        </mc:Choice>
        <mc:Fallback xmlns="">
          <p:sp>
            <p:nvSpPr>
              <p:cNvPr id="7" name="文本框 6">
                <a:extLst>
                  <a:ext uri="{FF2B5EF4-FFF2-40B4-BE49-F238E27FC236}">
                    <a16:creationId xmlns:a16="http://schemas.microsoft.com/office/drawing/2014/main" id="{C4863FF2-B8F8-3C93-9E47-2A7020702C65}"/>
                  </a:ext>
                </a:extLst>
              </p:cNvPr>
              <p:cNvSpPr txBox="1">
                <a:spLocks noRot="1" noChangeAspect="1" noMove="1" noResize="1" noEditPoints="1" noAdjustHandles="1" noChangeArrowheads="1" noChangeShapeType="1" noTextEdit="1"/>
              </p:cNvSpPr>
              <p:nvPr/>
            </p:nvSpPr>
            <p:spPr>
              <a:xfrm>
                <a:off x="875921" y="998490"/>
                <a:ext cx="7668381" cy="523220"/>
              </a:xfrm>
              <a:prstGeom prst="rect">
                <a:avLst/>
              </a:prstGeom>
              <a:blipFill>
                <a:blip r:embed="rId3"/>
                <a:stretch>
                  <a:fillRect l="-1669" t="-18605" b="-255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7434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zh-CN" dirty="0"/>
              <a:t>命题逻辑公理系统</a:t>
            </a:r>
            <a:endParaRPr lang="zh-CN" altLang="en-US" dirty="0"/>
          </a:p>
        </p:txBody>
      </p:sp>
      <mc:AlternateContent xmlns:mc="http://schemas.openxmlformats.org/markup-compatibility/2006" xmlns:a14="http://schemas.microsoft.com/office/drawing/2010/main">
        <mc:Choice Requires="a14">
          <p:sp>
            <p:nvSpPr>
              <p:cNvPr id="27651" name="内容占位符 2"/>
              <p:cNvSpPr>
                <a:spLocks noGrp="1"/>
              </p:cNvSpPr>
              <p:nvPr>
                <p:ph idx="1"/>
              </p:nvPr>
            </p:nvSpPr>
            <p:spPr>
              <a:xfrm>
                <a:off x="117201" y="1032932"/>
                <a:ext cx="8847897" cy="5510537"/>
              </a:xfrm>
              <a:noFill/>
              <a:ln w="15875">
                <a:noFill/>
              </a:ln>
            </p:spPr>
            <p:txBody>
              <a:bodyPr/>
              <a:lstStyle/>
              <a:p>
                <a:pPr marL="0" indent="0">
                  <a:spcBef>
                    <a:spcPts val="0"/>
                  </a:spcBef>
                  <a:spcAft>
                    <a:spcPts val="0"/>
                  </a:spcAft>
                  <a:buNone/>
                </a:pPr>
                <a:r>
                  <a:rPr lang="zh-CN" altLang="zh-CN" b="0" dirty="0"/>
                  <a:t>命题逻辑的公理系统定义</a:t>
                </a:r>
                <a:r>
                  <a:rPr lang="zh-CN" altLang="en-US" b="0" dirty="0"/>
                  <a:t>如下</a:t>
                </a:r>
                <a:r>
                  <a:rPr lang="pt-BR" altLang="zh-CN" b="0" dirty="0"/>
                  <a:t>:</a:t>
                </a:r>
                <a:endParaRPr lang="en-US" altLang="zh-CN" b="0" dirty="0"/>
              </a:p>
              <a:p>
                <a:pPr marL="0" indent="0">
                  <a:spcBef>
                    <a:spcPts val="0"/>
                  </a:spcBef>
                  <a:buNone/>
                </a:pPr>
                <a:r>
                  <a:rPr lang="en-US" altLang="zh-CN" b="0" dirty="0"/>
                  <a:t>(3) </a:t>
                </a:r>
                <a:r>
                  <a:rPr lang="zh-CN" altLang="zh-CN" dirty="0">
                    <a:solidFill>
                      <a:srgbClr val="0070C0"/>
                    </a:solidFill>
                  </a:rPr>
                  <a:t>公理</a:t>
                </a:r>
                <a:r>
                  <a:rPr lang="zh-CN" altLang="zh-CN" dirty="0"/>
                  <a:t>：</a:t>
                </a:r>
                <a:r>
                  <a:rPr lang="zh-CN" altLang="en-US" b="0" dirty="0"/>
                  <a:t>设</a:t>
                </a:r>
                <a14:m>
                  <m:oMath xmlns:m="http://schemas.openxmlformats.org/officeDocument/2006/math">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 </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 </m:t>
                    </m:r>
                    <m:r>
                      <a:rPr lang="pt-BR" altLang="zh-CN" b="1" i="1" dirty="0" smtClean="0">
                        <a:latin typeface="Cambria Math" panose="02040503050406030204" pitchFamily="18" charset="0"/>
                      </a:rPr>
                      <m:t>𝑷</m:t>
                    </m:r>
                  </m:oMath>
                </a14:m>
                <a:r>
                  <a:rPr lang="zh-CN" altLang="zh-CN" b="0" dirty="0"/>
                  <a:t>为任意公式</a:t>
                </a:r>
              </a:p>
              <a:p>
                <a:pPr>
                  <a:buFont typeface="Arial" panose="020B0604020202020204" pitchFamily="34" charset="0"/>
                  <a:buChar char="•"/>
                </a:pPr>
                <a:r>
                  <a:rPr lang="zh-CN" altLang="zh-CN" sz="2400" b="0" dirty="0"/>
                  <a:t>公理模式</a:t>
                </a:r>
                <a:r>
                  <a:rPr lang="en-US" altLang="zh-CN" sz="2400" dirty="0">
                    <a:latin typeface="Kunstler Script" pitchFamily="66" charset="0"/>
                  </a:rPr>
                  <a:t>A </a:t>
                </a:r>
                <a:r>
                  <a:rPr lang="en-US" altLang="zh-CN" baseline="-25000" dirty="0"/>
                  <a:t>1</a:t>
                </a:r>
                <a:r>
                  <a:rPr lang="zh-CN" altLang="zh-CN" sz="2400" dirty="0"/>
                  <a:t>： </a:t>
                </a:r>
                <a14:m>
                  <m:oMath xmlns:m="http://schemas.openxmlformats.org/officeDocument/2006/math">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r>
                  <a:rPr lang="zh-CN" altLang="zh-CN" sz="2400" b="0" dirty="0"/>
                  <a:t>公理模式</a:t>
                </a:r>
                <a:r>
                  <a:rPr lang="en-US" altLang="zh-CN" sz="2400" dirty="0">
                    <a:latin typeface="Kunstler Script" pitchFamily="66" charset="0"/>
                  </a:rPr>
                  <a:t>A  </a:t>
                </a:r>
                <a:r>
                  <a:rPr lang="pt-BR" altLang="zh-CN" baseline="-25000" dirty="0"/>
                  <a:t>2</a:t>
                </a:r>
                <a:r>
                  <a:rPr lang="zh-CN" altLang="zh-CN" sz="2400" dirty="0"/>
                  <a:t>：</a:t>
                </a:r>
                <a14:m>
                  <m:oMath xmlns:m="http://schemas.openxmlformats.org/officeDocument/2006/math">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𝑷</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𝑷</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𝑷</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r>
                  <a:rPr lang="zh-CN" altLang="zh-CN" sz="2400" b="0" dirty="0"/>
                  <a:t>公理模式</a:t>
                </a:r>
                <a:r>
                  <a:rPr lang="en-US" altLang="zh-CN" sz="2400" dirty="0">
                    <a:latin typeface="Kunstler Script" pitchFamily="66" charset="0"/>
                  </a:rPr>
                  <a:t>A  </a:t>
                </a:r>
                <a:r>
                  <a:rPr lang="pt-BR" altLang="zh-CN" sz="2400" baseline="-25000" dirty="0"/>
                  <a:t>3</a:t>
                </a:r>
                <a:r>
                  <a:rPr lang="zh-CN" altLang="zh-CN" sz="2400" dirty="0"/>
                  <a:t>：</a:t>
                </a:r>
                <a14:m>
                  <m:oMath xmlns:m="http://schemas.openxmlformats.org/officeDocument/2006/math">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sym typeface="Symbol"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endParaRPr lang="pt-BR" altLang="zh-CN" sz="2400" dirty="0"/>
              </a:p>
              <a:p>
                <a:pPr marL="0" indent="0">
                  <a:spcBef>
                    <a:spcPts val="0"/>
                  </a:spcBef>
                  <a:buNone/>
                </a:pPr>
                <a:r>
                  <a:rPr lang="en-US" altLang="zh-CN" b="0" dirty="0"/>
                  <a:t>(4) </a:t>
                </a:r>
                <a:r>
                  <a:rPr lang="zh-CN" altLang="zh-CN" dirty="0">
                    <a:solidFill>
                      <a:srgbClr val="0070C0"/>
                    </a:solidFill>
                  </a:rPr>
                  <a:t>推理规则</a:t>
                </a:r>
                <a:r>
                  <a:rPr lang="zh-CN" altLang="en-US" dirty="0"/>
                  <a:t>：</a:t>
                </a:r>
                <a:r>
                  <a:rPr lang="pt-BR" altLang="zh-CN" dirty="0"/>
                  <a:t>(</a:t>
                </a:r>
                <a:r>
                  <a:rPr lang="zh-CN" altLang="zh-CN" b="0" dirty="0"/>
                  <a:t>分离规则</a:t>
                </a:r>
                <a:r>
                  <a:rPr lang="zh-CN" altLang="en-US" dirty="0"/>
                  <a:t>，</a:t>
                </a:r>
                <a:r>
                  <a:rPr lang="pt-BR" altLang="zh-CN" b="0" dirty="0"/>
                  <a:t>MP</a:t>
                </a:r>
                <a:r>
                  <a:rPr lang="en-US" altLang="zh-CN" b="0" dirty="0"/>
                  <a:t>(Modus </a:t>
                </a:r>
                <a:r>
                  <a:rPr lang="en-US" altLang="zh-CN" b="0" dirty="0" err="1"/>
                  <a:t>Ponents</a:t>
                </a:r>
                <a:r>
                  <a:rPr lang="en-US" altLang="zh-CN" b="0" dirty="0"/>
                  <a:t>)</a:t>
                </a:r>
                <a:r>
                  <a:rPr lang="zh-CN" altLang="zh-CN" b="0" dirty="0"/>
                  <a:t>规则</a:t>
                </a:r>
                <a:r>
                  <a:rPr lang="pt-BR" altLang="zh-CN" dirty="0"/>
                  <a:t>)</a:t>
                </a:r>
                <a:endParaRPr lang="zh-CN" altLang="zh-CN" dirty="0"/>
              </a:p>
              <a:p>
                <a:pPr>
                  <a:buFont typeface="Arial" panose="020B0604020202020204" pitchFamily="34" charset="0"/>
                  <a:buChar char="•"/>
                </a:pPr>
                <a:r>
                  <a:rPr lang="zh-CN" altLang="zh-CN" sz="2400" b="0" dirty="0"/>
                  <a:t>若</a:t>
                </a:r>
                <a14:m>
                  <m:oMath xmlns:m="http://schemas.openxmlformats.org/officeDocument/2006/math">
                    <m:r>
                      <a:rPr lang="en-US" altLang="zh-CN" sz="2400" b="1" i="1" dirty="0" smtClean="0">
                        <a:latin typeface="Cambria Math" panose="02040503050406030204" pitchFamily="18" charset="0"/>
                      </a:rPr>
                      <m:t>𝑸</m:t>
                    </m:r>
                  </m:oMath>
                </a14:m>
                <a:r>
                  <a:rPr lang="zh-CN" altLang="zh-CN" sz="2400" b="0" dirty="0"/>
                  <a:t>和</a:t>
                </a:r>
                <a14:m>
                  <m:oMath xmlns:m="http://schemas.openxmlformats.org/officeDocument/2006/math">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itchFamily="18" charset="2"/>
                      </a:rPr>
                      <m:t>→</m:t>
                    </m:r>
                    <m:r>
                      <a:rPr lang="en-US" altLang="zh-CN" sz="2400" b="1" i="1" dirty="0" smtClean="0">
                        <a:latin typeface="Cambria Math" panose="02040503050406030204" pitchFamily="18" charset="0"/>
                      </a:rPr>
                      <m:t>𝑹</m:t>
                    </m:r>
                  </m:oMath>
                </a14:m>
                <a:r>
                  <a:rPr lang="zh-CN" altLang="zh-CN" sz="2400" b="0" dirty="0"/>
                  <a:t>成立，则</a:t>
                </a:r>
                <a14:m>
                  <m:oMath xmlns:m="http://schemas.openxmlformats.org/officeDocument/2006/math">
                    <m:r>
                      <a:rPr lang="en-US" altLang="zh-CN" sz="2400" b="1" i="1" dirty="0" smtClean="0">
                        <a:latin typeface="Cambria Math" panose="02040503050406030204" pitchFamily="18" charset="0"/>
                      </a:rPr>
                      <m:t>𝑹</m:t>
                    </m:r>
                  </m:oMath>
                </a14:m>
                <a:r>
                  <a:rPr lang="zh-CN" altLang="zh-CN" sz="2400" b="0" dirty="0"/>
                  <a:t>成立</a:t>
                </a:r>
                <a:r>
                  <a:rPr lang="en-US" altLang="zh-CN" sz="2400" b="0" dirty="0"/>
                  <a:t>. </a:t>
                </a:r>
                <a:r>
                  <a:rPr lang="zh-CN" altLang="zh-CN" sz="2400" b="0" dirty="0"/>
                  <a:t> </a:t>
                </a:r>
                <a:endParaRPr lang="en-US" altLang="zh-CN" sz="2400" b="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𝑸</m:t>
                    </m:r>
                  </m:oMath>
                </a14:m>
                <a:r>
                  <a:rPr lang="zh-CN" altLang="zh-CN" sz="2400" b="0" dirty="0"/>
                  <a:t>和</a:t>
                </a:r>
                <a14:m>
                  <m:oMath xmlns:m="http://schemas.openxmlformats.org/officeDocument/2006/math">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itchFamily="18" charset="2"/>
                      </a:rPr>
                      <m:t>→</m:t>
                    </m:r>
                    <m:r>
                      <a:rPr lang="en-US" altLang="zh-CN" sz="2400" b="1" i="1" dirty="0" smtClean="0">
                        <a:latin typeface="Cambria Math" panose="02040503050406030204" pitchFamily="18" charset="0"/>
                      </a:rPr>
                      <m:t>𝑹</m:t>
                    </m:r>
                  </m:oMath>
                </a14:m>
                <a:r>
                  <a:rPr lang="zh-CN" altLang="zh-CN" sz="2400" b="0" dirty="0"/>
                  <a:t>称为</a:t>
                </a:r>
                <a:r>
                  <a:rPr lang="zh-CN" altLang="zh-CN" sz="2400" dirty="0">
                    <a:solidFill>
                      <a:srgbClr val="0070C0"/>
                    </a:solidFill>
                  </a:rPr>
                  <a:t>前提</a:t>
                </a:r>
                <a:r>
                  <a:rPr lang="zh-CN" altLang="en-US" sz="2400" dirty="0"/>
                  <a:t>，</a:t>
                </a:r>
                <a14:m>
                  <m:oMath xmlns:m="http://schemas.openxmlformats.org/officeDocument/2006/math">
                    <m:r>
                      <a:rPr lang="en-US" altLang="zh-CN" sz="2400" b="1" i="1" dirty="0" smtClean="0">
                        <a:latin typeface="Cambria Math" panose="02040503050406030204" pitchFamily="18" charset="0"/>
                      </a:rPr>
                      <m:t>𝑹</m:t>
                    </m:r>
                  </m:oMath>
                </a14:m>
                <a:r>
                  <a:rPr lang="zh-CN" altLang="zh-CN" sz="2400" b="0" dirty="0"/>
                  <a:t>称为</a:t>
                </a:r>
                <a:r>
                  <a:rPr lang="zh-CN" altLang="zh-CN" sz="2400" dirty="0">
                    <a:solidFill>
                      <a:srgbClr val="0070C0"/>
                    </a:solidFill>
                  </a:rPr>
                  <a:t>结论</a:t>
                </a:r>
                <a:r>
                  <a:rPr lang="zh-CN" altLang="en-US" sz="2400" dirty="0"/>
                  <a:t>．</a:t>
                </a:r>
                <a:endParaRPr lang="en-US" altLang="zh-CN" sz="2400" dirty="0"/>
              </a:p>
            </p:txBody>
          </p:sp>
        </mc:Choice>
        <mc:Fallback xmlns="">
          <p:sp>
            <p:nvSpPr>
              <p:cNvPr id="27651" name="内容占位符 2"/>
              <p:cNvSpPr>
                <a:spLocks noGrp="1" noRot="1" noChangeAspect="1" noMove="1" noResize="1" noEditPoints="1" noAdjustHandles="1" noChangeArrowheads="1" noChangeShapeType="1" noTextEdit="1"/>
              </p:cNvSpPr>
              <p:nvPr>
                <p:ph idx="1"/>
              </p:nvPr>
            </p:nvSpPr>
            <p:spPr>
              <a:xfrm>
                <a:off x="117201" y="1032932"/>
                <a:ext cx="8847897" cy="5510537"/>
              </a:xfrm>
              <a:blipFill>
                <a:blip r:embed="rId2"/>
                <a:stretch>
                  <a:fillRect l="-1377" t="-774"/>
                </a:stretch>
              </a:blipFill>
              <a:ln w="15875">
                <a:noFill/>
              </a:ln>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6B274510-FFB6-A748-BA7E-534234EC595B}"/>
              </a:ext>
            </a:extLst>
          </p:cNvPr>
          <p:cNvSpPr/>
          <p:nvPr/>
        </p:nvSpPr>
        <p:spPr>
          <a:xfrm>
            <a:off x="4541149" y="2086094"/>
            <a:ext cx="1723549" cy="461665"/>
          </a:xfrm>
          <a:prstGeom prst="rect">
            <a:avLst/>
          </a:prstGeom>
        </p:spPr>
        <p:txBody>
          <a:bodyPr wrap="none">
            <a:spAutoFit/>
          </a:bodyPr>
          <a:lstStyle/>
          <a:p>
            <a:r>
              <a:rPr lang="zh-CN" altLang="zh-CN" sz="2400" b="1" dirty="0">
                <a:solidFill>
                  <a:srgbClr val="C00000"/>
                </a:solidFill>
                <a:latin typeface="黑体" panose="02010609060101010101" pitchFamily="49" charset="-122"/>
                <a:ea typeface="黑体" panose="02010609060101010101" pitchFamily="49" charset="-122"/>
              </a:rPr>
              <a:t>肯定后件律</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B74A9649-271C-4246-805F-28E5FEF22E69}"/>
              </a:ext>
            </a:extLst>
          </p:cNvPr>
          <p:cNvSpPr/>
          <p:nvPr/>
        </p:nvSpPr>
        <p:spPr>
          <a:xfrm>
            <a:off x="7913994" y="2316926"/>
            <a:ext cx="1112805" cy="830997"/>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蕴含词</a:t>
            </a:r>
            <a:endParaRPr lang="en-US" altLang="zh-CN" sz="2400" b="1" dirty="0">
              <a:solidFill>
                <a:srgbClr val="C00000"/>
              </a:solidFill>
              <a:latin typeface="黑体" panose="02010609060101010101" pitchFamily="49" charset="-122"/>
              <a:ea typeface="黑体" panose="02010609060101010101" pitchFamily="49" charset="-122"/>
            </a:endParaRPr>
          </a:p>
          <a:p>
            <a:r>
              <a:rPr lang="zh-CN" altLang="en-US" sz="2400" b="1" dirty="0">
                <a:solidFill>
                  <a:srgbClr val="C00000"/>
                </a:solidFill>
                <a:latin typeface="黑体" panose="02010609060101010101" pitchFamily="49" charset="-122"/>
                <a:ea typeface="黑体" panose="02010609060101010101" pitchFamily="49" charset="-122"/>
              </a:rPr>
              <a:t>分配律</a:t>
            </a:r>
          </a:p>
        </p:txBody>
      </p:sp>
      <p:sp>
        <p:nvSpPr>
          <p:cNvPr id="7" name="矩形 6">
            <a:extLst>
              <a:ext uri="{FF2B5EF4-FFF2-40B4-BE49-F238E27FC236}">
                <a16:creationId xmlns:a16="http://schemas.microsoft.com/office/drawing/2014/main" id="{271F9D82-666B-B148-A8FB-839F34218394}"/>
              </a:ext>
            </a:extLst>
          </p:cNvPr>
          <p:cNvSpPr/>
          <p:nvPr/>
        </p:nvSpPr>
        <p:spPr>
          <a:xfrm>
            <a:off x="5831840" y="2967335"/>
            <a:ext cx="1107996"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换位律</a:t>
            </a:r>
          </a:p>
        </p:txBody>
      </p:sp>
    </p:spTree>
    <p:extLst>
      <p:ext uri="{BB962C8B-B14F-4D97-AF65-F5344CB8AC3E}">
        <p14:creationId xmlns:p14="http://schemas.microsoft.com/office/powerpoint/2010/main" val="3212942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8CC015DB-60BC-4068-99C4-DC8CE93C7B16}"/>
              </a:ext>
            </a:extLst>
          </p:cNvPr>
          <p:cNvSpPr>
            <a:spLocks noGrp="1" noChangeArrowheads="1"/>
          </p:cNvSpPr>
          <p:nvPr>
            <p:ph type="title"/>
          </p:nvPr>
        </p:nvSpPr>
        <p:spPr/>
        <p:txBody>
          <a:bodyPr/>
          <a:lstStyle/>
          <a:p>
            <a:r>
              <a:rPr lang="zh-CN" altLang="en-US"/>
              <a:t>命题逻辑定理</a:t>
            </a:r>
          </a:p>
        </p:txBody>
      </p:sp>
      <mc:AlternateContent xmlns:mc="http://schemas.openxmlformats.org/markup-compatibility/2006" xmlns:a14="http://schemas.microsoft.com/office/drawing/2010/main">
        <mc:Choice Requires="a14">
          <p:sp>
            <p:nvSpPr>
              <p:cNvPr id="44035" name="内容占位符 2">
                <a:extLst>
                  <a:ext uri="{FF2B5EF4-FFF2-40B4-BE49-F238E27FC236}">
                    <a16:creationId xmlns:a16="http://schemas.microsoft.com/office/drawing/2014/main" id="{D7046554-A25D-4094-9075-B3AD3713AC15}"/>
                  </a:ext>
                </a:extLst>
              </p:cNvPr>
              <p:cNvSpPr>
                <a:spLocks noGrp="1" noChangeArrowheads="1"/>
              </p:cNvSpPr>
              <p:nvPr>
                <p:ph idx="1"/>
              </p:nvPr>
            </p:nvSpPr>
            <p:spPr/>
            <p:txBody>
              <a:bodyPr/>
              <a:lstStyle/>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rPr>
                      <m:t>))</m:t>
                    </m:r>
                  </m:oMath>
                </a14:m>
                <a:endParaRPr lang="zh-CN" altLang="zh-CN" dirty="0"/>
              </a:p>
              <a:p>
                <a:pPr marL="0" indent="0">
                  <a:buNone/>
                </a:pPr>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oMath>
                </a14:m>
                <a:endParaRPr lang="zh-CN" altLang="zh-CN" i="1"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oMath>
                </a14:m>
                <a:endParaRPr lang="zh-CN" altLang="zh-CN" i="1"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oMath>
                </a14:m>
                <a:endParaRPr lang="zh-CN" altLang="zh-CN" i="1" dirty="0"/>
              </a:p>
              <a:p>
                <a:endParaRPr lang="zh-CN" altLang="en-US" dirty="0"/>
              </a:p>
            </p:txBody>
          </p:sp>
        </mc:Choice>
        <mc:Fallback xmlns="">
          <p:sp>
            <p:nvSpPr>
              <p:cNvPr id="44035" name="内容占位符 2">
                <a:extLst>
                  <a:ext uri="{FF2B5EF4-FFF2-40B4-BE49-F238E27FC236}">
                    <a16:creationId xmlns:a16="http://schemas.microsoft.com/office/drawing/2014/main" id="{D7046554-A25D-4094-9075-B3AD3713AC1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AF5F4693-ACE4-4DBF-92CB-D3EEBFCB440E}"/>
              </a:ext>
            </a:extLst>
          </p:cNvPr>
          <p:cNvSpPr>
            <a:spLocks noGrp="1" noChangeArrowheads="1"/>
          </p:cNvSpPr>
          <p:nvPr>
            <p:ph type="title"/>
          </p:nvPr>
        </p:nvSpPr>
        <p:spPr/>
        <p:txBody>
          <a:bodyPr/>
          <a:lstStyle/>
          <a:p>
            <a:r>
              <a:rPr lang="zh-CN" altLang="en-US"/>
              <a:t>命题逻辑定理</a:t>
            </a:r>
          </a:p>
        </p:txBody>
      </p:sp>
      <mc:AlternateContent xmlns:mc="http://schemas.openxmlformats.org/markup-compatibility/2006" xmlns:a14="http://schemas.microsoft.com/office/drawing/2010/main">
        <mc:Choice Requires="a14">
          <p:sp>
            <p:nvSpPr>
              <p:cNvPr id="45059" name="内容占位符 2">
                <a:extLst>
                  <a:ext uri="{FF2B5EF4-FFF2-40B4-BE49-F238E27FC236}">
                    <a16:creationId xmlns:a16="http://schemas.microsoft.com/office/drawing/2014/main" id="{7A2ED24D-6588-47DA-9B31-AF5D6739A57F}"/>
                  </a:ext>
                </a:extLst>
              </p:cNvPr>
              <p:cNvSpPr>
                <a:spLocks noGrp="1" noChangeArrowheads="1"/>
              </p:cNvSpPr>
              <p:nvPr>
                <p:ph idx="1"/>
              </p:nvPr>
            </p:nvSpPr>
            <p:spPr>
              <a:xfrm>
                <a:off x="285750" y="919163"/>
                <a:ext cx="8589963" cy="5245100"/>
              </a:xfrm>
            </p:spPr>
            <p:txBody>
              <a:bodyPr/>
              <a:lstStyle/>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endParaRPr lang="zh-CN" altLang="zh-CN" sz="240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 </m:t>
                    </m:r>
                  </m:oMath>
                </a14:m>
                <a:endParaRPr lang="zh-CN" altLang="zh-CN" sz="240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oMath>
                </a14:m>
                <a:endParaRPr lang="zh-CN" altLang="zh-CN" sz="2400" i="1"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endParaRPr lang="zh-CN" altLang="zh-CN" sz="240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𝑹</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zh-CN" altLang="en-US" sz="2400" b="1" i="1" dirty="0" smtClean="0">
                        <a:latin typeface="Cambria Math" panose="02040503050406030204" pitchFamily="18" charset="0"/>
                        <a:sym typeface="Symbol" panose="05050102010706020507" pitchFamily="18" charset="2"/>
                      </a:rPr>
                      <m:t> </m:t>
                    </m:r>
                    <m:r>
                      <a:rPr lang="en-US" altLang="zh-CN" sz="2400" b="1" i="1" dirty="0" smtClean="0">
                        <a:latin typeface="Cambria Math" panose="02040503050406030204" pitchFamily="18" charset="0"/>
                      </a:rPr>
                      <m:t>𝑸</m:t>
                    </m:r>
                    <m:r>
                      <a:rPr lang="zh-CN" altLang="en-US" sz="2400" b="1" i="1" dirty="0" smtClean="0">
                        <a:latin typeface="Cambria Math" panose="02040503050406030204" pitchFamily="18" charset="0"/>
                      </a:rPr>
                      <m:t> </m:t>
                    </m:r>
                    <m:r>
                      <a:rPr lang="pt-BR" altLang="zh-CN" sz="2400" b="1" i="1" dirty="0">
                        <a:latin typeface="Cambria Math" panose="02040503050406030204" pitchFamily="18" charset="0"/>
                      </a:rPr>
                      <m:t>)</m:t>
                    </m:r>
                  </m:oMath>
                </a14:m>
                <a:endParaRPr lang="zh-CN" altLang="zh-CN" sz="2400" dirty="0"/>
              </a:p>
              <a:p>
                <a:endParaRPr lang="zh-CN" altLang="en-US" sz="2400" dirty="0"/>
              </a:p>
            </p:txBody>
          </p:sp>
        </mc:Choice>
        <mc:Fallback xmlns="">
          <p:sp>
            <p:nvSpPr>
              <p:cNvPr id="45059" name="内容占位符 2">
                <a:extLst>
                  <a:ext uri="{FF2B5EF4-FFF2-40B4-BE49-F238E27FC236}">
                    <a16:creationId xmlns:a16="http://schemas.microsoft.com/office/drawing/2014/main" id="{7A2ED24D-6588-47DA-9B31-AF5D6739A57F}"/>
                  </a:ext>
                </a:extLst>
              </p:cNvPr>
              <p:cNvSpPr>
                <a:spLocks noGrp="1" noRot="1" noChangeAspect="1" noMove="1" noResize="1" noEditPoints="1" noAdjustHandles="1" noChangeArrowheads="1" noChangeShapeType="1" noTextEdit="1"/>
              </p:cNvSpPr>
              <p:nvPr>
                <p:ph idx="1"/>
              </p:nvPr>
            </p:nvSpPr>
            <p:spPr>
              <a:xfrm>
                <a:off x="285750" y="919163"/>
                <a:ext cx="8589963" cy="5245100"/>
              </a:xfrm>
              <a:blipFill>
                <a:blip r:embed="rId2"/>
                <a:stretch>
                  <a:fillRect l="-568" b="-325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C73CDCB7-5E16-4BFA-AF4C-3D66F5550135}"/>
              </a:ext>
            </a:extLst>
          </p:cNvPr>
          <p:cNvSpPr>
            <a:spLocks noGrp="1" noChangeArrowheads="1"/>
          </p:cNvSpPr>
          <p:nvPr>
            <p:ph type="title"/>
          </p:nvPr>
        </p:nvSpPr>
        <p:spPr/>
        <p:txBody>
          <a:bodyPr/>
          <a:lstStyle/>
          <a:p>
            <a:r>
              <a:rPr lang="zh-CN" altLang="en-US" dirty="0"/>
              <a:t>命题逻辑定理</a:t>
            </a:r>
          </a:p>
        </p:txBody>
      </p:sp>
      <mc:AlternateContent xmlns:mc="http://schemas.openxmlformats.org/markup-compatibility/2006" xmlns:a14="http://schemas.microsoft.com/office/drawing/2010/main">
        <mc:Choice Requires="a14">
          <p:sp>
            <p:nvSpPr>
              <p:cNvPr id="46083" name="内容占位符 2">
                <a:extLst>
                  <a:ext uri="{FF2B5EF4-FFF2-40B4-BE49-F238E27FC236}">
                    <a16:creationId xmlns:a16="http://schemas.microsoft.com/office/drawing/2014/main" id="{D6549D99-985C-4A15-8475-308D4B5A16BF}"/>
                  </a:ext>
                </a:extLst>
              </p:cNvPr>
              <p:cNvSpPr>
                <a:spLocks noGrp="1" noChangeArrowheads="1"/>
              </p:cNvSpPr>
              <p:nvPr>
                <p:ph idx="1"/>
              </p:nvPr>
            </p:nvSpPr>
            <p:spPr/>
            <p:txBody>
              <a:bodyPr/>
              <a:lstStyle/>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sz="3200" b="1" i="1" dirty="0" smtClean="0">
                        <a:latin typeface="Cambria Math" panose="02040503050406030204" pitchFamily="18" charset="0"/>
                      </a:rPr>
                      <m:t>𝑸</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m:t>
                    </m:r>
                    <m:r>
                      <a:rPr lang="pt-BR" altLang="zh-CN" sz="3200" b="1" i="1" dirty="0" smtClean="0">
                        <a:latin typeface="Cambria Math" panose="02040503050406030204" pitchFamily="18" charset="0"/>
                      </a:rPr>
                      <m:t>𝑸</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𝑹</m:t>
                    </m:r>
                    <m:r>
                      <a:rPr lang="pt-BR" altLang="zh-CN" sz="3200" b="1" i="1" dirty="0" smtClean="0">
                        <a:latin typeface="Cambria Math" panose="02040503050406030204" pitchFamily="18" charset="0"/>
                      </a:rPr>
                      <m:t>)→</m:t>
                    </m:r>
                    <m:r>
                      <a:rPr lang="pt-BR" altLang="zh-CN" sz="3200" b="1" i="1" dirty="0" smtClean="0">
                        <a:latin typeface="Cambria Math" panose="02040503050406030204" pitchFamily="18" charset="0"/>
                      </a:rPr>
                      <m:t>𝑹</m:t>
                    </m:r>
                    <m:r>
                      <a:rPr lang="pt-BR" altLang="zh-CN" sz="3200" b="1" i="1" dirty="0" smtClean="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sz="3200" b="1" i="1" dirty="0" smtClean="0">
                        <a:latin typeface="Cambria Math" panose="02040503050406030204" pitchFamily="18" charset="0"/>
                      </a:rPr>
                      <m:t>𝑸</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m:t>
                    </m:r>
                    <m:r>
                      <a:rPr lang="pt-BR" altLang="zh-CN" sz="3200" b="1" i="1" dirty="0" smtClean="0">
                        <a:latin typeface="Cambria Math" panose="02040503050406030204" pitchFamily="18" charset="0"/>
                      </a:rPr>
                      <m:t>𝑸</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𝑹</m:t>
                    </m:r>
                    <m:r>
                      <a:rPr lang="pt-BR" altLang="zh-CN" sz="3200" b="1" i="1" dirty="0" smtClean="0">
                        <a:latin typeface="Cambria Math" panose="02040503050406030204" pitchFamily="18" charset="0"/>
                      </a:rPr>
                      <m:t>)→</m:t>
                    </m:r>
                    <m:r>
                      <a:rPr lang="pt-BR" altLang="zh-CN" sz="3200" b="1" i="1" dirty="0" smtClean="0">
                        <a:latin typeface="Cambria Math" panose="02040503050406030204" pitchFamily="18" charset="0"/>
                      </a:rPr>
                      <m:t>𝑹</m:t>
                    </m:r>
                  </m:oMath>
                </a14:m>
                <a:endParaRPr lang="zh-CN" altLang="zh-CN" i="1" dirty="0"/>
              </a:p>
              <a:p>
                <a:pPr>
                  <a:buFont typeface="Arial" panose="020B0604020202020204" pitchFamily="34" charset="0"/>
                  <a:buChar char="•"/>
                </a:pPr>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sz="3200" b="1" i="1" dirty="0" smtClean="0">
                        <a:latin typeface="Cambria Math" panose="02040503050406030204" pitchFamily="18" charset="0"/>
                      </a:rPr>
                      <m:t>(</m:t>
                    </m:r>
                    <m:r>
                      <a:rPr lang="pt-BR" altLang="zh-CN" sz="3200" b="1" i="1" dirty="0" smtClean="0">
                        <a:latin typeface="Cambria Math" panose="02040503050406030204" pitchFamily="18" charset="0"/>
                      </a:rPr>
                      <m:t>𝑷</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𝑸</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𝑹</m:t>
                    </m:r>
                    <m:r>
                      <a:rPr lang="pt-BR" altLang="zh-CN" sz="3200" b="1" i="1" dirty="0" smtClean="0">
                        <a:latin typeface="Cambria Math" panose="02040503050406030204" pitchFamily="18" charset="0"/>
                      </a:rPr>
                      <m:t>)→(</m:t>
                    </m:r>
                    <m:r>
                      <a:rPr lang="pt-BR" altLang="zh-CN" sz="3200" b="1" i="1" dirty="0" smtClean="0">
                        <a:latin typeface="Cambria Math" panose="02040503050406030204" pitchFamily="18" charset="0"/>
                      </a:rPr>
                      <m:t>𝑷</m:t>
                    </m:r>
                    <m:r>
                      <a:rPr lang="en-US" altLang="zh-CN" sz="3200" b="1" i="1" dirty="0" smtClean="0">
                        <a:latin typeface="Cambria Math" panose="02040503050406030204" pitchFamily="18" charset="0"/>
                        <a:sym typeface="Symbol" panose="05050102010706020507" pitchFamily="18" charset="2"/>
                      </a:rPr>
                      <m:t>→</m:t>
                    </m:r>
                    <m:r>
                      <a:rPr lang="en-US" altLang="zh-CN" sz="3200" b="1" i="1" dirty="0" smtClean="0">
                        <a:latin typeface="Cambria Math" panose="02040503050406030204" pitchFamily="18" charset="0"/>
                      </a:rPr>
                      <m:t>(</m:t>
                    </m:r>
                    <m:r>
                      <a:rPr lang="pt-BR" altLang="zh-CN" sz="3200" b="1" i="1" dirty="0" smtClean="0">
                        <a:latin typeface="Cambria Math" panose="02040503050406030204" pitchFamily="18" charset="0"/>
                      </a:rPr>
                      <m:t>𝑸</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𝑹</m:t>
                    </m:r>
                    <m:r>
                      <a:rPr lang="en-US" altLang="zh-CN" sz="3200" b="1" i="1" dirty="0" smtClean="0">
                        <a:latin typeface="Cambria Math" panose="02040503050406030204" pitchFamily="18" charset="0"/>
                      </a:rPr>
                      <m:t>)) </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sz="3200" b="1" i="1" dirty="0" smtClean="0">
                        <a:latin typeface="Cambria Math" panose="02040503050406030204" pitchFamily="18" charset="0"/>
                      </a:rPr>
                      <m:t>𝑸</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m:t>
                    </m:r>
                    <m:r>
                      <a:rPr lang="pt-BR" altLang="zh-CN" sz="3200" b="1" i="1" dirty="0" smtClean="0">
                        <a:latin typeface="Cambria Math" panose="02040503050406030204" pitchFamily="18" charset="0"/>
                      </a:rPr>
                      <m:t>𝑹</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m:t>
                    </m:r>
                    <m:r>
                      <a:rPr lang="pt-BR" altLang="zh-CN" sz="3200" b="1" i="1" dirty="0" smtClean="0">
                        <a:latin typeface="Cambria Math" panose="02040503050406030204" pitchFamily="18" charset="0"/>
                      </a:rPr>
                      <m:t>𝑸</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𝑹</m:t>
                    </m:r>
                    <m:r>
                      <a:rPr lang="pt-BR" altLang="zh-CN" sz="3200" b="1" i="1" dirty="0" smtClean="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sz="3200" b="1" i="1" dirty="0" smtClean="0">
                        <a:latin typeface="Cambria Math" panose="02040503050406030204" pitchFamily="18" charset="0"/>
                      </a:rPr>
                      <m:t>(</m:t>
                    </m:r>
                    <m:r>
                      <a:rPr lang="en-US" altLang="zh-CN" sz="3200" b="1" i="1" dirty="0" smtClean="0">
                        <a:latin typeface="Cambria Math" panose="02040503050406030204" pitchFamily="18" charset="0"/>
                      </a:rPr>
                      <m:t>𝑷</m:t>
                    </m:r>
                    <m:r>
                      <a:rPr lang="en-US" altLang="zh-CN" sz="3200" b="1" i="1" dirty="0" smtClean="0">
                        <a:latin typeface="Cambria Math" panose="02040503050406030204" pitchFamily="18" charset="0"/>
                        <a:sym typeface="Symbol" panose="05050102010706020507" pitchFamily="18" charset="2"/>
                      </a:rPr>
                      <m:t>→</m:t>
                    </m:r>
                    <m:r>
                      <a:rPr lang="en-US" altLang="zh-CN" sz="3200" b="1" i="1" dirty="0" smtClean="0">
                        <a:latin typeface="Cambria Math" panose="02040503050406030204" pitchFamily="18" charset="0"/>
                      </a:rPr>
                      <m:t>𝑸</m:t>
                    </m:r>
                    <m:r>
                      <a:rPr lang="en-US" altLang="zh-CN" sz="3200" b="1" i="1" dirty="0" smtClean="0">
                        <a:latin typeface="Cambria Math" panose="02040503050406030204" pitchFamily="18" charset="0"/>
                      </a:rPr>
                      <m:t>)∧(</m:t>
                    </m:r>
                    <m:r>
                      <a:rPr lang="en-US" altLang="zh-CN" sz="3200" b="1" i="1" dirty="0" smtClean="0">
                        <a:latin typeface="Cambria Math" panose="02040503050406030204" pitchFamily="18" charset="0"/>
                      </a:rPr>
                      <m:t>𝑷</m:t>
                    </m:r>
                    <m:r>
                      <a:rPr lang="en-US" altLang="zh-CN" sz="3200" b="1" i="1" dirty="0" smtClean="0">
                        <a:latin typeface="Cambria Math" panose="02040503050406030204" pitchFamily="18" charset="0"/>
                        <a:sym typeface="Symbol" panose="05050102010706020507" pitchFamily="18" charset="2"/>
                      </a:rPr>
                      <m:t>→</m:t>
                    </m:r>
                    <m:r>
                      <a:rPr lang="en-US" altLang="zh-CN" sz="3200" b="1" i="1" dirty="0" smtClean="0">
                        <a:latin typeface="Cambria Math" panose="02040503050406030204" pitchFamily="18" charset="0"/>
                      </a:rPr>
                      <m:t>𝑹</m:t>
                    </m:r>
                    <m:r>
                      <a:rPr lang="en-US" altLang="zh-CN" sz="3200" b="1" i="1" dirty="0" smtClean="0">
                        <a:latin typeface="Cambria Math" panose="02040503050406030204" pitchFamily="18" charset="0"/>
                      </a:rPr>
                      <m:t>)→(</m:t>
                    </m:r>
                    <m:r>
                      <a:rPr lang="en-US" altLang="zh-CN" sz="3200" b="1" i="1" dirty="0" smtClean="0">
                        <a:latin typeface="Cambria Math" panose="02040503050406030204" pitchFamily="18" charset="0"/>
                      </a:rPr>
                      <m:t>𝑷</m:t>
                    </m:r>
                    <m:r>
                      <a:rPr lang="en-US" altLang="zh-CN" sz="3200" b="1" i="1" dirty="0" smtClean="0">
                        <a:latin typeface="Cambria Math" panose="02040503050406030204" pitchFamily="18" charset="0"/>
                        <a:sym typeface="Symbol" panose="05050102010706020507" pitchFamily="18" charset="2"/>
                      </a:rPr>
                      <m:t>→</m:t>
                    </m:r>
                    <m:r>
                      <a:rPr lang="en-US" altLang="zh-CN" sz="3200" b="1" i="1" dirty="0" smtClean="0">
                        <a:latin typeface="Cambria Math" panose="02040503050406030204" pitchFamily="18" charset="0"/>
                      </a:rPr>
                      <m:t>𝑸</m:t>
                    </m:r>
                    <m:r>
                      <a:rPr lang="en-US" altLang="zh-CN" sz="3200" b="1" i="1" dirty="0" smtClean="0">
                        <a:latin typeface="Cambria Math" panose="02040503050406030204" pitchFamily="18" charset="0"/>
                        <a:sym typeface="Symbol" panose="05050102010706020507" pitchFamily="18" charset="2"/>
                      </a:rPr>
                      <m:t>∧</m:t>
                    </m:r>
                    <m:r>
                      <a:rPr lang="en-US" altLang="zh-CN" sz="3200" b="1" i="1" dirty="0" smtClean="0">
                        <a:latin typeface="Cambria Math" panose="02040503050406030204" pitchFamily="18" charset="0"/>
                      </a:rPr>
                      <m:t>𝑹</m:t>
                    </m:r>
                    <m:r>
                      <a:rPr lang="en-US" altLang="zh-CN" sz="3200" b="1" i="1" dirty="0" smtClean="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sz="3200" b="1" i="1" dirty="0" smtClean="0">
                        <a:latin typeface="Cambria Math" panose="02040503050406030204" pitchFamily="18" charset="0"/>
                      </a:rPr>
                      <m:t>(</m:t>
                    </m:r>
                    <m:r>
                      <a:rPr lang="pt-BR" altLang="zh-CN" sz="3200" b="1" i="1" dirty="0" smtClean="0">
                        <a:latin typeface="Cambria Math" panose="02040503050406030204" pitchFamily="18" charset="0"/>
                      </a:rPr>
                      <m:t>𝑷</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𝑹</m:t>
                    </m:r>
                    <m:r>
                      <a:rPr lang="pt-BR" altLang="zh-CN" sz="3200" b="1" i="1" dirty="0" smtClean="0">
                        <a:latin typeface="Cambria Math" panose="02040503050406030204" pitchFamily="18" charset="0"/>
                      </a:rPr>
                      <m:t>)→((</m:t>
                    </m:r>
                    <m:r>
                      <a:rPr lang="pt-BR" altLang="zh-CN" sz="3200" b="1" i="1" dirty="0" smtClean="0">
                        <a:latin typeface="Cambria Math" panose="02040503050406030204" pitchFamily="18" charset="0"/>
                      </a:rPr>
                      <m:t>𝑸</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𝑹</m:t>
                    </m:r>
                    <m:r>
                      <a:rPr lang="pt-BR" altLang="zh-CN" sz="3200" b="1" i="1" dirty="0" smtClean="0">
                        <a:latin typeface="Cambria Math" panose="02040503050406030204" pitchFamily="18" charset="0"/>
                      </a:rPr>
                      <m:t>)→((</m:t>
                    </m:r>
                    <m:r>
                      <a:rPr lang="en-US" altLang="zh-CN" sz="3200" b="1" i="1" dirty="0" smtClean="0">
                        <a:latin typeface="Cambria Math" panose="02040503050406030204" pitchFamily="18" charset="0"/>
                      </a:rPr>
                      <m:t>𝑷</m:t>
                    </m:r>
                    <m:r>
                      <a:rPr lang="en-US" altLang="zh-CN" sz="3200" b="1" i="1" dirty="0" smtClean="0">
                        <a:latin typeface="Cambria Math" panose="02040503050406030204" pitchFamily="18" charset="0"/>
                        <a:sym typeface="Symbol" panose="05050102010706020507" pitchFamily="18" charset="2"/>
                      </a:rPr>
                      <m:t>∨</m:t>
                    </m:r>
                    <m:r>
                      <a:rPr lang="pt-BR" altLang="zh-CN" sz="3200" b="1" i="1" dirty="0" smtClean="0">
                        <a:latin typeface="Cambria Math" panose="02040503050406030204" pitchFamily="18" charset="0"/>
                      </a:rPr>
                      <m:t>𝑸</m:t>
                    </m:r>
                    <m:r>
                      <a:rPr lang="pt-BR" altLang="zh-CN" sz="3200" b="1" i="1" dirty="0" smtClean="0">
                        <a:latin typeface="Cambria Math" panose="02040503050406030204" pitchFamily="18" charset="0"/>
                      </a:rPr>
                      <m:t>)→</m:t>
                    </m:r>
                    <m:r>
                      <a:rPr lang="en-US" altLang="zh-CN" sz="3200" b="1" i="1" dirty="0" smtClean="0">
                        <a:latin typeface="Cambria Math" panose="02040503050406030204" pitchFamily="18" charset="0"/>
                      </a:rPr>
                      <m:t>𝑹</m:t>
                    </m:r>
                    <m:r>
                      <a:rPr lang="pt-BR" altLang="zh-CN" sz="3200" b="1" i="1" dirty="0" smtClean="0">
                        <a:latin typeface="Cambria Math" panose="02040503050406030204" pitchFamily="18" charset="0"/>
                      </a:rPr>
                      <m:t>))</m:t>
                    </m:r>
                  </m:oMath>
                </a14:m>
                <a:endParaRPr lang="zh-CN" altLang="zh-CN" dirty="0"/>
              </a:p>
              <a:p>
                <a:pPr>
                  <a:buFont typeface="Arial" panose="020B0604020202020204" pitchFamily="34" charset="0"/>
                  <a:buChar char="•"/>
                </a:pPr>
                <a:endParaRPr lang="pt-BR" altLang="zh-CN" dirty="0"/>
              </a:p>
              <a:p>
                <a:pPr>
                  <a:buFont typeface="Arial" panose="020B0604020202020204" pitchFamily="34" charset="0"/>
                  <a:buChar char="•"/>
                </a:pPr>
                <a14:m>
                  <m:oMath xmlns:m="http://schemas.openxmlformats.org/officeDocument/2006/math">
                    <m:r>
                      <a:rPr lang="en-US" altLang="zh-CN" sz="3200" b="1" i="1" dirty="0" smtClean="0">
                        <a:latin typeface="Cambria Math" panose="02040503050406030204" pitchFamily="18" charset="0"/>
                      </a:rPr>
                      <m:t>𝑸</m:t>
                    </m:r>
                    <m:r>
                      <a:rPr lang="pt-BR" altLang="zh-CN" sz="3200" b="1" i="1" dirty="0" smtClean="0">
                        <a:latin typeface="Cambria Math" panose="02040503050406030204" pitchFamily="18" charset="0"/>
                      </a:rPr>
                      <m:t>,</m:t>
                    </m:r>
                    <m:r>
                      <a:rPr lang="zh-CN" altLang="en-US" sz="3200" b="1" i="1" dirty="0" smtClean="0">
                        <a:latin typeface="Cambria Math" panose="02040503050406030204" pitchFamily="18" charset="0"/>
                      </a:rPr>
                      <m:t> </m:t>
                    </m:r>
                    <m:r>
                      <a:rPr lang="en-US" altLang="zh-CN" sz="3200" b="1" i="1" dirty="0" smtClean="0">
                        <a:latin typeface="Cambria Math" panose="02040503050406030204" pitchFamily="18" charset="0"/>
                      </a:rPr>
                      <m:t>𝑹</m:t>
                    </m:r>
                    <m:r>
                      <a:rPr lang="en-US" altLang="zh-CN" b="1" i="1" dirty="0">
                        <a:latin typeface="Cambria Math" panose="02040503050406030204" pitchFamily="18" charset="0"/>
                      </a:rPr>
                      <m:t>⊢</m:t>
                    </m:r>
                    <m:r>
                      <a:rPr lang="en-US" altLang="zh-CN" sz="3200" b="1" i="1" dirty="0" smtClean="0">
                        <a:latin typeface="Cambria Math" panose="02040503050406030204" pitchFamily="18" charset="0"/>
                      </a:rPr>
                      <m:t>𝑸</m:t>
                    </m:r>
                    <m:r>
                      <a:rPr lang="en-US" altLang="zh-CN" sz="3200" b="1" i="1" dirty="0" smtClean="0">
                        <a:latin typeface="Cambria Math" panose="02040503050406030204" pitchFamily="18" charset="0"/>
                        <a:sym typeface="Symbol" panose="05050102010706020507" pitchFamily="18" charset="2"/>
                      </a:rPr>
                      <m:t>∧</m:t>
                    </m:r>
                    <m:r>
                      <a:rPr lang="en-US" altLang="zh-CN" sz="3200" b="1" i="1" dirty="0" smtClean="0">
                        <a:latin typeface="Cambria Math" panose="02040503050406030204" pitchFamily="18" charset="0"/>
                        <a:sym typeface="Symbol" panose="05050102010706020507" pitchFamily="18" charset="2"/>
                      </a:rPr>
                      <m:t>𝑹</m:t>
                    </m:r>
                  </m:oMath>
                </a14:m>
                <a:endParaRPr lang="zh-CN" altLang="zh-CN" i="1" dirty="0"/>
              </a:p>
            </p:txBody>
          </p:sp>
        </mc:Choice>
        <mc:Fallback xmlns="">
          <p:sp>
            <p:nvSpPr>
              <p:cNvPr id="46083" name="内容占位符 2">
                <a:extLst>
                  <a:ext uri="{FF2B5EF4-FFF2-40B4-BE49-F238E27FC236}">
                    <a16:creationId xmlns:a16="http://schemas.microsoft.com/office/drawing/2014/main" id="{D6549D99-985C-4A15-8475-308D4B5A16B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A0E51C7E-AA4A-46FF-BF47-90C765D0EE22}"/>
              </a:ext>
            </a:extLst>
          </p:cNvPr>
          <p:cNvSpPr>
            <a:spLocks noGrp="1" noChangeArrowheads="1"/>
          </p:cNvSpPr>
          <p:nvPr>
            <p:ph type="title"/>
          </p:nvPr>
        </p:nvSpPr>
        <p:spPr/>
        <p:txBody>
          <a:bodyPr/>
          <a:lstStyle/>
          <a:p>
            <a:r>
              <a:rPr lang="zh-CN" altLang="en-US" dirty="0"/>
              <a:t>命题逻辑定理</a:t>
            </a:r>
          </a:p>
        </p:txBody>
      </p:sp>
      <mc:AlternateContent xmlns:mc="http://schemas.openxmlformats.org/markup-compatibility/2006" xmlns:a14="http://schemas.microsoft.com/office/drawing/2010/main">
        <mc:Choice Requires="a14">
          <p:sp>
            <p:nvSpPr>
              <p:cNvPr id="47107" name="内容占位符 2">
                <a:extLst>
                  <a:ext uri="{FF2B5EF4-FFF2-40B4-BE49-F238E27FC236}">
                    <a16:creationId xmlns:a16="http://schemas.microsoft.com/office/drawing/2014/main" id="{116FF355-65CE-4B6F-95B8-19ED2AC820C3}"/>
                  </a:ext>
                </a:extLst>
              </p:cNvPr>
              <p:cNvSpPr>
                <a:spLocks noGrp="1" noChangeArrowheads="1"/>
              </p:cNvSpPr>
              <p:nvPr>
                <p:ph idx="1"/>
              </p:nvPr>
            </p:nvSpPr>
            <p:spPr/>
            <p:txBody>
              <a:bodyPr/>
              <a:lstStyle/>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 </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oMath>
                </a14:m>
                <a:endParaRPr lang="zh-CN" altLang="zh-CN" i="1"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oMath>
                </a14:m>
                <a:endParaRPr lang="pt-BR"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oMath>
                </a14:m>
                <a:endParaRPr lang="zh-CN" altLang="zh-CN" dirty="0"/>
              </a:p>
              <a:p>
                <a:pPr>
                  <a:buFont typeface="Arial" panose="020B0604020202020204" pitchFamily="34" charset="0"/>
                  <a:buChar char="•"/>
                </a:pPr>
                <a:endParaRPr lang="zh-CN" altLang="zh-CN" dirty="0"/>
              </a:p>
              <a:p>
                <a:pPr>
                  <a:buFont typeface="Arial" panose="020B0604020202020204" pitchFamily="34" charset="0"/>
                  <a:buChar char="•"/>
                </a:pPr>
                <a:endParaRPr lang="en-US" altLang="zh-CN" dirty="0"/>
              </a:p>
              <a:p>
                <a:pPr>
                  <a:buFont typeface="Arial" panose="020B0604020202020204" pitchFamily="34" charset="0"/>
                  <a:buChar char="•"/>
                </a:pPr>
                <a:r>
                  <a:rPr lang="zh-CN" altLang="zh-CN" dirty="0"/>
                  <a:t>单调性：</a:t>
                </a:r>
                <a14:m>
                  <m:oMath xmlns:m="http://schemas.openxmlformats.org/officeDocument/2006/math">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𝑷</m:t>
                    </m:r>
                    <m:r>
                      <a:rPr lang="en-US" altLang="zh-CN" b="1" i="1" dirty="0" smtClean="0">
                        <a:latin typeface="Cambria Math" panose="02040503050406030204" pitchFamily="18" charset="0"/>
                      </a:rPr>
                      <m:t>)</m:t>
                    </m:r>
                  </m:oMath>
                </a14:m>
                <a:endParaRPr lang="zh-CN" altLang="zh-CN" dirty="0"/>
              </a:p>
              <a:p>
                <a:endParaRPr lang="zh-CN" altLang="en-US" dirty="0"/>
              </a:p>
            </p:txBody>
          </p:sp>
        </mc:Choice>
        <mc:Fallback xmlns="">
          <p:sp>
            <p:nvSpPr>
              <p:cNvPr id="47107" name="内容占位符 2">
                <a:extLst>
                  <a:ext uri="{FF2B5EF4-FFF2-40B4-BE49-F238E27FC236}">
                    <a16:creationId xmlns:a16="http://schemas.microsoft.com/office/drawing/2014/main" id="{116FF355-65CE-4B6F-95B8-19ED2AC820C3}"/>
                  </a:ext>
                </a:extLst>
              </p:cNvPr>
              <p:cNvSpPr>
                <a:spLocks noGrp="1" noRot="1" noChangeAspect="1" noMove="1" noResize="1" noEditPoints="1" noAdjustHandles="1" noChangeArrowheads="1" noChangeShapeType="1" noTextEdit="1"/>
              </p:cNvSpPr>
              <p:nvPr>
                <p:ph idx="1"/>
              </p:nvPr>
            </p:nvSpPr>
            <p:spPr>
              <a:blipFill>
                <a:blip r:embed="rId2"/>
                <a:stretch>
                  <a:fillRect l="-85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674" name="标题 1">
                <a:extLst>
                  <a:ext uri="{FF2B5EF4-FFF2-40B4-BE49-F238E27FC236}">
                    <a16:creationId xmlns:a16="http://schemas.microsoft.com/office/drawing/2014/main" id="{CB085A59-2FC8-4BAA-BA74-C534BC29FCB0}"/>
                  </a:ext>
                </a:extLst>
              </p:cNvPr>
              <p:cNvSpPr>
                <a:spLocks noGrp="1" noChangeArrowheads="1"/>
              </p:cNvSpPr>
              <p:nvPr>
                <p:ph type="title"/>
              </p:nvPr>
            </p:nvSpPr>
            <p:spPr>
              <a:xfrm>
                <a:off x="918858" y="251655"/>
                <a:ext cx="799775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4.5.1</a:t>
                </a:r>
                <a:r>
                  <a:rPr lang="zh-CN" altLang="en-US"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zh-CN" altLang="zh-CN" dirty="0">
                    <a:solidFill>
                      <a:srgbClr val="FF0000"/>
                    </a:solidFill>
                    <a:latin typeface="Times New Roman" panose="02020603050405020304" pitchFamily="18" charset="0"/>
                    <a:cs typeface="Times New Roman" panose="02020603050405020304" pitchFamily="18" charset="0"/>
                  </a:rPr>
                  <a:t>三段论</a:t>
                </a:r>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en-US" altLang="zh-CN" b="1" i="1" dirty="0" smtClean="0">
                        <a:solidFill>
                          <a:srgbClr val="FF0000"/>
                        </a:solidFill>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rPr>
                      <m:t>, </m:t>
                    </m:r>
                    <m:r>
                      <a:rPr lang="en-US" altLang="zh-CN" b="1" i="1" dirty="0" smtClean="0">
                        <a:solidFill>
                          <a:srgbClr val="FF0000"/>
                        </a:solidFill>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solidFill>
                          <a:srgbClr val="FF0000"/>
                        </a:solidFill>
                        <a:latin typeface="Cambria Math" panose="02040503050406030204" pitchFamily="18" charset="0"/>
                        <a:cs typeface="Times New Roman" panose="02020603050405020304" pitchFamily="18" charset="0"/>
                      </a:rPr>
                      <m:t>𝑹</m:t>
                    </m:r>
                    <m:r>
                      <a:rPr lang="en-US" altLang="zh-CN" b="1" i="1" dirty="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cs typeface="Times New Roman" panose="02020603050405020304" pitchFamily="18" charset="0"/>
                      </a:rPr>
                      <m:t>𝑹</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8674" name="标题 1">
                <a:extLst>
                  <a:ext uri="{FF2B5EF4-FFF2-40B4-BE49-F238E27FC236}">
                    <a16:creationId xmlns:a16="http://schemas.microsoft.com/office/drawing/2014/main" id="{CB085A59-2FC8-4BAA-BA74-C534BC29FCB0}"/>
                  </a:ext>
                </a:extLst>
              </p:cNvPr>
              <p:cNvSpPr>
                <a:spLocks noGrp="1" noRot="1" noChangeAspect="1" noMove="1" noResize="1" noEditPoints="1" noAdjustHandles="1" noChangeArrowheads="1" noChangeShapeType="1" noTextEdit="1"/>
              </p:cNvSpPr>
              <p:nvPr>
                <p:ph type="title"/>
              </p:nvPr>
            </p:nvSpPr>
            <p:spPr>
              <a:xfrm>
                <a:off x="918858" y="251655"/>
                <a:ext cx="7997752" cy="533400"/>
              </a:xfrm>
              <a:blipFill>
                <a:blip r:embed="rId2"/>
                <a:stretch>
                  <a:fillRect l="-2363"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579" name="内容占位符 2">
                <a:extLst>
                  <a:ext uri="{FF2B5EF4-FFF2-40B4-BE49-F238E27FC236}">
                    <a16:creationId xmlns:a16="http://schemas.microsoft.com/office/drawing/2014/main" id="{2A778770-7A58-4649-91B9-7CEF9DCF932F}"/>
                  </a:ext>
                </a:extLst>
              </p:cNvPr>
              <p:cNvSpPr>
                <a:spLocks noGrp="1" noChangeArrowheads="1"/>
              </p:cNvSpPr>
              <p:nvPr>
                <p:ph idx="1"/>
              </p:nvPr>
            </p:nvSpPr>
            <p:spPr>
              <a:xfrm>
                <a:off x="848519" y="1209288"/>
                <a:ext cx="8589963" cy="2937759"/>
              </a:xfrm>
            </p:spPr>
            <p:txBody>
              <a:bodyPr/>
              <a:lstStyle/>
              <a:p>
                <a:pPr marL="0" indent="0">
                  <a:buNone/>
                </a:pPr>
                <a:r>
                  <a:rPr lang="zh-CN" altLang="zh-CN" b="0" dirty="0">
                    <a:latin typeface="Times New Roman" panose="02020603050405020304" pitchFamily="18" charset="0"/>
                    <a:cs typeface="Times New Roman" panose="02020603050405020304" pitchFamily="18" charset="0"/>
                  </a:rPr>
                  <a:t>证明：</a:t>
                </a:r>
                <a:r>
                  <a:rPr lang="en-US" altLang="zh-CN" b="0" dirty="0">
                    <a:latin typeface="Times New Roman" panose="02020603050405020304" pitchFamily="18" charset="0"/>
                    <a:cs typeface="Times New Roman" panose="02020603050405020304" pitchFamily="18" charset="0"/>
                  </a:rPr>
                  <a:t>                                 </a:t>
                </a:r>
                <a:r>
                  <a:rPr lang="zh-CN" altLang="zh-CN" b="0" dirty="0">
                    <a:solidFill>
                      <a:srgbClr val="0070C0"/>
                    </a:solidFill>
                    <a:latin typeface="Times New Roman" panose="02020603050405020304" pitchFamily="18" charset="0"/>
                    <a:cs typeface="Times New Roman" panose="02020603050405020304" pitchFamily="18" charset="0"/>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oMath>
                </a14:m>
                <a:r>
                  <a:rPr lang="pt-BR"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r>
                      <a:rPr lang="el-GR" altLang="zh-CN" b="1" i="0" dirty="0">
                        <a:solidFill>
                          <a:srgbClr val="0070C0"/>
                        </a:solidFill>
                        <a:latin typeface="Cambria Math" panose="02040503050406030204" pitchFamily="18" charset="0"/>
                      </a:rPr>
                      <m:t>𝚪</m:t>
                    </m:r>
                  </m:oMath>
                </a14:m>
                <a:r>
                  <a:rPr lang="el-GR" altLang="zh-CN" i="1" dirty="0">
                    <a:solidFill>
                      <a:srgbClr val="0070C0"/>
                    </a:solidFill>
                    <a:latin typeface="Times New Roman" panose="02020603050405020304" pitchFamily="18" charset="0"/>
                    <a:cs typeface="Times New Roman" panose="02020603050405020304" pitchFamily="18" charset="0"/>
                  </a:rPr>
                  <a:t> </a:t>
                </a:r>
                <a:endParaRPr lang="zh-CN" altLang="zh-CN" dirty="0">
                  <a:solidFill>
                    <a:srgbClr val="0070C0"/>
                  </a:solidFill>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𝑸</m:t>
                    </m:r>
                  </m:oMath>
                </a14:m>
                <a:r>
                  <a:rPr lang="pt-BR"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r>
                      <a:rPr lang="el-GR" altLang="zh-CN" b="1" i="0" dirty="0">
                        <a:solidFill>
                          <a:srgbClr val="0070C0"/>
                        </a:solidFill>
                        <a:latin typeface="Cambria Math" panose="02040503050406030204" pitchFamily="18" charset="0"/>
                      </a:rPr>
                      <m:t>𝚪</m:t>
                    </m:r>
                    <m:r>
                      <a:rPr lang="el-GR" altLang="zh-CN" b="1" i="1" dirty="0">
                        <a:solidFill>
                          <a:srgbClr val="0070C0"/>
                        </a:solidFill>
                        <a:latin typeface="Cambria Math" panose="02040503050406030204" pitchFamily="18" charset="0"/>
                      </a:rPr>
                      <m:t> </m:t>
                    </m:r>
                  </m:oMath>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𝑹</m:t>
                    </m:r>
                  </m:oMath>
                </a14:m>
                <a:r>
                  <a:rPr lang="pt-BR" altLang="zh-CN" i="1" dirty="0">
                    <a:latin typeface="Times New Roman" panose="02020603050405020304" pitchFamily="18" charset="0"/>
                    <a:cs typeface="Times New Roman" panose="02020603050405020304" pitchFamily="18" charset="0"/>
                  </a:rPr>
                  <a:t> </a:t>
                </a:r>
                <a:r>
                  <a:rPr lang="pt-BR"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oMath>
                </a14:m>
                <a:r>
                  <a:rPr lang="zh-CN" altLang="en-US" dirty="0">
                    <a:solidFill>
                      <a:srgbClr val="0070C0"/>
                    </a:solidFill>
                  </a:rPr>
                  <a:t> </a:t>
                </a:r>
                <a:endParaRPr lang="en-US" altLang="zh-CN" dirty="0">
                  <a:solidFill>
                    <a:srgbClr val="0070C0"/>
                  </a:solidFill>
                </a:endParaRPr>
              </a:p>
              <a:p>
                <a:pPr marL="0" indent="0">
                  <a:buNone/>
                </a:pPr>
                <a:r>
                  <a:rPr lang="zh-CN" altLang="zh-CN" b="0" dirty="0">
                    <a:latin typeface="Times New Roman" panose="02020603050405020304" pitchFamily="18" charset="0"/>
                    <a:cs typeface="Times New Roman" panose="02020603050405020304" pitchFamily="18" charset="0"/>
                  </a:rPr>
                  <a:t>证毕</a:t>
                </a:r>
              </a:p>
              <a:p>
                <a:endParaRPr lang="zh-CN" altLang="en-US" dirty="0">
                  <a:latin typeface="Times New Roman" panose="02020603050405020304" pitchFamily="18" charset="0"/>
                  <a:cs typeface="Times New Roman" panose="02020603050405020304" pitchFamily="18" charset="0"/>
                </a:endParaRPr>
              </a:p>
            </p:txBody>
          </p:sp>
        </mc:Choice>
        <mc:Fallback xmlns="">
          <p:sp>
            <p:nvSpPr>
              <p:cNvPr id="24579" name="内容占位符 2">
                <a:extLst>
                  <a:ext uri="{FF2B5EF4-FFF2-40B4-BE49-F238E27FC236}">
                    <a16:creationId xmlns:a16="http://schemas.microsoft.com/office/drawing/2014/main" id="{2A778770-7A58-4649-91B9-7CEF9DCF932F}"/>
                  </a:ext>
                </a:extLst>
              </p:cNvPr>
              <p:cNvSpPr>
                <a:spLocks noGrp="1" noRot="1" noChangeAspect="1" noMove="1" noResize="1" noEditPoints="1" noAdjustHandles="1" noChangeArrowheads="1" noChangeShapeType="1" noTextEdit="1"/>
              </p:cNvSpPr>
              <p:nvPr>
                <p:ph idx="1"/>
              </p:nvPr>
            </p:nvSpPr>
            <p:spPr>
              <a:xfrm>
                <a:off x="848519" y="1209288"/>
                <a:ext cx="8589963" cy="2937759"/>
              </a:xfrm>
              <a:blipFill>
                <a:blip r:embed="rId3"/>
                <a:stretch>
                  <a:fillRect l="-1419" t="-14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137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02" name="标题 1">
                <a:extLst>
                  <a:ext uri="{FF2B5EF4-FFF2-40B4-BE49-F238E27FC236}">
                    <a16:creationId xmlns:a16="http://schemas.microsoft.com/office/drawing/2014/main" id="{0C2935AB-4F0E-4AA3-BCED-9643636FD04D}"/>
                  </a:ext>
                </a:extLst>
              </p:cNvPr>
              <p:cNvSpPr>
                <a:spLocks noGrp="1" noChangeArrowheads="1"/>
              </p:cNvSpPr>
              <p:nvPr>
                <p:ph type="title"/>
              </p:nvPr>
            </p:nvSpPr>
            <p:spPr>
              <a:xfrm>
                <a:off x="921256" y="241991"/>
                <a:ext cx="8222743" cy="533400"/>
              </a:xfrm>
              <a:solidFill>
                <a:schemeClr val="bg1"/>
              </a:solid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 </a:t>
                </a:r>
                <a14:m>
                  <m:oMath xmlns:m="http://schemas.openxmlformats.org/officeDocument/2006/math">
                    <m:r>
                      <a:rPr lang="en-US" altLang="zh-CN" sz="3000" b="1" i="1" dirty="0" smtClean="0">
                        <a:solidFill>
                          <a:srgbClr val="FF0000"/>
                        </a:solidFill>
                        <a:latin typeface="Cambria Math" panose="02040503050406030204" pitchFamily="18" charset="0"/>
                      </a:rPr>
                      <m:t>⊢</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solidFill>
                          <a:srgbClr val="FF0000"/>
                        </a:solidFill>
                        <a:latin typeface="Cambria Math" panose="02040503050406030204" pitchFamily="18" charset="0"/>
                        <a:cs typeface="Times New Roman" panose="02020603050405020304" pitchFamily="18" charset="0"/>
                      </a:rPr>
                      <m:t>𝑷</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latin typeface="Cambria Math" panose="02040503050406030204" pitchFamily="18" charset="0"/>
                        <a:cs typeface="Times New Roman" panose="02020603050405020304" pitchFamily="18" charset="0"/>
                      </a:rPr>
                      <m:t>𝑸</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latin typeface="Cambria Math" panose="02040503050406030204" pitchFamily="18" charset="0"/>
                        <a:cs typeface="Times New Roman" panose="02020603050405020304" pitchFamily="18" charset="0"/>
                      </a:rPr>
                      <m:t>𝑹</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latin typeface="Cambria Math" panose="02040503050406030204" pitchFamily="18" charset="0"/>
                        <a:cs typeface="Times New Roman" panose="02020603050405020304" pitchFamily="18" charset="0"/>
                      </a:rPr>
                      <m:t>𝑸</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latin typeface="Cambria Math" panose="02040503050406030204" pitchFamily="18" charset="0"/>
                        <a:cs typeface="Times New Roman" panose="02020603050405020304" pitchFamily="18" charset="0"/>
                      </a:rPr>
                      <m:t>𝑷</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latin typeface="Cambria Math" panose="02040503050406030204" pitchFamily="18" charset="0"/>
                        <a:cs typeface="Times New Roman" panose="02020603050405020304" pitchFamily="18" charset="0"/>
                      </a:rPr>
                      <m:t>𝑹</m:t>
                    </m:r>
                    <m:r>
                      <a:rPr lang="pt-BR" altLang="zh-CN" sz="3000" b="1" i="1" dirty="0" smtClean="0">
                        <a:solidFill>
                          <a:srgbClr val="FF0000"/>
                        </a:solidFill>
                        <a:latin typeface="Cambria Math" panose="02040503050406030204" pitchFamily="18" charset="0"/>
                        <a:cs typeface="Times New Roman" panose="02020603050405020304" pitchFamily="18" charset="0"/>
                      </a:rPr>
                      <m:t>))</m:t>
                    </m:r>
                  </m:oMath>
                </a14:m>
                <a:endParaRPr lang="zh-CN" altLang="en-US" sz="3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1202" name="标题 1">
                <a:extLst>
                  <a:ext uri="{FF2B5EF4-FFF2-40B4-BE49-F238E27FC236}">
                    <a16:creationId xmlns:a16="http://schemas.microsoft.com/office/drawing/2014/main" id="{0C2935AB-4F0E-4AA3-BCED-9643636FD04D}"/>
                  </a:ext>
                </a:extLst>
              </p:cNvPr>
              <p:cNvSpPr>
                <a:spLocks noGrp="1" noRot="1" noChangeAspect="1" noMove="1" noResize="1" noEditPoints="1" noAdjustHandles="1" noChangeArrowheads="1" noChangeShapeType="1" noTextEdit="1"/>
              </p:cNvSpPr>
              <p:nvPr>
                <p:ph type="title"/>
              </p:nvPr>
            </p:nvSpPr>
            <p:spPr>
              <a:xfrm>
                <a:off x="921256" y="241991"/>
                <a:ext cx="8222743" cy="533400"/>
              </a:xfrm>
              <a:blipFill>
                <a:blip r:embed="rId2"/>
                <a:stretch>
                  <a:fillRect l="-2224" t="-33333"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203" name="内容占位符 2">
                <a:extLst>
                  <a:ext uri="{FF2B5EF4-FFF2-40B4-BE49-F238E27FC236}">
                    <a16:creationId xmlns:a16="http://schemas.microsoft.com/office/drawing/2014/main" id="{329D2390-4A60-44EE-806E-7B380C6EFA0A}"/>
                  </a:ext>
                </a:extLst>
              </p:cNvPr>
              <p:cNvSpPr>
                <a:spLocks noGrp="1" noChangeArrowheads="1"/>
              </p:cNvSpPr>
              <p:nvPr>
                <p:ph idx="1"/>
              </p:nvPr>
            </p:nvSpPr>
            <p:spPr>
              <a:xfrm>
                <a:off x="-4563" y="956252"/>
                <a:ext cx="9148563" cy="6083177"/>
              </a:xfrm>
              <a:solidFill>
                <a:schemeClr val="bg1"/>
              </a:solidFill>
              <a:ln>
                <a:noFill/>
              </a:ln>
            </p:spPr>
            <p:txBody>
              <a:bodyPr/>
              <a:lstStyle/>
              <a:p>
                <a:pPr marL="0" indent="0">
                  <a:buNone/>
                </a:pPr>
                <a:r>
                  <a:rPr lang="zh-CN" altLang="zh-CN" sz="2200" b="0" dirty="0"/>
                  <a:t>证明：</a:t>
                </a:r>
                <a:r>
                  <a:rPr lang="en-US" altLang="zh-CN" sz="2200" b="0" dirty="0"/>
                  <a:t>                                                                                                       </a:t>
                </a:r>
                <a:r>
                  <a:rPr lang="zh-CN" altLang="zh-CN" sz="2200" b="0" dirty="0">
                    <a:solidFill>
                      <a:srgbClr val="0070C0"/>
                    </a:solidFill>
                  </a:rPr>
                  <a:t>证据：</a:t>
                </a: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m:t>
                        </m:r>
                      </m:sub>
                    </m:sSub>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oMath>
                </a14:m>
                <a:r>
                  <a:rPr lang="zh-CN" altLang="en-US"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2</a:t>
                </a:r>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𝟐</m:t>
                        </m:r>
                      </m:sub>
                    </m:sSub>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oMath>
                </a14:m>
                <a:r>
                  <a:rPr lang="zh-CN" altLang="en-US"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1</a:t>
                </a:r>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𝟑</m:t>
                        </m:r>
                      </m:sub>
                    </m:sSub>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oMath>
                </a14:m>
                <a:r>
                  <a:rPr lang="pt-BR" altLang="zh-CN"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2</a:t>
                </a:r>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𝟒</m:t>
                        </m:r>
                      </m:sub>
                    </m:sSub>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oMath>
                </a14:m>
                <a:r>
                  <a:rPr lang="pt-BR" altLang="zh-CN" sz="2000" dirty="0"/>
                  <a:t>)</a:t>
                </a:r>
                <a:r>
                  <a:rPr lang="pt-BR" altLang="zh-CN" sz="22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𝟐</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r>
                      <a:rPr lang="en-US" altLang="zh-CN" sz="2000" b="1" i="1" dirty="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𝟒</m:t>
                        </m:r>
                      </m:sub>
                    </m:sSub>
                  </m:oMath>
                </a14:m>
                <a:endParaRPr lang="zh-CN" altLang="zh-CN" sz="2000" baseline="-250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𝟓</m:t>
                          </m:r>
                        </m:sub>
                      </m:sSub>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oMath>
                  </m:oMathPara>
                </a14:m>
                <a:endParaRPr lang="pt-BR" altLang="zh-CN" sz="2000" dirty="0"/>
              </a:p>
              <a:p>
                <a:pPr marL="0" indent="0">
                  <a:buNone/>
                </a:pPr>
                <a14:m>
                  <m:oMath xmlns:m="http://schemas.openxmlformats.org/officeDocument/2006/math">
                    <m:r>
                      <a:rPr lang="pt-BR" altLang="zh-CN" sz="2000" i="1" dirty="0">
                        <a:latin typeface="Cambria Math" panose="02040503050406030204" pitchFamily="18" charset="0"/>
                      </a:rPr>
                      <m:t>((</m:t>
                    </m:r>
                    <m:r>
                      <a:rPr lang="pt-BR" altLang="zh-CN" sz="2000" i="1" dirty="0">
                        <a:latin typeface="Cambria Math" panose="02040503050406030204" pitchFamily="18" charset="0"/>
                      </a:rPr>
                      <m:t>𝑷</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𝑷</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 (</m:t>
                    </m:r>
                    <m:r>
                      <a:rPr lang="pt-BR" altLang="zh-CN" sz="2000" i="1" dirty="0">
                        <a:latin typeface="Cambria Math" panose="02040503050406030204" pitchFamily="18" charset="0"/>
                      </a:rPr>
                      <m:t>𝑷</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𝑷</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oMath>
                </a14:m>
                <a:r>
                  <a:rPr lang="pt-BR" altLang="zh-CN"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2</a:t>
                </a:r>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𝟔</m:t>
                        </m:r>
                      </m:sub>
                    </m:sSub>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oMath>
                </a14:m>
                <a:r>
                  <a:rPr lang="zh-CN" altLang="en-US" sz="2000" dirty="0"/>
                  <a:t> </a:t>
                </a:r>
                <a:endParaRPr lang="en-US" altLang="zh-CN" sz="2000" dirty="0"/>
              </a:p>
              <a:p>
                <a:pPr marL="0" indent="0">
                  <a:buNone/>
                </a:pPr>
                <a:r>
                  <a:rPr lang="en-US" altLang="zh-CN" sz="2000" dirty="0">
                    <a:solidFill>
                      <a:srgbClr val="0070C0"/>
                    </a:solidFill>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𝟓</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𝟒</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𝟔</m:t>
                        </m:r>
                      </m:sub>
                    </m:sSub>
                  </m:oMath>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𝟕</m:t>
                        </m:r>
                      </m:sub>
                    </m:sSub>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oMath>
                </a14:m>
                <a:r>
                  <a:rPr lang="pt-BR" altLang="zh-CN"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1</a:t>
                </a:r>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𝟖</m:t>
                        </m:r>
                      </m:sub>
                    </m:sSub>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oMath>
                </a14:m>
                <a:r>
                  <a:rPr lang="zh-CN" altLang="en-US" sz="2000" dirty="0"/>
                  <a:t>  </a:t>
                </a:r>
                <a:r>
                  <a:rPr lang="pt-BR" altLang="zh-CN"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1</a:t>
                </a:r>
                <a:endParaRPr lang="zh-CN" altLang="zh-CN" sz="2000" baseline="-25000" dirty="0">
                  <a:solidFill>
                    <a:srgbClr val="0070C0"/>
                  </a:solidFill>
                </a:endParaRPr>
              </a:p>
              <a:p>
                <a:pPr marL="0" indent="0">
                  <a:buNone/>
                </a:pPr>
                <a14:m>
                  <m:oMath xmlns:m="http://schemas.openxmlformats.org/officeDocument/2006/math">
                    <m:r>
                      <a:rPr lang="pt-BR" altLang="zh-CN" sz="2000" b="1" i="1" dirty="0" smtClean="0">
                        <a:latin typeface="Cambria Math" panose="02040503050406030204" pitchFamily="18" charset="0"/>
                      </a:rPr>
                      <m:t>𝑨</m:t>
                    </m:r>
                    <m:r>
                      <a:rPr lang="pt-BR" altLang="zh-CN" sz="2000" b="1" i="1" baseline="-25000" dirty="0" smtClean="0">
                        <a:latin typeface="Cambria Math" panose="02040503050406030204" pitchFamily="18" charset="0"/>
                      </a:rPr>
                      <m:t>𝟗</m:t>
                    </m:r>
                    <m:r>
                      <a:rPr lang="pt-BR" altLang="zh-CN" sz="2000" b="1" i="1" dirty="0" smtClean="0">
                        <a:latin typeface="Cambria Math" panose="02040503050406030204" pitchFamily="18" charset="0"/>
                      </a:rPr>
                      <m:t>= (</m:t>
                    </m:r>
                    <m:r>
                      <a:rPr lang="pt-BR" altLang="zh-CN" sz="2000" b="1" i="1" dirty="0" smtClean="0">
                        <a:latin typeface="Cambria Math" panose="02040503050406030204" pitchFamily="18" charset="0"/>
                      </a:rPr>
                      <m:t>𝑷</m:t>
                    </m:r>
                    <m:r>
                      <a:rPr lang="pt-BR" altLang="zh-CN" sz="2000" b="1" i="1" dirty="0" smtClean="0">
                        <a:latin typeface="Cambria Math" panose="02040503050406030204" pitchFamily="18" charset="0"/>
                      </a:rPr>
                      <m:t> →(</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 →</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 →( </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 </m:t>
                    </m:r>
                    <m:r>
                      <a:rPr lang="pt-BR" altLang="zh-CN" sz="2000" b="1" i="1" dirty="0" smtClean="0">
                        <a:latin typeface="Cambria Math" panose="02040503050406030204" pitchFamily="18" charset="0"/>
                      </a:rPr>
                      <m:t>𝑷</m:t>
                    </m:r>
                    <m:r>
                      <a:rPr lang="pt-BR" altLang="zh-CN" sz="2000" b="1" i="1" dirty="0" smtClean="0">
                        <a:latin typeface="Cambria Math" panose="02040503050406030204" pitchFamily="18" charset="0"/>
                      </a:rPr>
                      <m:t> →</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oMath>
                </a14:m>
                <a:r>
                  <a:rPr lang="pt-BR" altLang="zh-CN" sz="2000" dirty="0"/>
                  <a:t>          </a:t>
                </a:r>
                <a:r>
                  <a:rPr lang="zh-CN" altLang="en-US"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𝟖</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𝟕</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oMath>
                </a14:m>
                <a:endParaRPr lang="zh-CN" altLang="zh-CN" sz="2000" dirty="0">
                  <a:solidFill>
                    <a:srgbClr val="0070C0"/>
                  </a:solidFill>
                </a:endParaRPr>
              </a:p>
              <a:p>
                <a:pPr marL="0" indent="0">
                  <a:buNone/>
                </a:pPr>
                <a14:m>
                  <m:oMath xmlns:m="http://schemas.openxmlformats.org/officeDocument/2006/math">
                    <m:r>
                      <a:rPr lang="pt-BR" altLang="zh-CN" sz="2000" b="1" i="1" dirty="0" smtClean="0">
                        <a:latin typeface="Cambria Math" panose="02040503050406030204" pitchFamily="18" charset="0"/>
                      </a:rPr>
                      <m:t>𝑨</m:t>
                    </m:r>
                    <m:r>
                      <a:rPr lang="pt-BR" altLang="zh-CN" sz="2000" b="1" i="1" baseline="-25000" dirty="0" smtClean="0">
                        <a:latin typeface="Cambria Math" panose="02040503050406030204" pitchFamily="18" charset="0"/>
                      </a:rPr>
                      <m:t>𝟏𝟎</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𝑷</m:t>
                    </m:r>
                    <m:r>
                      <a:rPr lang="pt-BR" altLang="zh-CN" sz="2000" b="1" i="1" dirty="0" smtClean="0">
                        <a:latin typeface="Cambria Math" panose="02040503050406030204" pitchFamily="18" charset="0"/>
                      </a:rPr>
                      <m:t> →(</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 →</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 →(</m:t>
                    </m:r>
                    <m:r>
                      <a:rPr lang="en-US"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 </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𝑷</m:t>
                    </m:r>
                    <m:r>
                      <a:rPr lang="pt-BR" altLang="zh-CN" sz="2000" b="1" i="1" dirty="0" smtClean="0">
                        <a:latin typeface="Cambria Math" panose="02040503050406030204" pitchFamily="18" charset="0"/>
                      </a:rPr>
                      <m:t> </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𝑹</m:t>
                    </m:r>
                    <m:r>
                      <a:rPr lang="pt-BR" altLang="zh-CN" sz="2000" b="1" i="1" dirty="0" smtClean="0">
                        <a:latin typeface="Cambria Math" panose="02040503050406030204" pitchFamily="18" charset="0"/>
                      </a:rPr>
                      <m:t>))</m:t>
                    </m:r>
                  </m:oMath>
                </a14:m>
                <a:r>
                  <a:rPr lang="pt-BR" altLang="zh-CN" sz="2000" dirty="0"/>
                  <a:t>      </a:t>
                </a:r>
                <a:r>
                  <a:rPr lang="zh-CN" altLang="en-US"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𝟔</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𝟏𝟎</m:t>
                        </m:r>
                      </m:sub>
                    </m:sSub>
                  </m:oMath>
                </a14:m>
                <a:endParaRPr lang="zh-CN" altLang="zh-CN" sz="2000" dirty="0">
                  <a:solidFill>
                    <a:srgbClr val="0070C0"/>
                  </a:solidFill>
                </a:endParaRPr>
              </a:p>
              <a:p>
                <a:pPr marL="0" indent="0">
                  <a:buNone/>
                </a:pPr>
                <a:r>
                  <a:rPr lang="zh-CN" altLang="zh-CN" sz="2200" b="0" dirty="0"/>
                  <a:t>证毕</a:t>
                </a:r>
              </a:p>
            </p:txBody>
          </p:sp>
        </mc:Choice>
        <mc:Fallback xmlns="">
          <p:sp>
            <p:nvSpPr>
              <p:cNvPr id="51203" name="内容占位符 2">
                <a:extLst>
                  <a:ext uri="{FF2B5EF4-FFF2-40B4-BE49-F238E27FC236}">
                    <a16:creationId xmlns:a16="http://schemas.microsoft.com/office/drawing/2014/main" id="{329D2390-4A60-44EE-806E-7B380C6EFA0A}"/>
                  </a:ext>
                </a:extLst>
              </p:cNvPr>
              <p:cNvSpPr>
                <a:spLocks noGrp="1" noRot="1" noChangeAspect="1" noMove="1" noResize="1" noEditPoints="1" noAdjustHandles="1" noChangeArrowheads="1" noChangeShapeType="1" noTextEdit="1"/>
              </p:cNvSpPr>
              <p:nvPr>
                <p:ph idx="1"/>
              </p:nvPr>
            </p:nvSpPr>
            <p:spPr>
              <a:xfrm>
                <a:off x="-4563" y="956252"/>
                <a:ext cx="9148563" cy="6083177"/>
              </a:xfrm>
              <a:blipFill>
                <a:blip r:embed="rId3"/>
                <a:stretch>
                  <a:fillRect l="-866" t="-501"/>
                </a:stretch>
              </a:blipFill>
              <a:ln>
                <a:no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CC91A0BA-E46A-4E30-9BCD-1B8AD038127B}"/>
              </a:ext>
            </a:extLst>
          </p:cNvPr>
          <p:cNvSpPr>
            <a:spLocks noGrp="1" noChangeArrowheads="1"/>
          </p:cNvSpPr>
          <p:nvPr>
            <p:ph type="title"/>
          </p:nvPr>
        </p:nvSpPr>
        <p:spPr/>
        <p:txBody>
          <a:bodyPr/>
          <a:lstStyle/>
          <a:p>
            <a:r>
              <a:rPr lang="zh-CN" altLang="en-US"/>
              <a:t>逻辑公理</a:t>
            </a:r>
            <a:r>
              <a:rPr lang="en-US" altLang="zh-CN"/>
              <a:t>—</a:t>
            </a:r>
            <a:r>
              <a:rPr lang="zh-CN" altLang="en-US"/>
              <a:t>表达思想的初始概念</a:t>
            </a:r>
          </a:p>
        </p:txBody>
      </p:sp>
      <mc:AlternateContent xmlns:mc="http://schemas.openxmlformats.org/markup-compatibility/2006" xmlns:a14="http://schemas.microsoft.com/office/drawing/2010/main">
        <mc:Choice Requires="a14">
          <p:sp>
            <p:nvSpPr>
              <p:cNvPr id="18435" name="内容占位符 2">
                <a:extLst>
                  <a:ext uri="{FF2B5EF4-FFF2-40B4-BE49-F238E27FC236}">
                    <a16:creationId xmlns:a16="http://schemas.microsoft.com/office/drawing/2014/main" id="{8BB61A86-ECCF-478E-B26E-E4A8047DF288}"/>
                  </a:ext>
                </a:extLst>
              </p:cNvPr>
              <p:cNvSpPr>
                <a:spLocks noGrp="1" noChangeArrowheads="1"/>
              </p:cNvSpPr>
              <p:nvPr>
                <p:ph idx="1"/>
              </p:nvPr>
            </p:nvSpPr>
            <p:spPr>
              <a:xfrm>
                <a:off x="276225" y="920749"/>
                <a:ext cx="8589963" cy="5741987"/>
              </a:xfrm>
            </p:spPr>
            <p:txBody>
              <a:bodyPr/>
              <a:lstStyle/>
              <a:p>
                <a:pPr eaLnBrk="1" hangingPunct="1"/>
                <a:r>
                  <a:rPr lang="zh-CN" altLang="en-US" b="0" dirty="0">
                    <a:sym typeface="Symbol" panose="05050102010706020507" pitchFamily="18" charset="2"/>
                  </a:rPr>
                  <a:t>自然数公理</a:t>
                </a:r>
                <a:endParaRPr lang="en-US" altLang="zh-CN" b="0" dirty="0">
                  <a:sym typeface="Symbol" panose="05050102010706020507" pitchFamily="18" charset="2"/>
                </a:endParaRPr>
              </a:p>
              <a:p>
                <a:pPr lvl="1" eaLnBrk="1" hangingPunct="1"/>
                <a14:m>
                  <m:oMath xmlns:m="http://schemas.openxmlformats.org/officeDocument/2006/math">
                    <m:r>
                      <a:rPr lang="zh-CN" altLang="en-US" b="1" i="1" dirty="0" smtClean="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𝒔</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oMath>
                </a14:m>
                <a:endParaRPr lang="pt-BR" altLang="zh-CN" dirty="0">
                  <a:sym typeface="Symbol" panose="05050102010706020507" pitchFamily="18" charset="2"/>
                </a:endParaRPr>
              </a:p>
              <a:p>
                <a:pPr lvl="1" eaLnBrk="1" hangingPunct="1"/>
                <a14:m>
                  <m:oMath xmlns:m="http://schemas.openxmlformats.org/officeDocument/2006/math">
                    <m:r>
                      <a:rPr lang="pt-BR" altLang="zh-CN" b="1" i="1" dirty="0" smtClean="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pt-BR" altLang="zh-CN" b="1" i="1" dirty="0" smtClean="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𝒚</m:t>
                    </m:r>
                    <m:r>
                      <a:rPr lang="es-ES" altLang="zh-CN" b="1" i="1" dirty="0">
                        <a:latin typeface="Cambria Math" panose="02040503050406030204" pitchFamily="18" charset="0"/>
                      </a:rPr>
                      <m:t> (</m:t>
                    </m:r>
                    <m:r>
                      <a:rPr lang="es-ES" altLang="zh-CN" b="1" i="1" dirty="0">
                        <a:latin typeface="Cambria Math" panose="02040503050406030204" pitchFamily="18" charset="0"/>
                      </a:rPr>
                      <m:t>𝒙</m:t>
                    </m:r>
                    <m:r>
                      <a:rPr lang="es-ES" altLang="zh-CN" i="1" dirty="0">
                        <a:latin typeface="Cambria Math" panose="02040503050406030204" pitchFamily="18" charset="0"/>
                      </a:rPr>
                      <m:t>≠</m:t>
                    </m:r>
                    <m:r>
                      <a:rPr lang="es-ES" altLang="zh-CN" b="1" i="1" dirty="0">
                        <a:latin typeface="Cambria Math" panose="02040503050406030204" pitchFamily="18" charset="0"/>
                      </a:rPr>
                      <m:t>𝒚</m:t>
                    </m:r>
                    <m:r>
                      <a:rPr lang="pt-BR" altLang="zh-CN" b="1" i="1" dirty="0" smtClean="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𝒔</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𝒔</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oMath>
                </a14:m>
                <a:endParaRPr lang="pt-BR" altLang="zh-CN" dirty="0">
                  <a:sym typeface="Symbol" panose="05050102010706020507" pitchFamily="18" charset="2"/>
                </a:endParaRPr>
              </a:p>
              <a:p>
                <a:pPr lvl="1" eaLnBrk="1" hangingPunct="1"/>
                <a14:m>
                  <m:oMath xmlns:m="http://schemas.openxmlformats.org/officeDocument/2006/math">
                    <m:r>
                      <a:rPr lang="pt-BR" altLang="zh-CN" b="1" i="1" dirty="0" smtClean="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𝟎</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oMath>
                </a14:m>
                <a:endParaRPr lang="pt-BR" altLang="zh-CN" dirty="0">
                  <a:sym typeface="Symbol" panose="05050102010706020507" pitchFamily="18" charset="2"/>
                </a:endParaRPr>
              </a:p>
              <a:p>
                <a:pPr lvl="1" eaLnBrk="1" hangingPunct="1"/>
                <a14:m>
                  <m:oMath xmlns:m="http://schemas.openxmlformats.org/officeDocument/2006/math">
                    <m:r>
                      <a:rPr lang="pt-BR" altLang="zh-CN" b="1" i="1" dirty="0" smtClean="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pt-BR" altLang="zh-CN" b="1" i="1" dirty="0" smtClean="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𝒔</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r>
                      <a:rPr lang="es-ES" altLang="zh-CN" b="1" i="1" dirty="0">
                        <a:latin typeface="Cambria Math" panose="02040503050406030204" pitchFamily="18" charset="0"/>
                      </a:rPr>
                      <m:t>𝒔</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oMath>
                </a14:m>
                <a:endParaRPr lang="pt-BR" altLang="zh-CN" dirty="0">
                  <a:sym typeface="Symbol" panose="05050102010706020507" pitchFamily="18" charset="2"/>
                </a:endParaRPr>
              </a:p>
              <a:p>
                <a:pPr lvl="1" eaLnBrk="1" hangingPunct="1"/>
                <a14:m>
                  <m:oMath xmlns:m="http://schemas.openxmlformats.org/officeDocument/2006/math">
                    <m:r>
                      <a:rPr lang="pt-BR" altLang="zh-CN" b="1" i="1" dirty="0" smtClean="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fr-FR" altLang="zh-CN" b="1" i="1" dirty="0">
                        <a:latin typeface="Cambria Math" panose="02040503050406030204" pitchFamily="18" charset="0"/>
                      </a:rPr>
                      <m:t>∘</m:t>
                    </m:r>
                    <m:r>
                      <a:rPr lang="es-ES" altLang="zh-CN" b="1" i="1" dirty="0">
                        <a:latin typeface="Cambria Math" panose="02040503050406030204" pitchFamily="18" charset="0"/>
                      </a:rPr>
                      <m:t>𝟎</m:t>
                    </m:r>
                    <m:r>
                      <a:rPr lang="es-ES" altLang="zh-CN" b="1" i="1" dirty="0">
                        <a:latin typeface="Cambria Math" panose="02040503050406030204" pitchFamily="18" charset="0"/>
                      </a:rPr>
                      <m:t>=</m:t>
                    </m:r>
                    <m:r>
                      <a:rPr lang="es-ES" altLang="zh-CN" b="1" i="1" dirty="0">
                        <a:latin typeface="Cambria Math" panose="02040503050406030204" pitchFamily="18" charset="0"/>
                      </a:rPr>
                      <m:t>𝟎</m:t>
                    </m:r>
                    <m:r>
                      <a:rPr lang="es-ES" altLang="zh-CN" b="1" i="1" dirty="0">
                        <a:latin typeface="Cambria Math" panose="02040503050406030204" pitchFamily="18" charset="0"/>
                      </a:rPr>
                      <m:t>)</m:t>
                    </m:r>
                  </m:oMath>
                </a14:m>
                <a:endParaRPr lang="pt-BR" altLang="zh-CN" dirty="0">
                  <a:sym typeface="Symbol" panose="05050102010706020507" pitchFamily="18" charset="2"/>
                </a:endParaRPr>
              </a:p>
              <a:p>
                <a:pPr lvl="1" eaLnBrk="1" hangingPunct="1"/>
                <a14:m>
                  <m:oMath xmlns:m="http://schemas.openxmlformats.org/officeDocument/2006/math">
                    <m:r>
                      <a:rPr lang="pt-BR" altLang="zh-CN" b="1" i="1" dirty="0" smtClean="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𝒙</m:t>
                    </m:r>
                    <m:r>
                      <a:rPr lang="pt-BR" altLang="zh-CN" b="1" i="1" dirty="0" smtClean="0">
                        <a:latin typeface="Cambria Math" panose="02040503050406030204" pitchFamily="18" charset="0"/>
                        <a:sym typeface="Symbol" panose="05050102010706020507" pitchFamily="18" charset="2"/>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fr-FR" altLang="zh-CN" b="1" i="1" dirty="0">
                        <a:latin typeface="Cambria Math" panose="02040503050406030204" pitchFamily="18" charset="0"/>
                      </a:rPr>
                      <m:t>∘</m:t>
                    </m:r>
                    <m:r>
                      <a:rPr lang="es-ES" altLang="zh-CN" b="1" i="1" dirty="0">
                        <a:latin typeface="Cambria Math" panose="02040503050406030204" pitchFamily="18" charset="0"/>
                      </a:rPr>
                      <m:t>𝒔</m:t>
                    </m:r>
                    <m:r>
                      <a:rPr lang="es-ES" altLang="zh-CN" b="1" i="1" dirty="0">
                        <a:latin typeface="Cambria Math" panose="02040503050406030204" pitchFamily="18" charset="0"/>
                      </a:rPr>
                      <m:t>(</m:t>
                    </m:r>
                    <m:r>
                      <a:rPr lang="es-ES" altLang="zh-CN" b="1" i="1" dirty="0">
                        <a:latin typeface="Cambria Math" panose="02040503050406030204" pitchFamily="18" charset="0"/>
                      </a:rPr>
                      <m:t>𝒚</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fr-FR" altLang="zh-CN" b="1" i="1" dirty="0">
                        <a:latin typeface="Cambria Math" panose="02040503050406030204" pitchFamily="18" charset="0"/>
                      </a:rPr>
                      <m:t>∘</m:t>
                    </m:r>
                    <m:r>
                      <a:rPr lang="es-ES" altLang="zh-CN" b="1" i="1" dirty="0" err="1">
                        <a:latin typeface="Cambria Math" panose="02040503050406030204" pitchFamily="18" charset="0"/>
                      </a:rPr>
                      <m:t>𝒚</m:t>
                    </m:r>
                    <m:r>
                      <a:rPr lang="es-ES" altLang="zh-CN" b="1" i="1" dirty="0" err="1">
                        <a:latin typeface="Cambria Math" panose="02040503050406030204" pitchFamily="18" charset="0"/>
                      </a:rPr>
                      <m:t>+</m:t>
                    </m:r>
                    <m:r>
                      <a:rPr lang="es-ES" altLang="zh-CN" b="1" i="1" dirty="0" err="1">
                        <a:latin typeface="Cambria Math" panose="02040503050406030204" pitchFamily="18" charset="0"/>
                      </a:rPr>
                      <m:t>𝒙</m:t>
                    </m:r>
                  </m:oMath>
                </a14:m>
                <a:endParaRPr lang="es-ES" altLang="zh-CN" i="1" dirty="0"/>
              </a:p>
              <a:p>
                <a:pPr lvl="1" eaLnBrk="1" hangingPunct="1"/>
                <a14:m>
                  <m:oMath xmlns:m="http://schemas.openxmlformats.org/officeDocument/2006/math">
                    <m:r>
                      <a:rPr lang="es-ES" altLang="zh-CN" b="1" i="1" dirty="0" smtClean="0">
                        <a:latin typeface="Cambria Math" panose="02040503050406030204" pitchFamily="18" charset="0"/>
                      </a:rPr>
                      <m:t>(</m:t>
                    </m:r>
                    <m:r>
                      <a:rPr lang="en-US" altLang="zh-CN" b="1" i="1" dirty="0">
                        <a:latin typeface="Cambria Math" panose="02040503050406030204" pitchFamily="18" charset="0"/>
                      </a:rPr>
                      <m:t>𝑸</m:t>
                    </m:r>
                    <m:r>
                      <a:rPr lang="es-ES" altLang="zh-CN" b="1" i="1" dirty="0">
                        <a:latin typeface="Cambria Math" panose="02040503050406030204" pitchFamily="18" charset="0"/>
                      </a:rPr>
                      <m:t>(</m:t>
                    </m:r>
                    <m:r>
                      <a:rPr lang="es-ES" altLang="zh-CN" b="1" i="1" dirty="0">
                        <a:latin typeface="Cambria Math" panose="02040503050406030204" pitchFamily="18" charset="0"/>
                      </a:rPr>
                      <m:t>𝟎</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𝑸</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𝑸</m:t>
                    </m:r>
                    <m:r>
                      <a:rPr lang="es-ES" altLang="zh-CN" b="1" i="1" dirty="0">
                        <a:latin typeface="Cambria Math" panose="02040503050406030204" pitchFamily="18" charset="0"/>
                      </a:rPr>
                      <m:t>(</m:t>
                    </m:r>
                    <m:r>
                      <a:rPr lang="es-ES" altLang="zh-CN" b="1" i="1" dirty="0">
                        <a:latin typeface="Cambria Math" panose="02040503050406030204" pitchFamily="18" charset="0"/>
                      </a:rPr>
                      <m:t>𝒔</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r>
                      <a:rPr lang="es-ES" altLang="zh-CN" b="1" i="1" dirty="0">
                        <a:latin typeface="Cambria Math" panose="02040503050406030204" pitchFamily="18" charset="0"/>
                      </a:rPr>
                      <m:t>𝒙𝑸</m:t>
                    </m:r>
                    <m:r>
                      <a:rPr lang="es-ES" altLang="zh-CN" b="1" i="1" dirty="0">
                        <a:latin typeface="Cambria Math" panose="02040503050406030204" pitchFamily="18" charset="0"/>
                      </a:rPr>
                      <m:t>(</m:t>
                    </m:r>
                    <m:r>
                      <a:rPr lang="es-ES" altLang="zh-CN" b="1" i="1" dirty="0">
                        <a:latin typeface="Cambria Math" panose="02040503050406030204" pitchFamily="18" charset="0"/>
                      </a:rPr>
                      <m:t>𝒙</m:t>
                    </m:r>
                    <m:r>
                      <a:rPr lang="es-ES" altLang="zh-CN" b="1" i="1" dirty="0">
                        <a:latin typeface="Cambria Math" panose="02040503050406030204" pitchFamily="18" charset="0"/>
                      </a:rPr>
                      <m:t>)</m:t>
                    </m:r>
                  </m:oMath>
                </a14:m>
                <a:r>
                  <a:rPr lang="es-ES" altLang="zh-CN" dirty="0"/>
                  <a:t>  </a:t>
                </a:r>
                <a:endParaRPr lang="en-US" altLang="zh-CN" dirty="0"/>
              </a:p>
              <a:p>
                <a:pPr eaLnBrk="1" hangingPunct="1"/>
                <a:r>
                  <a:rPr lang="zh-CN" altLang="en-US" b="0" dirty="0"/>
                  <a:t>自然数公理是实质公理</a:t>
                </a:r>
                <a:endParaRPr lang="en-US" altLang="zh-CN" b="0" dirty="0"/>
              </a:p>
              <a:p>
                <a:pPr lvl="1" eaLnBrk="1" hangingPunct="1"/>
                <a:r>
                  <a:rPr lang="zh-CN" altLang="en-US" b="0" dirty="0"/>
                  <a:t>具体概念：后继</a:t>
                </a:r>
                <a:r>
                  <a:rPr lang="en-US" altLang="zh-CN" b="0" dirty="0"/>
                  <a:t>(</a:t>
                </a:r>
                <a14:m>
                  <m:oMath xmlns:m="http://schemas.openxmlformats.org/officeDocument/2006/math">
                    <m:r>
                      <a:rPr lang="en-US" altLang="zh-CN" b="1" i="1" dirty="0" smtClean="0">
                        <a:latin typeface="Cambria Math" panose="02040503050406030204" pitchFamily="18" charset="0"/>
                      </a:rPr>
                      <m:t>𝒔</m:t>
                    </m:r>
                  </m:oMath>
                </a14:m>
                <a:r>
                  <a:rPr lang="en-US" altLang="zh-CN" b="0" dirty="0"/>
                  <a:t>)</a:t>
                </a:r>
                <a:r>
                  <a:rPr lang="zh-CN" altLang="en-US" b="0" dirty="0"/>
                  <a:t>，</a:t>
                </a:r>
                <a14:m>
                  <m:oMath xmlns:m="http://schemas.openxmlformats.org/officeDocument/2006/math">
                    <m:r>
                      <a:rPr lang="en-US" altLang="zh-CN" b="1" i="1" dirty="0" smtClean="0">
                        <a:latin typeface="Cambria Math" panose="02040503050406030204" pitchFamily="18" charset="0"/>
                      </a:rPr>
                      <m:t>𝟎</m:t>
                    </m:r>
                  </m:oMath>
                </a14:m>
                <a:r>
                  <a:rPr lang="zh-CN" altLang="en-US" b="0" dirty="0"/>
                  <a:t>，</a:t>
                </a:r>
                <a14:m>
                  <m:oMath xmlns:m="http://schemas.openxmlformats.org/officeDocument/2006/math">
                    <m:r>
                      <a:rPr lang="en-US" altLang="zh-CN" b="1" i="1" dirty="0" smtClean="0">
                        <a:latin typeface="Cambria Math" panose="02040503050406030204" pitchFamily="18" charset="0"/>
                      </a:rPr>
                      <m:t>+</m:t>
                    </m:r>
                  </m:oMath>
                </a14:m>
                <a:r>
                  <a:rPr lang="zh-CN" altLang="en-US" b="0" dirty="0"/>
                  <a:t>，</a:t>
                </a:r>
                <a14:m>
                  <m:oMath xmlns:m="http://schemas.openxmlformats.org/officeDocument/2006/math">
                    <m:r>
                      <a:rPr lang="fr-FR" altLang="zh-CN" b="1" i="1" dirty="0" smtClean="0">
                        <a:latin typeface="Cambria Math" panose="02040503050406030204" pitchFamily="18" charset="0"/>
                      </a:rPr>
                      <m:t>∘</m:t>
                    </m:r>
                  </m:oMath>
                </a14:m>
                <a:r>
                  <a:rPr lang="zh-CN" altLang="en-US" b="0" dirty="0"/>
                  <a:t>，</a:t>
                </a:r>
                <a14:m>
                  <m:oMath xmlns:m="http://schemas.openxmlformats.org/officeDocument/2006/math">
                    <m:r>
                      <a:rPr lang="es-ES" altLang="zh-CN" b="1" i="1" dirty="0" smtClean="0">
                        <a:latin typeface="Cambria Math" panose="02040503050406030204" pitchFamily="18" charset="0"/>
                      </a:rPr>
                      <m:t>𝑸</m:t>
                    </m:r>
                  </m:oMath>
                </a14:m>
                <a:endParaRPr lang="en-US" altLang="zh-CN" dirty="0"/>
              </a:p>
              <a:p>
                <a:pPr eaLnBrk="1" hangingPunct="1"/>
                <a:r>
                  <a:rPr lang="zh-CN" altLang="en-US" b="0" dirty="0"/>
                  <a:t>自然数公理是所有的自然数命题真值的依据</a:t>
                </a:r>
                <a:r>
                  <a:rPr lang="en-US" altLang="zh-CN" b="0" dirty="0"/>
                  <a:t>. </a:t>
                </a:r>
              </a:p>
              <a:p>
                <a:pPr eaLnBrk="1" hangingPunct="1"/>
                <a:r>
                  <a:rPr lang="zh-CN" altLang="en-US" b="0" dirty="0"/>
                  <a:t>从自然数公理能推导出所有的自然数命题真值</a:t>
                </a:r>
                <a:r>
                  <a:rPr lang="en-US" altLang="zh-CN" b="0" dirty="0"/>
                  <a:t>. </a:t>
                </a:r>
                <a:endParaRPr lang="zh-CN" altLang="en-US" b="0" dirty="0"/>
              </a:p>
              <a:p>
                <a:endParaRPr lang="zh-CN" altLang="en-US" dirty="0"/>
              </a:p>
            </p:txBody>
          </p:sp>
        </mc:Choice>
        <mc:Fallback xmlns="">
          <p:sp>
            <p:nvSpPr>
              <p:cNvPr id="18435" name="内容占位符 2">
                <a:extLst>
                  <a:ext uri="{FF2B5EF4-FFF2-40B4-BE49-F238E27FC236}">
                    <a16:creationId xmlns:a16="http://schemas.microsoft.com/office/drawing/2014/main" id="{8BB61A86-ECCF-478E-B26E-E4A8047DF288}"/>
                  </a:ext>
                </a:extLst>
              </p:cNvPr>
              <p:cNvSpPr>
                <a:spLocks noGrp="1" noRot="1" noChangeAspect="1" noMove="1" noResize="1" noEditPoints="1" noAdjustHandles="1" noChangeArrowheads="1" noChangeShapeType="1" noTextEdit="1"/>
              </p:cNvSpPr>
              <p:nvPr>
                <p:ph idx="1"/>
              </p:nvPr>
            </p:nvSpPr>
            <p:spPr>
              <a:xfrm>
                <a:off x="276225" y="920749"/>
                <a:ext cx="8589963" cy="5741987"/>
              </a:xfrm>
              <a:blipFill>
                <a:blip r:embed="rId3"/>
                <a:stretch>
                  <a:fillRect l="-781" t="-743" b="-637"/>
                </a:stretch>
              </a:blipFill>
            </p:spPr>
            <p:txBody>
              <a:bodyPr/>
              <a:lstStyle/>
              <a:p>
                <a:r>
                  <a:rPr lang="zh-CN" altLang="en-US">
                    <a:noFill/>
                  </a:rPr>
                  <a:t> </a:t>
                </a:r>
              </a:p>
            </p:txBody>
          </p:sp>
        </mc:Fallback>
      </mc:AlternateContent>
      <p:pic>
        <p:nvPicPr>
          <p:cNvPr id="18436" name="Picture 6">
            <a:extLst>
              <a:ext uri="{FF2B5EF4-FFF2-40B4-BE49-F238E27FC236}">
                <a16:creationId xmlns:a16="http://schemas.microsoft.com/office/drawing/2014/main" id="{40C6C357-9471-4042-8A30-B91801CD1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969" y="974725"/>
            <a:ext cx="2151063"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4">
            <a:extLst>
              <a:ext uri="{FF2B5EF4-FFF2-40B4-BE49-F238E27FC236}">
                <a16:creationId xmlns:a16="http://schemas.microsoft.com/office/drawing/2014/main" id="{D4BEAAC3-5361-4F73-A7CE-85E278A7EA8C}"/>
              </a:ext>
            </a:extLst>
          </p:cNvPr>
          <p:cNvSpPr txBox="1">
            <a:spLocks noChangeArrowheads="1"/>
          </p:cNvSpPr>
          <p:nvPr/>
        </p:nvSpPr>
        <p:spPr bwMode="auto">
          <a:xfrm>
            <a:off x="6811073" y="3736488"/>
            <a:ext cx="225285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25000"/>
              </a:spcBef>
              <a:spcAft>
                <a:spcPct val="20000"/>
              </a:spcAft>
              <a:buClr>
                <a:srgbClr val="336699"/>
              </a:buClr>
              <a:buFont typeface="Wingdings" panose="05000000000000000000" pitchFamily="2" charset="2"/>
              <a:buChar char="§"/>
              <a:defRPr sz="2600" b="1">
                <a:solidFill>
                  <a:schemeClr val="tx1"/>
                </a:solidFill>
                <a:latin typeface="华文仿宋" panose="02010600040101010101" pitchFamily="2" charset="-122"/>
                <a:ea typeface="华文仿宋" panose="02010600040101010101" pitchFamily="2" charset="-122"/>
              </a:defRPr>
            </a:lvl1pPr>
            <a:lvl2pPr marL="742950" indent="-285750">
              <a:lnSpc>
                <a:spcPct val="90000"/>
              </a:lnSpc>
              <a:spcBef>
                <a:spcPct val="25000"/>
              </a:spcBef>
              <a:buClr>
                <a:srgbClr val="336699"/>
              </a:buClr>
              <a:buChar char="•"/>
              <a:defRPr sz="2400" b="1">
                <a:solidFill>
                  <a:schemeClr val="tx1"/>
                </a:solidFill>
                <a:latin typeface="华文仿宋" panose="02010600040101010101" pitchFamily="2" charset="-122"/>
                <a:ea typeface="华文仿宋" panose="02010600040101010101" pitchFamily="2" charset="-122"/>
              </a:defRPr>
            </a:lvl2pPr>
            <a:lvl3pPr marL="1143000" indent="-228600">
              <a:lnSpc>
                <a:spcPct val="90000"/>
              </a:lnSpc>
              <a:spcBef>
                <a:spcPct val="25000"/>
              </a:spcBef>
              <a:buClr>
                <a:srgbClr val="336699"/>
              </a:buClr>
              <a:buChar char="–"/>
              <a:defRPr sz="2000" b="1">
                <a:solidFill>
                  <a:schemeClr val="tx1"/>
                </a:solidFill>
                <a:latin typeface="华文仿宋" panose="02010600040101010101" pitchFamily="2" charset="-122"/>
                <a:ea typeface="华文仿宋" panose="02010600040101010101" pitchFamily="2" charset="-122"/>
              </a:defRPr>
            </a:lvl3pPr>
            <a:lvl4pPr marL="1600200" indent="-228600">
              <a:lnSpc>
                <a:spcPct val="90000"/>
              </a:lnSpc>
              <a:spcBef>
                <a:spcPct val="25000"/>
              </a:spcBef>
              <a:buClr>
                <a:srgbClr val="336699"/>
              </a:buClr>
              <a:buChar char="»"/>
              <a:defRPr b="1">
                <a:solidFill>
                  <a:schemeClr val="tx1"/>
                </a:solidFill>
                <a:latin typeface="华文仿宋" panose="02010600040101010101" pitchFamily="2" charset="-122"/>
                <a:ea typeface="华文仿宋" panose="02010600040101010101" pitchFamily="2" charset="-122"/>
              </a:defRPr>
            </a:lvl4pPr>
            <a:lvl5pPr marL="2057400" indent="-228600">
              <a:lnSpc>
                <a:spcPct val="90000"/>
              </a:lnSpc>
              <a:spcBef>
                <a:spcPct val="25000"/>
              </a:spcBef>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5pPr>
            <a:lvl6pPr marL="25146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6pPr>
            <a:lvl7pPr marL="29718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7pPr>
            <a:lvl8pPr marL="34290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8pPr>
            <a:lvl9pPr marL="38862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9pPr>
          </a:lstStyle>
          <a:p>
            <a:pPr lvl="0" algn="ctr" defTabSz="914400" fontAlgn="base">
              <a:lnSpc>
                <a:spcPct val="100000"/>
              </a:lnSpc>
              <a:spcBef>
                <a:spcPct val="0"/>
              </a:spcBef>
              <a:spcAft>
                <a:spcPct val="0"/>
              </a:spcAft>
              <a:buClrTx/>
              <a:buNone/>
              <a:defRPr/>
            </a:pPr>
            <a:r>
              <a:rPr lang="en-US" altLang="zh-CN" sz="2000" b="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Giuseppe </a:t>
            </a:r>
            <a:r>
              <a:rPr lang="en-US" altLang="zh-CN" sz="2000" b="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Peano</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1858-1932</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57637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226" name="标题 1">
                <a:extLst>
                  <a:ext uri="{FF2B5EF4-FFF2-40B4-BE49-F238E27FC236}">
                    <a16:creationId xmlns:a16="http://schemas.microsoft.com/office/drawing/2014/main" id="{52E0929F-4D03-4C96-ACCF-54D6DDA93FDC}"/>
                  </a:ext>
                </a:extLst>
              </p:cNvPr>
              <p:cNvSpPr>
                <a:spLocks noGrp="1" noChangeArrowheads="1"/>
              </p:cNvSpPr>
              <p:nvPr>
                <p:ph type="title"/>
              </p:nvPr>
            </p:nvSpPr>
            <p:spPr>
              <a:xfrm>
                <a:off x="918855" y="234433"/>
                <a:ext cx="8134709"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3000" b="1" i="1" dirty="0" smtClean="0">
                        <a:solidFill>
                          <a:srgbClr val="FF0000"/>
                        </a:solidFill>
                        <a:latin typeface="Cambria Math" panose="02040503050406030204" pitchFamily="18" charset="0"/>
                      </a:rPr>
                      <m:t>⊢</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en-US" altLang="zh-CN" sz="3000" b="1" i="1" dirty="0" smtClean="0">
                        <a:solidFill>
                          <a:srgbClr val="FF0000"/>
                        </a:solidFill>
                        <a:latin typeface="Cambria Math" panose="02040503050406030204" pitchFamily="18" charset="0"/>
                        <a:cs typeface="Times New Roman" panose="02020603050405020304" pitchFamily="18" charset="0"/>
                      </a:rPr>
                      <m:t>𝑸</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000" b="1" i="1" dirty="0" smtClean="0">
                        <a:latin typeface="Cambria Math" panose="02040503050406030204" pitchFamily="18" charset="0"/>
                        <a:cs typeface="Times New Roman" panose="02020603050405020304" pitchFamily="18" charset="0"/>
                      </a:rPr>
                      <m:t>𝑹</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en-US" altLang="zh-CN" sz="3000" b="1" i="1" dirty="0" smtClean="0">
                        <a:latin typeface="Cambria Math" panose="02040503050406030204" pitchFamily="18" charset="0"/>
                        <a:cs typeface="Times New Roman" panose="02020603050405020304" pitchFamily="18" charset="0"/>
                      </a:rPr>
                      <m:t>𝑷</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000" b="1" i="1" dirty="0" smtClean="0">
                        <a:latin typeface="Cambria Math" panose="02040503050406030204" pitchFamily="18" charset="0"/>
                        <a:cs typeface="Times New Roman" panose="02020603050405020304" pitchFamily="18" charset="0"/>
                      </a:rPr>
                      <m:t>𝑸</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en-US" altLang="zh-CN" sz="3000" b="1" i="1" dirty="0" smtClean="0">
                        <a:latin typeface="Cambria Math" panose="02040503050406030204" pitchFamily="18" charset="0"/>
                        <a:cs typeface="Times New Roman" panose="02020603050405020304" pitchFamily="18" charset="0"/>
                      </a:rPr>
                      <m:t>𝑷</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000" b="1" i="1" dirty="0" smtClean="0">
                        <a:latin typeface="Cambria Math" panose="02040503050406030204" pitchFamily="18" charset="0"/>
                        <a:cs typeface="Times New Roman" panose="02020603050405020304" pitchFamily="18" charset="0"/>
                      </a:rPr>
                      <m:t>𝑹</m:t>
                    </m:r>
                    <m:r>
                      <a:rPr lang="pt-BR" altLang="zh-CN" sz="3000" b="1" i="1" dirty="0" smtClean="0">
                        <a:solidFill>
                          <a:srgbClr val="FF0000"/>
                        </a:solidFill>
                        <a:latin typeface="Cambria Math" panose="02040503050406030204" pitchFamily="18" charset="0"/>
                        <a:cs typeface="Times New Roman" panose="02020603050405020304" pitchFamily="18" charset="0"/>
                      </a:rPr>
                      <m:t>))</m:t>
                    </m:r>
                  </m:oMath>
                </a14:m>
                <a:endParaRPr lang="zh-CN" altLang="en-US" sz="3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2226" name="标题 1">
                <a:extLst>
                  <a:ext uri="{FF2B5EF4-FFF2-40B4-BE49-F238E27FC236}">
                    <a16:creationId xmlns:a16="http://schemas.microsoft.com/office/drawing/2014/main" id="{52E0929F-4D03-4C96-ACCF-54D6DDA93FDC}"/>
                  </a:ext>
                </a:extLst>
              </p:cNvPr>
              <p:cNvSpPr>
                <a:spLocks noGrp="1" noRot="1" noChangeAspect="1" noMove="1" noResize="1" noEditPoints="1" noAdjustHandles="1" noChangeArrowheads="1" noChangeShapeType="1" noTextEdit="1"/>
              </p:cNvSpPr>
              <p:nvPr>
                <p:ph type="title"/>
              </p:nvPr>
            </p:nvSpPr>
            <p:spPr>
              <a:xfrm>
                <a:off x="918855" y="234433"/>
                <a:ext cx="8134709" cy="533400"/>
              </a:xfrm>
              <a:blipFill>
                <a:blip r:embed="rId2"/>
                <a:stretch>
                  <a:fillRect l="-2324"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915" name="内容占位符 2">
                <a:extLst>
                  <a:ext uri="{FF2B5EF4-FFF2-40B4-BE49-F238E27FC236}">
                    <a16:creationId xmlns:a16="http://schemas.microsoft.com/office/drawing/2014/main" id="{09E47C75-CF60-4F14-A62F-93E79715455C}"/>
                  </a:ext>
                </a:extLst>
              </p:cNvPr>
              <p:cNvSpPr>
                <a:spLocks noGrp="1" noChangeArrowheads="1"/>
              </p:cNvSpPr>
              <p:nvPr>
                <p:ph idx="1"/>
              </p:nvPr>
            </p:nvSpPr>
            <p:spPr>
              <a:xfrm>
                <a:off x="277018" y="1777999"/>
                <a:ext cx="8589963" cy="4292071"/>
              </a:xfrm>
            </p:spPr>
            <p:txBody>
              <a:bodyPr/>
              <a:lstStyle/>
              <a:p>
                <a:pPr marL="0" indent="0" algn="just">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oMath>
                </a14:m>
                <a:r>
                  <a:rPr lang="en-US" altLang="zh-CN" dirty="0"/>
                  <a:t>                                </a:t>
                </a:r>
                <a:r>
                  <a:rPr lang="en-US" altLang="zh-CN" dirty="0">
                    <a:solidFill>
                      <a:srgbClr val="0070C0"/>
                    </a:solidFill>
                    <a:latin typeface="Palace Script MT" panose="030303020206070C0B05" pitchFamily="66" charset="0"/>
                  </a:rPr>
                  <a:t>A</a:t>
                </a:r>
                <a:r>
                  <a:rPr lang="en-US" altLang="zh-CN" baseline="-25000" dirty="0">
                    <a:solidFill>
                      <a:srgbClr val="0070C0"/>
                    </a:solidFill>
                  </a:rPr>
                  <a:t>1</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oMath>
                </a14:m>
                <a:r>
                  <a:rPr lang="en-US" altLang="zh-CN" dirty="0"/>
                  <a:t>        </a:t>
                </a:r>
                <a:r>
                  <a:rPr lang="en-US" altLang="zh-CN" dirty="0">
                    <a:solidFill>
                      <a:srgbClr val="0070C0"/>
                    </a:solidFill>
                    <a:latin typeface="Palace Script MT" panose="030303020206070C0B05" pitchFamily="66" charset="0"/>
                  </a:rPr>
                  <a:t>A</a:t>
                </a:r>
                <a:r>
                  <a:rPr lang="en-US" altLang="zh-CN" baseline="-25000" dirty="0">
                    <a:solidFill>
                      <a:srgbClr val="0070C0"/>
                    </a:solidFill>
                  </a:rPr>
                  <a:t>2</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baseline="-25000" dirty="0">
                  <a:solidFill>
                    <a:srgbClr val="0070C0"/>
                  </a:solidFill>
                </a:endParaRPr>
              </a:p>
              <a:p>
                <a:pPr marL="0" indent="0">
                  <a:buNone/>
                </a:pPr>
                <a:r>
                  <a:rPr lang="zh-CN" altLang="zh-CN" b="0" dirty="0"/>
                  <a:t>证毕</a:t>
                </a:r>
              </a:p>
              <a:p>
                <a:endParaRPr lang="zh-CN" altLang="en-US" dirty="0"/>
              </a:p>
            </p:txBody>
          </p:sp>
        </mc:Choice>
        <mc:Fallback xmlns="">
          <p:sp>
            <p:nvSpPr>
              <p:cNvPr id="38915" name="内容占位符 2">
                <a:extLst>
                  <a:ext uri="{FF2B5EF4-FFF2-40B4-BE49-F238E27FC236}">
                    <a16:creationId xmlns:a16="http://schemas.microsoft.com/office/drawing/2014/main" id="{09E47C75-CF60-4F14-A62F-93E79715455C}"/>
                  </a:ext>
                </a:extLst>
              </p:cNvPr>
              <p:cNvSpPr>
                <a:spLocks noGrp="1" noRot="1" noChangeAspect="1" noMove="1" noResize="1" noEditPoints="1" noAdjustHandles="1" noChangeArrowheads="1" noChangeShapeType="1" noTextEdit="1"/>
              </p:cNvSpPr>
              <p:nvPr>
                <p:ph idx="1"/>
              </p:nvPr>
            </p:nvSpPr>
            <p:spPr>
              <a:xfrm>
                <a:off x="277018" y="1777999"/>
                <a:ext cx="8589963" cy="4292071"/>
              </a:xfrm>
              <a:blipFill>
                <a:blip r:embed="rId3"/>
                <a:stretch>
                  <a:fillRect l="-1418" t="-1136" r="-78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250" name="标题 1">
                <a:extLst>
                  <a:ext uri="{FF2B5EF4-FFF2-40B4-BE49-F238E27FC236}">
                    <a16:creationId xmlns:a16="http://schemas.microsoft.com/office/drawing/2014/main" id="{F0D9FD6C-7443-4309-976E-D60BA8D7F035}"/>
                  </a:ext>
                </a:extLst>
              </p:cNvPr>
              <p:cNvSpPr>
                <a:spLocks noGrp="1" noChangeArrowheads="1"/>
              </p:cNvSpPr>
              <p:nvPr>
                <p:ph type="title"/>
              </p:nvPr>
            </p:nvSpPr>
            <p:spPr>
              <a:xfrm>
                <a:off x="914965" y="248204"/>
                <a:ext cx="8136996"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4.5.4 </a:t>
                </a:r>
                <a14:m>
                  <m:oMath xmlns:m="http://schemas.openxmlformats.org/officeDocument/2006/math">
                    <m:r>
                      <a:rPr lang="en-US" altLang="zh-CN" sz="3000" b="1" i="1" dirty="0" smtClean="0">
                        <a:solidFill>
                          <a:srgbClr val="FF0000"/>
                        </a:solidFill>
                        <a:latin typeface="Cambria Math" panose="02040503050406030204" pitchFamily="18" charset="0"/>
                      </a:rPr>
                      <m:t>⊢</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latin typeface="Cambria Math" panose="02040503050406030204" pitchFamily="18" charset="0"/>
                        <a:cs typeface="Times New Roman" panose="02020603050405020304" pitchFamily="18" charset="0"/>
                      </a:rPr>
                      <m:t>𝑷</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latin typeface="Cambria Math" panose="02040503050406030204" pitchFamily="18" charset="0"/>
                        <a:cs typeface="Times New Roman" panose="02020603050405020304" pitchFamily="18" charset="0"/>
                      </a:rPr>
                      <m:t>𝑸</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latin typeface="Cambria Math" panose="02040503050406030204" pitchFamily="18" charset="0"/>
                        <a:cs typeface="Times New Roman" panose="02020603050405020304" pitchFamily="18" charset="0"/>
                      </a:rPr>
                      <m:t>𝑸</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latin typeface="Cambria Math" panose="02040503050406030204" pitchFamily="18" charset="0"/>
                        <a:cs typeface="Times New Roman" panose="02020603050405020304" pitchFamily="18" charset="0"/>
                        <a:sym typeface="Symbol" panose="05050102010706020507" pitchFamily="18" charset="2"/>
                      </a:rPr>
                      <m:t>𝑹</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solidFill>
                          <a:srgbClr val="FF0000"/>
                        </a:solidFill>
                        <a:latin typeface="Cambria Math" panose="02040503050406030204" pitchFamily="18" charset="0"/>
                        <a:cs typeface="Times New Roman" panose="02020603050405020304" pitchFamily="18" charset="0"/>
                      </a:rPr>
                      <m:t>(</m:t>
                    </m:r>
                    <m:r>
                      <a:rPr lang="pt-BR" altLang="zh-CN" sz="3000" b="1" i="1" dirty="0" smtClean="0">
                        <a:latin typeface="Cambria Math" panose="02040503050406030204" pitchFamily="18" charset="0"/>
                        <a:cs typeface="Times New Roman" panose="02020603050405020304" pitchFamily="18" charset="0"/>
                      </a:rPr>
                      <m:t>𝑷</m:t>
                    </m:r>
                    <m:r>
                      <a:rPr lang="pt-BR" altLang="zh-CN" sz="30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000" b="1" i="1" dirty="0" smtClean="0">
                        <a:latin typeface="Cambria Math" panose="02040503050406030204" pitchFamily="18" charset="0"/>
                        <a:cs typeface="Times New Roman" panose="02020603050405020304" pitchFamily="18" charset="0"/>
                      </a:rPr>
                      <m:t>𝑹</m:t>
                    </m:r>
                    <m:r>
                      <a:rPr lang="pt-BR" altLang="zh-CN" sz="3000" b="1" i="1" dirty="0" smtClean="0">
                        <a:solidFill>
                          <a:srgbClr val="FF0000"/>
                        </a:solidFill>
                        <a:latin typeface="Cambria Math" panose="02040503050406030204" pitchFamily="18" charset="0"/>
                        <a:cs typeface="Times New Roman" panose="02020603050405020304" pitchFamily="18" charset="0"/>
                      </a:rPr>
                      <m:t>))</m:t>
                    </m:r>
                  </m:oMath>
                </a14:m>
                <a:endParaRPr lang="zh-CN" altLang="en-US" sz="3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3250" name="标题 1">
                <a:extLst>
                  <a:ext uri="{FF2B5EF4-FFF2-40B4-BE49-F238E27FC236}">
                    <a16:creationId xmlns:a16="http://schemas.microsoft.com/office/drawing/2014/main" id="{F0D9FD6C-7443-4309-976E-D60BA8D7F035}"/>
                  </a:ext>
                </a:extLst>
              </p:cNvPr>
              <p:cNvSpPr>
                <a:spLocks noGrp="1" noRot="1" noChangeAspect="1" noMove="1" noResize="1" noEditPoints="1" noAdjustHandles="1" noChangeArrowheads="1" noChangeShapeType="1" noTextEdit="1"/>
              </p:cNvSpPr>
              <p:nvPr>
                <p:ph type="title"/>
              </p:nvPr>
            </p:nvSpPr>
            <p:spPr>
              <a:xfrm>
                <a:off x="914965" y="248204"/>
                <a:ext cx="8136996" cy="533400"/>
              </a:xfrm>
              <a:blipFill>
                <a:blip r:embed="rId2"/>
                <a:stretch>
                  <a:fillRect l="-2247" t="-33333"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939" name="内容占位符 2">
                <a:extLst>
                  <a:ext uri="{FF2B5EF4-FFF2-40B4-BE49-F238E27FC236}">
                    <a16:creationId xmlns:a16="http://schemas.microsoft.com/office/drawing/2014/main" id="{1595A057-CC8A-4864-B841-5800897089A0}"/>
                  </a:ext>
                </a:extLst>
              </p:cNvPr>
              <p:cNvSpPr>
                <a:spLocks noGrp="1" noChangeArrowheads="1"/>
              </p:cNvSpPr>
              <p:nvPr>
                <p:ph idx="1"/>
              </p:nvPr>
            </p:nvSpPr>
            <p:spPr>
              <a:xfrm>
                <a:off x="401710" y="1367630"/>
                <a:ext cx="8589963" cy="4230045"/>
              </a:xfrm>
            </p:spPr>
            <p:txBody>
              <a:bodyPr/>
              <a:lstStyle/>
              <a:p>
                <a:pPr marL="0" indent="0">
                  <a:buNone/>
                </a:pPr>
                <a:r>
                  <a:rPr lang="zh-CN" altLang="zh-CN" b="0" dirty="0"/>
                  <a:t>证明：</a:t>
                </a:r>
                <a:r>
                  <a:rPr lang="pt-BR" altLang="zh-CN" b="0" dirty="0"/>
                  <a:t>                                                               </a:t>
                </a:r>
                <a:r>
                  <a:rPr lang="zh-CN" altLang="zh-CN" b="0" dirty="0">
                    <a:solidFill>
                      <a:srgbClr val="0070C0"/>
                    </a:solidFill>
                  </a:rPr>
                  <a:t>证据：</a:t>
                </a:r>
              </a:p>
              <a:p>
                <a:pPr marL="0" indent="0">
                  <a:buNone/>
                </a:pPr>
                <a14:m>
                  <m:oMath xmlns:m="http://schemas.openxmlformats.org/officeDocument/2006/math">
                    <m:sSub>
                      <m:sSubPr>
                        <m:ctrlPr>
                          <a:rPr lang="en-US" altLang="zh-CN" sz="2600" b="1" i="1" dirty="0" smtClean="0">
                            <a:latin typeface="Cambria Math" panose="02040503050406030204" pitchFamily="18" charset="0"/>
                          </a:rPr>
                        </m:ctrlPr>
                      </m:sSubPr>
                      <m:e>
                        <m:r>
                          <a:rPr lang="pt-BR"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𝟏</m:t>
                        </m:r>
                      </m:sub>
                    </m:sSub>
                    <m:r>
                      <a:rPr lang="pt-BR" altLang="zh-CN" sz="2600" b="1" i="1" dirty="0" smtClean="0">
                        <a:latin typeface="Cambria Math" panose="02040503050406030204" pitchFamily="18" charset="0"/>
                      </a:rPr>
                      <m:t>=(</m:t>
                    </m:r>
                    <m:r>
                      <a:rPr lang="pt-BR" altLang="zh-CN" sz="2600" b="1" i="1" dirty="0" smtClean="0">
                        <a:latin typeface="Cambria Math" panose="02040503050406030204" pitchFamily="18" charset="0"/>
                      </a:rPr>
                      <m:t>𝑸</m:t>
                    </m:r>
                    <m:r>
                      <a:rPr lang="en-US" altLang="zh-CN" sz="2600" b="1" i="1" dirty="0" smtClean="0">
                        <a:latin typeface="Cambria Math" panose="02040503050406030204" pitchFamily="18" charset="0"/>
                        <a:sym typeface="Symbol" panose="05050102010706020507" pitchFamily="18" charset="2"/>
                      </a:rPr>
                      <m:t>→</m:t>
                    </m:r>
                    <m:r>
                      <a:rPr lang="pt-BR" altLang="zh-CN" sz="2600" b="1" i="1" dirty="0" smtClean="0">
                        <a:latin typeface="Cambria Math" panose="02040503050406030204" pitchFamily="18" charset="0"/>
                      </a:rPr>
                      <m:t>𝑹</m:t>
                    </m:r>
                    <m:r>
                      <a:rPr lang="pt-BR" altLang="zh-CN" sz="2600" b="1" i="1" dirty="0" smtClean="0">
                        <a:latin typeface="Cambria Math" panose="02040503050406030204" pitchFamily="18" charset="0"/>
                      </a:rPr>
                      <m:t>)→((</m:t>
                    </m:r>
                    <m:r>
                      <a:rPr lang="pt-BR" altLang="zh-CN" sz="2600" b="1" i="1" dirty="0" smtClean="0">
                        <a:latin typeface="Cambria Math" panose="02040503050406030204" pitchFamily="18" charset="0"/>
                      </a:rPr>
                      <m:t>𝑷</m:t>
                    </m:r>
                    <m:r>
                      <a:rPr lang="en-US" altLang="zh-CN" sz="2600" b="1" i="1" dirty="0" smtClean="0">
                        <a:latin typeface="Cambria Math" panose="02040503050406030204" pitchFamily="18" charset="0"/>
                        <a:sym typeface="Symbol" panose="05050102010706020507" pitchFamily="18" charset="2"/>
                      </a:rPr>
                      <m:t>→</m:t>
                    </m:r>
                    <m:r>
                      <a:rPr lang="pt-BR" altLang="zh-CN" sz="2600" b="1" i="1" dirty="0" smtClean="0">
                        <a:latin typeface="Cambria Math" panose="02040503050406030204" pitchFamily="18" charset="0"/>
                      </a:rPr>
                      <m:t>𝑸</m:t>
                    </m:r>
                    <m:r>
                      <a:rPr lang="pt-BR" altLang="zh-CN" sz="2600" b="1" i="1" dirty="0" smtClean="0">
                        <a:latin typeface="Cambria Math" panose="02040503050406030204" pitchFamily="18" charset="0"/>
                      </a:rPr>
                      <m:t>)→(</m:t>
                    </m:r>
                    <m:r>
                      <a:rPr lang="pt-BR" altLang="zh-CN" sz="2600" b="1" i="1" dirty="0" smtClean="0">
                        <a:latin typeface="Cambria Math" panose="02040503050406030204" pitchFamily="18" charset="0"/>
                      </a:rPr>
                      <m:t>𝑷</m:t>
                    </m:r>
                    <m:r>
                      <a:rPr lang="en-US" altLang="zh-CN" sz="2600" b="1" i="1" dirty="0" smtClean="0">
                        <a:latin typeface="Cambria Math" panose="02040503050406030204" pitchFamily="18" charset="0"/>
                        <a:sym typeface="Symbol" panose="05050102010706020507" pitchFamily="18" charset="2"/>
                      </a:rPr>
                      <m:t>→</m:t>
                    </m:r>
                    <m:r>
                      <a:rPr lang="pt-BR" altLang="zh-CN" sz="2600" b="1" i="1" dirty="0" smtClean="0">
                        <a:latin typeface="Cambria Math" panose="02040503050406030204" pitchFamily="18" charset="0"/>
                      </a:rPr>
                      <m:t>𝑹</m:t>
                    </m:r>
                    <m:r>
                      <a:rPr lang="pt-BR" altLang="zh-CN" sz="2600" b="1" i="1" dirty="0" smtClean="0">
                        <a:latin typeface="Cambria Math" panose="02040503050406030204" pitchFamily="18" charset="0"/>
                      </a:rPr>
                      <m:t>))</m:t>
                    </m:r>
                  </m:oMath>
                </a14:m>
                <a:r>
                  <a:rPr lang="pt-BR" altLang="zh-CN" sz="2600" dirty="0"/>
                  <a:t> </a:t>
                </a:r>
              </a:p>
              <a:p>
                <a:pPr algn="r">
                  <a:buNone/>
                </a:pPr>
                <a14:m>
                  <m:oMathPara xmlns:m="http://schemas.openxmlformats.org/officeDocument/2006/math">
                    <m:oMathParaPr>
                      <m:jc m:val="right"/>
                    </m:oMathParaPr>
                    <m:oMath xmlns:m="http://schemas.openxmlformats.org/officeDocument/2006/math">
                      <m:r>
                        <a:rPr lang="pt-BR" altLang="zh-CN" sz="2600" b="1" i="1" dirty="0" smtClean="0">
                          <a:solidFill>
                            <a:srgbClr val="0070C0"/>
                          </a:solidFill>
                          <a:latin typeface="Cambria Math" panose="02040503050406030204" pitchFamily="18" charset="0"/>
                        </a:rPr>
                        <m:t>⊢(</m:t>
                      </m:r>
                      <m:r>
                        <a:rPr lang="pt-BR" altLang="zh-CN" sz="2600" b="1" i="1" dirty="0" smtClean="0">
                          <a:solidFill>
                            <a:srgbClr val="0070C0"/>
                          </a:solidFill>
                          <a:latin typeface="Cambria Math" panose="02040503050406030204" pitchFamily="18" charset="0"/>
                        </a:rPr>
                        <m:t>𝑸</m:t>
                      </m:r>
                      <m:r>
                        <a:rPr lang="en-US" altLang="zh-CN" sz="2600" b="1" i="1" dirty="0" smtClean="0">
                          <a:solidFill>
                            <a:srgbClr val="0070C0"/>
                          </a:solidFill>
                          <a:latin typeface="Cambria Math" panose="02040503050406030204" pitchFamily="18" charset="0"/>
                          <a:sym typeface="Symbol" panose="05050102010706020507" pitchFamily="18" charset="2"/>
                        </a:rPr>
                        <m:t>→</m:t>
                      </m:r>
                      <m:r>
                        <a:rPr lang="pt-BR" altLang="zh-CN" sz="2600" b="1" i="1" dirty="0" smtClean="0">
                          <a:solidFill>
                            <a:srgbClr val="0070C0"/>
                          </a:solidFill>
                          <a:latin typeface="Cambria Math" panose="02040503050406030204" pitchFamily="18" charset="0"/>
                        </a:rPr>
                        <m:t>𝑹</m:t>
                      </m:r>
                      <m:r>
                        <a:rPr lang="pt-BR" altLang="zh-CN" sz="2600" b="1" i="1" dirty="0" smtClean="0">
                          <a:solidFill>
                            <a:srgbClr val="0070C0"/>
                          </a:solidFill>
                          <a:latin typeface="Cambria Math" panose="02040503050406030204" pitchFamily="18" charset="0"/>
                        </a:rPr>
                        <m:t>)→((</m:t>
                      </m:r>
                      <m:r>
                        <a:rPr lang="pt-BR" altLang="zh-CN" sz="2600" b="1" i="1" dirty="0" smtClean="0">
                          <a:solidFill>
                            <a:srgbClr val="0070C0"/>
                          </a:solidFill>
                          <a:latin typeface="Cambria Math" panose="02040503050406030204" pitchFamily="18" charset="0"/>
                        </a:rPr>
                        <m:t>𝑷</m:t>
                      </m:r>
                      <m:r>
                        <a:rPr lang="en-US" altLang="zh-CN" sz="2600" b="1" i="1" dirty="0" smtClean="0">
                          <a:solidFill>
                            <a:srgbClr val="0070C0"/>
                          </a:solidFill>
                          <a:latin typeface="Cambria Math" panose="02040503050406030204" pitchFamily="18" charset="0"/>
                          <a:sym typeface="Symbol" panose="05050102010706020507" pitchFamily="18" charset="2"/>
                        </a:rPr>
                        <m:t>→</m:t>
                      </m:r>
                      <m:r>
                        <a:rPr lang="pt-BR" altLang="zh-CN" sz="2600" b="1" i="1" dirty="0" smtClean="0">
                          <a:solidFill>
                            <a:srgbClr val="0070C0"/>
                          </a:solidFill>
                          <a:latin typeface="Cambria Math" panose="02040503050406030204" pitchFamily="18" charset="0"/>
                        </a:rPr>
                        <m:t>𝑸</m:t>
                      </m:r>
                      <m:r>
                        <a:rPr lang="pt-BR" altLang="zh-CN" sz="2600" b="1" i="1" dirty="0" smtClean="0">
                          <a:solidFill>
                            <a:srgbClr val="0070C0"/>
                          </a:solidFill>
                          <a:latin typeface="Cambria Math" panose="02040503050406030204" pitchFamily="18" charset="0"/>
                        </a:rPr>
                        <m:t>)→(</m:t>
                      </m:r>
                      <m:r>
                        <a:rPr lang="pt-BR" altLang="zh-CN" sz="2600" b="1" i="1" dirty="0" smtClean="0">
                          <a:solidFill>
                            <a:srgbClr val="0070C0"/>
                          </a:solidFill>
                          <a:latin typeface="Cambria Math" panose="02040503050406030204" pitchFamily="18" charset="0"/>
                        </a:rPr>
                        <m:t>𝑷</m:t>
                      </m:r>
                      <m:r>
                        <a:rPr lang="en-US" altLang="zh-CN" sz="2600" b="1" i="1" dirty="0" smtClean="0">
                          <a:solidFill>
                            <a:srgbClr val="0070C0"/>
                          </a:solidFill>
                          <a:latin typeface="Cambria Math" panose="02040503050406030204" pitchFamily="18" charset="0"/>
                          <a:sym typeface="Symbol" panose="05050102010706020507" pitchFamily="18" charset="2"/>
                        </a:rPr>
                        <m:t>→</m:t>
                      </m:r>
                      <m:r>
                        <a:rPr lang="pt-BR" altLang="zh-CN" sz="2600" b="1" i="1" dirty="0" smtClean="0">
                          <a:solidFill>
                            <a:srgbClr val="0070C0"/>
                          </a:solidFill>
                          <a:latin typeface="Cambria Math" panose="02040503050406030204" pitchFamily="18" charset="0"/>
                        </a:rPr>
                        <m:t>𝑹</m:t>
                      </m:r>
                      <m:r>
                        <a:rPr lang="pt-BR" altLang="zh-CN" sz="2600" b="1" i="1" dirty="0" smtClean="0">
                          <a:solidFill>
                            <a:srgbClr val="0070C0"/>
                          </a:solidFill>
                          <a:latin typeface="Cambria Math" panose="02040503050406030204" pitchFamily="18" charset="0"/>
                        </a:rPr>
                        <m:t>))</m:t>
                      </m:r>
                    </m:oMath>
                  </m:oMathPara>
                </a14:m>
                <a:endParaRPr lang="zh-CN" altLang="zh-CN" sz="26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600" b="1" i="1" dirty="0" smtClean="0">
                              <a:latin typeface="Cambria Math" panose="02040503050406030204" pitchFamily="18" charset="0"/>
                            </a:rPr>
                          </m:ctrlPr>
                        </m:sSubPr>
                        <m:e>
                          <m:r>
                            <a:rPr lang="pt-BR"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𝟐</m:t>
                          </m:r>
                        </m:sub>
                      </m:sSub>
                      <m:r>
                        <a:rPr lang="pt-BR" altLang="zh-CN" sz="2600" b="1" i="1" dirty="0" smtClean="0">
                          <a:latin typeface="Cambria Math" panose="02040503050406030204" pitchFamily="18" charset="0"/>
                        </a:rPr>
                        <m:t>=((</m:t>
                      </m:r>
                      <m:r>
                        <a:rPr lang="pt-BR" altLang="zh-CN" sz="2600" b="1" i="1" dirty="0" smtClean="0">
                          <a:latin typeface="Cambria Math" panose="02040503050406030204" pitchFamily="18" charset="0"/>
                        </a:rPr>
                        <m:t>𝑸</m:t>
                      </m:r>
                      <m:r>
                        <a:rPr lang="en-US" altLang="zh-CN" sz="2600" b="1" i="1" dirty="0" smtClean="0">
                          <a:latin typeface="Cambria Math" panose="02040503050406030204" pitchFamily="18" charset="0"/>
                          <a:sym typeface="Symbol" panose="05050102010706020507" pitchFamily="18" charset="2"/>
                        </a:rPr>
                        <m:t>→</m:t>
                      </m:r>
                      <m:r>
                        <a:rPr lang="pt-BR" altLang="zh-CN" sz="2600" b="1" i="1" dirty="0" smtClean="0">
                          <a:latin typeface="Cambria Math" panose="02040503050406030204" pitchFamily="18" charset="0"/>
                        </a:rPr>
                        <m:t>𝑹</m:t>
                      </m:r>
                      <m:r>
                        <a:rPr lang="pt-BR" altLang="zh-CN" sz="2600" b="1" i="1" dirty="0" smtClean="0">
                          <a:latin typeface="Cambria Math" panose="02040503050406030204" pitchFamily="18" charset="0"/>
                        </a:rPr>
                        <m:t>)→((</m:t>
                      </m:r>
                      <m:r>
                        <a:rPr lang="pt-BR" altLang="zh-CN" sz="2600" b="1" i="1" dirty="0" smtClean="0">
                          <a:latin typeface="Cambria Math" panose="02040503050406030204" pitchFamily="18" charset="0"/>
                        </a:rPr>
                        <m:t>𝑷</m:t>
                      </m:r>
                      <m:r>
                        <a:rPr lang="en-US" altLang="zh-CN" sz="2600" b="1" i="1" dirty="0" smtClean="0">
                          <a:latin typeface="Cambria Math" panose="02040503050406030204" pitchFamily="18" charset="0"/>
                          <a:sym typeface="Symbol" panose="05050102010706020507" pitchFamily="18" charset="2"/>
                        </a:rPr>
                        <m:t>→</m:t>
                      </m:r>
                      <m:r>
                        <a:rPr lang="pt-BR" altLang="zh-CN" sz="2600" b="1" i="1" dirty="0" smtClean="0">
                          <a:latin typeface="Cambria Math" panose="02040503050406030204" pitchFamily="18" charset="0"/>
                        </a:rPr>
                        <m:t>𝑸</m:t>
                      </m:r>
                      <m:r>
                        <a:rPr lang="pt-BR" altLang="zh-CN" sz="2600" b="1" i="1" dirty="0" smtClean="0">
                          <a:latin typeface="Cambria Math" panose="02040503050406030204" pitchFamily="18" charset="0"/>
                        </a:rPr>
                        <m:t>)→(</m:t>
                      </m:r>
                      <m:r>
                        <a:rPr lang="pt-BR" altLang="zh-CN" sz="2600" b="1" i="1" dirty="0" smtClean="0">
                          <a:latin typeface="Cambria Math" panose="02040503050406030204" pitchFamily="18" charset="0"/>
                        </a:rPr>
                        <m:t>𝑷</m:t>
                      </m:r>
                      <m:r>
                        <a:rPr lang="en-US" altLang="zh-CN" sz="2600" b="1" i="1" dirty="0" smtClean="0">
                          <a:latin typeface="Cambria Math" panose="02040503050406030204" pitchFamily="18" charset="0"/>
                          <a:sym typeface="Symbol" panose="05050102010706020507" pitchFamily="18" charset="2"/>
                        </a:rPr>
                        <m:t>→</m:t>
                      </m:r>
                      <m:r>
                        <a:rPr lang="pt-BR" altLang="zh-CN" sz="2600" b="1" i="1" dirty="0" smtClean="0">
                          <a:latin typeface="Cambria Math" panose="02040503050406030204" pitchFamily="18" charset="0"/>
                        </a:rPr>
                        <m:t>𝑹</m:t>
                      </m:r>
                      <m:r>
                        <a:rPr lang="pt-BR" altLang="zh-CN" sz="2600" b="1" i="1" dirty="0" smtClean="0">
                          <a:latin typeface="Cambria Math" panose="02040503050406030204" pitchFamily="18" charset="0"/>
                        </a:rPr>
                        <m:t>)))</m:t>
                      </m:r>
                    </m:oMath>
                  </m:oMathPara>
                </a14:m>
                <a:endParaRPr lang="pt-BR" altLang="zh-CN" sz="2600" dirty="0"/>
              </a:p>
              <a:p>
                <a:pPr>
                  <a:buFont typeface="Wingdings" panose="05000000000000000000" pitchFamily="2" charset="2"/>
                  <a:buNone/>
                </a:pPr>
                <a14:m>
                  <m:oMath xmlns:m="http://schemas.openxmlformats.org/officeDocument/2006/math">
                    <m:r>
                      <a:rPr lang="pt-BR" altLang="zh-CN" sz="2600" b="1" i="1" dirty="0" smtClean="0">
                        <a:latin typeface="Cambria Math" panose="02040503050406030204" pitchFamily="18" charset="0"/>
                      </a:rPr>
                      <m:t>           </m:t>
                    </m:r>
                    <m:r>
                      <a:rPr lang="en-US" altLang="zh-CN" sz="2600" b="1" i="1" dirty="0" smtClean="0">
                        <a:latin typeface="Cambria Math" panose="02040503050406030204" pitchFamily="18" charset="0"/>
                        <a:sym typeface="Symbol" panose="05050102010706020507" pitchFamily="18" charset="2"/>
                      </a:rPr>
                      <m:t>→</m:t>
                    </m:r>
                    <m:r>
                      <a:rPr lang="pt-BR" altLang="zh-CN" sz="2600" b="1" i="1" dirty="0" smtClean="0">
                        <a:latin typeface="Cambria Math" panose="02040503050406030204" pitchFamily="18" charset="0"/>
                      </a:rPr>
                      <m:t>((</m:t>
                    </m:r>
                    <m:r>
                      <a:rPr lang="pt-BR" altLang="zh-CN" sz="2600" b="1" i="1" dirty="0" smtClean="0">
                        <a:latin typeface="Cambria Math" panose="02040503050406030204" pitchFamily="18" charset="0"/>
                      </a:rPr>
                      <m:t>𝑷</m:t>
                    </m:r>
                    <m:r>
                      <a:rPr lang="en-US" altLang="zh-CN" sz="2600" b="1" i="1" dirty="0" smtClean="0">
                        <a:latin typeface="Cambria Math" panose="02040503050406030204" pitchFamily="18" charset="0"/>
                        <a:sym typeface="Symbol" panose="05050102010706020507" pitchFamily="18" charset="2"/>
                      </a:rPr>
                      <m:t>→</m:t>
                    </m:r>
                    <m:r>
                      <a:rPr lang="pt-BR" altLang="zh-CN" sz="2600" b="1" i="1" dirty="0" smtClean="0">
                        <a:latin typeface="Cambria Math" panose="02040503050406030204" pitchFamily="18" charset="0"/>
                      </a:rPr>
                      <m:t>𝑸</m:t>
                    </m:r>
                    <m:r>
                      <a:rPr lang="pt-BR" altLang="zh-CN" sz="2600" b="1" i="1" dirty="0" smtClean="0">
                        <a:latin typeface="Cambria Math" panose="02040503050406030204" pitchFamily="18" charset="0"/>
                      </a:rPr>
                      <m:t>)→((</m:t>
                    </m:r>
                    <m:r>
                      <a:rPr lang="pt-BR" altLang="zh-CN" sz="2600" b="1" i="1" dirty="0" smtClean="0">
                        <a:latin typeface="Cambria Math" panose="02040503050406030204" pitchFamily="18" charset="0"/>
                      </a:rPr>
                      <m:t>𝑸</m:t>
                    </m:r>
                    <m:r>
                      <a:rPr lang="en-US" altLang="zh-CN" sz="2600" b="1" i="1" dirty="0" smtClean="0">
                        <a:latin typeface="Cambria Math" panose="02040503050406030204" pitchFamily="18" charset="0"/>
                        <a:sym typeface="Symbol" panose="05050102010706020507" pitchFamily="18" charset="2"/>
                      </a:rPr>
                      <m:t>→</m:t>
                    </m:r>
                    <m:r>
                      <a:rPr lang="pt-BR" altLang="zh-CN" sz="2600" b="1" i="1" dirty="0" smtClean="0">
                        <a:latin typeface="Cambria Math" panose="02040503050406030204" pitchFamily="18" charset="0"/>
                      </a:rPr>
                      <m:t>𝑹</m:t>
                    </m:r>
                    <m:r>
                      <a:rPr lang="pt-BR" altLang="zh-CN" sz="2600" b="1" i="1" dirty="0" smtClean="0">
                        <a:latin typeface="Cambria Math" panose="02040503050406030204" pitchFamily="18" charset="0"/>
                      </a:rPr>
                      <m:t>)→(</m:t>
                    </m:r>
                    <m:r>
                      <a:rPr lang="pt-BR" altLang="zh-CN" sz="2600" b="1" i="1" dirty="0" smtClean="0">
                        <a:latin typeface="Cambria Math" panose="02040503050406030204" pitchFamily="18" charset="0"/>
                      </a:rPr>
                      <m:t>𝑷</m:t>
                    </m:r>
                    <m:r>
                      <a:rPr lang="en-US" altLang="zh-CN" sz="2600" b="1" i="1" dirty="0" smtClean="0">
                        <a:latin typeface="Cambria Math" panose="02040503050406030204" pitchFamily="18" charset="0"/>
                        <a:sym typeface="Symbol" panose="05050102010706020507" pitchFamily="18" charset="2"/>
                      </a:rPr>
                      <m:t>→</m:t>
                    </m:r>
                    <m:r>
                      <a:rPr lang="pt-BR" altLang="zh-CN" sz="2600" b="1" i="1" dirty="0" smtClean="0">
                        <a:latin typeface="Cambria Math" panose="02040503050406030204" pitchFamily="18" charset="0"/>
                      </a:rPr>
                      <m:t>𝑹</m:t>
                    </m:r>
                    <m:r>
                      <a:rPr lang="pt-BR" altLang="zh-CN" sz="2600" b="1" i="1" dirty="0" smtClean="0">
                        <a:latin typeface="Cambria Math" panose="02040503050406030204" pitchFamily="18" charset="0"/>
                      </a:rPr>
                      <m:t>)))</m:t>
                    </m:r>
                  </m:oMath>
                </a14:m>
                <a:r>
                  <a:rPr lang="pt-BR" altLang="zh-CN" sz="2600" dirty="0"/>
                  <a:t>  </a:t>
                </a:r>
              </a:p>
              <a:p>
                <a:pPr algn="r">
                  <a:buNone/>
                </a:pPr>
                <a14:m>
                  <m:oMathPara xmlns:m="http://schemas.openxmlformats.org/officeDocument/2006/math">
                    <m:oMathParaPr>
                      <m:jc m:val="right"/>
                    </m:oMathParaPr>
                    <m:oMath xmlns:m="http://schemas.openxmlformats.org/officeDocument/2006/math">
                      <m:r>
                        <a:rPr lang="pt-BR" altLang="zh-CN" sz="2600" b="1" i="1" dirty="0" smtClean="0">
                          <a:solidFill>
                            <a:srgbClr val="0070C0"/>
                          </a:solidFill>
                          <a:latin typeface="Cambria Math" panose="02040503050406030204" pitchFamily="18" charset="0"/>
                        </a:rPr>
                        <m:t>⊢(</m:t>
                      </m:r>
                      <m:r>
                        <a:rPr lang="pt-BR" altLang="zh-CN" sz="2600" b="1" i="1" dirty="0" smtClean="0">
                          <a:solidFill>
                            <a:srgbClr val="0070C0"/>
                          </a:solidFill>
                          <a:latin typeface="Cambria Math" panose="02040503050406030204" pitchFamily="18" charset="0"/>
                        </a:rPr>
                        <m:t>𝑷</m:t>
                      </m:r>
                      <m:r>
                        <a:rPr lang="en-US" altLang="zh-CN" sz="2600" b="1" i="1" dirty="0" smtClean="0">
                          <a:solidFill>
                            <a:srgbClr val="0070C0"/>
                          </a:solidFill>
                          <a:latin typeface="Cambria Math" panose="02040503050406030204" pitchFamily="18" charset="0"/>
                          <a:sym typeface="Symbol" panose="05050102010706020507" pitchFamily="18" charset="2"/>
                        </a:rPr>
                        <m:t>→</m:t>
                      </m:r>
                      <m:r>
                        <a:rPr lang="pt-BR" altLang="zh-CN" sz="2600" b="1" i="1" dirty="0" smtClean="0">
                          <a:solidFill>
                            <a:srgbClr val="0070C0"/>
                          </a:solidFill>
                          <a:latin typeface="Cambria Math" panose="02040503050406030204" pitchFamily="18" charset="0"/>
                        </a:rPr>
                        <m:t>(</m:t>
                      </m:r>
                      <m:r>
                        <a:rPr lang="pt-BR" altLang="zh-CN" sz="2600" b="1" i="1" dirty="0" smtClean="0">
                          <a:solidFill>
                            <a:srgbClr val="0070C0"/>
                          </a:solidFill>
                          <a:latin typeface="Cambria Math" panose="02040503050406030204" pitchFamily="18" charset="0"/>
                        </a:rPr>
                        <m:t>𝑸</m:t>
                      </m:r>
                      <m:r>
                        <a:rPr lang="en-US" altLang="zh-CN" sz="2600" b="1" i="1" dirty="0" smtClean="0">
                          <a:solidFill>
                            <a:srgbClr val="0070C0"/>
                          </a:solidFill>
                          <a:latin typeface="Cambria Math" panose="02040503050406030204" pitchFamily="18" charset="0"/>
                          <a:sym typeface="Symbol" panose="05050102010706020507" pitchFamily="18" charset="2"/>
                        </a:rPr>
                        <m:t>→</m:t>
                      </m:r>
                      <m:r>
                        <a:rPr lang="pt-BR" altLang="zh-CN" sz="2600" b="1" i="1" dirty="0" smtClean="0">
                          <a:solidFill>
                            <a:srgbClr val="0070C0"/>
                          </a:solidFill>
                          <a:latin typeface="Cambria Math" panose="02040503050406030204" pitchFamily="18" charset="0"/>
                        </a:rPr>
                        <m:t>𝑹</m:t>
                      </m:r>
                      <m:r>
                        <a:rPr lang="pt-BR" altLang="zh-CN" sz="2600" b="1" i="1" dirty="0" smtClean="0">
                          <a:solidFill>
                            <a:srgbClr val="0070C0"/>
                          </a:solidFill>
                          <a:latin typeface="Cambria Math" panose="02040503050406030204" pitchFamily="18" charset="0"/>
                        </a:rPr>
                        <m:t>))→(</m:t>
                      </m:r>
                      <m:r>
                        <a:rPr lang="pt-BR" altLang="zh-CN" sz="2600" b="1" i="1" dirty="0" smtClean="0">
                          <a:solidFill>
                            <a:srgbClr val="0070C0"/>
                          </a:solidFill>
                          <a:latin typeface="Cambria Math" panose="02040503050406030204" pitchFamily="18" charset="0"/>
                        </a:rPr>
                        <m:t>𝑸</m:t>
                      </m:r>
                      <m:r>
                        <a:rPr lang="en-US" altLang="zh-CN" sz="2600" b="1" i="1" dirty="0" smtClean="0">
                          <a:solidFill>
                            <a:srgbClr val="0070C0"/>
                          </a:solidFill>
                          <a:latin typeface="Cambria Math" panose="02040503050406030204" pitchFamily="18" charset="0"/>
                          <a:sym typeface="Symbol" panose="05050102010706020507" pitchFamily="18" charset="2"/>
                        </a:rPr>
                        <m:t>→</m:t>
                      </m:r>
                      <m:r>
                        <a:rPr lang="pt-BR" altLang="zh-CN" sz="2600" b="1" i="1" dirty="0" smtClean="0">
                          <a:solidFill>
                            <a:srgbClr val="0070C0"/>
                          </a:solidFill>
                          <a:latin typeface="Cambria Math" panose="02040503050406030204" pitchFamily="18" charset="0"/>
                        </a:rPr>
                        <m:t>(</m:t>
                      </m:r>
                      <m:r>
                        <a:rPr lang="pt-BR" altLang="zh-CN" sz="2600" b="1" i="1" dirty="0" smtClean="0">
                          <a:solidFill>
                            <a:srgbClr val="0070C0"/>
                          </a:solidFill>
                          <a:latin typeface="Cambria Math" panose="02040503050406030204" pitchFamily="18" charset="0"/>
                        </a:rPr>
                        <m:t>𝑷</m:t>
                      </m:r>
                      <m:r>
                        <a:rPr lang="en-US" altLang="zh-CN" sz="2600" b="1" i="1" dirty="0" smtClean="0">
                          <a:solidFill>
                            <a:srgbClr val="0070C0"/>
                          </a:solidFill>
                          <a:latin typeface="Cambria Math" panose="02040503050406030204" pitchFamily="18" charset="0"/>
                          <a:sym typeface="Symbol" panose="05050102010706020507" pitchFamily="18" charset="2"/>
                        </a:rPr>
                        <m:t>→</m:t>
                      </m:r>
                      <m:r>
                        <a:rPr lang="pt-BR" altLang="zh-CN" sz="2600" b="1" i="1" dirty="0" smtClean="0">
                          <a:solidFill>
                            <a:srgbClr val="0070C0"/>
                          </a:solidFill>
                          <a:latin typeface="Cambria Math" panose="02040503050406030204" pitchFamily="18" charset="0"/>
                        </a:rPr>
                        <m:t>𝑹</m:t>
                      </m:r>
                      <m:r>
                        <a:rPr lang="pt-BR" altLang="zh-CN" sz="2600" b="1" i="1" dirty="0" smtClean="0">
                          <a:solidFill>
                            <a:srgbClr val="0070C0"/>
                          </a:solidFill>
                          <a:latin typeface="Cambria Math" panose="02040503050406030204" pitchFamily="18" charset="0"/>
                        </a:rPr>
                        <m:t>))</m:t>
                      </m:r>
                    </m:oMath>
                  </m:oMathPara>
                </a14:m>
                <a:endParaRPr lang="zh-CN" altLang="zh-CN" sz="2600" dirty="0">
                  <a:solidFill>
                    <a:srgbClr val="0070C0"/>
                  </a:solidFill>
                </a:endParaRPr>
              </a:p>
              <a:p>
                <a:pPr marL="0" indent="0">
                  <a:buNone/>
                </a:pPr>
                <a14:m>
                  <m:oMath xmlns:m="http://schemas.openxmlformats.org/officeDocument/2006/math">
                    <m:sSub>
                      <m:sSubPr>
                        <m:ctrlPr>
                          <a:rPr lang="en-US" altLang="zh-CN" sz="2600" b="1" i="1" dirty="0" smtClean="0">
                            <a:latin typeface="Cambria Math" panose="02040503050406030204" pitchFamily="18" charset="0"/>
                          </a:rPr>
                        </m:ctrlPr>
                      </m:sSubPr>
                      <m:e>
                        <m:r>
                          <a:rPr lang="en-US" altLang="zh-CN" sz="2600" b="1" i="1" dirty="0" smtClean="0">
                            <a:latin typeface="Cambria Math" panose="02040503050406030204" pitchFamily="18" charset="0"/>
                          </a:rPr>
                          <m:t>𝑨</m:t>
                        </m:r>
                      </m:e>
                      <m:sub>
                        <m:r>
                          <a:rPr lang="en-US" altLang="zh-CN" sz="2600" b="1" i="1" dirty="0" smtClean="0">
                            <a:latin typeface="Cambria Math" panose="02040503050406030204" pitchFamily="18" charset="0"/>
                          </a:rPr>
                          <m:t>𝟑</m:t>
                        </m:r>
                      </m:sub>
                    </m:sSub>
                    <m:r>
                      <a:rPr lang="en-US" altLang="zh-CN" sz="2600" b="1" i="1" dirty="0" smtClean="0">
                        <a:latin typeface="Cambria Math" panose="02040503050406030204" pitchFamily="18" charset="0"/>
                      </a:rPr>
                      <m:t>=((</m:t>
                    </m:r>
                    <m:r>
                      <a:rPr lang="en-US" altLang="zh-CN" sz="2600" b="1" i="1" dirty="0" smtClean="0">
                        <a:latin typeface="Cambria Math" panose="02040503050406030204" pitchFamily="18" charset="0"/>
                      </a:rPr>
                      <m:t>𝑷</m:t>
                    </m:r>
                    <m:r>
                      <a:rPr lang="en-US" altLang="zh-CN" sz="2600" b="1" i="1" dirty="0" smtClean="0">
                        <a:latin typeface="Cambria Math" panose="02040503050406030204" pitchFamily="18" charset="0"/>
                        <a:sym typeface="Symbol" panose="05050102010706020507" pitchFamily="18" charset="2"/>
                      </a:rPr>
                      <m:t>→</m:t>
                    </m:r>
                    <m:r>
                      <a:rPr lang="en-US" altLang="zh-CN" sz="2600" b="1" i="1" dirty="0" smtClean="0">
                        <a:latin typeface="Cambria Math" panose="02040503050406030204" pitchFamily="18" charset="0"/>
                      </a:rPr>
                      <m:t>𝑸</m:t>
                    </m:r>
                    <m:r>
                      <a:rPr lang="en-US" altLang="zh-CN" sz="2600" b="1" i="1" dirty="0" smtClean="0">
                        <a:latin typeface="Cambria Math" panose="02040503050406030204" pitchFamily="18" charset="0"/>
                      </a:rPr>
                      <m:t>)→((</m:t>
                    </m:r>
                    <m:r>
                      <a:rPr lang="en-US" altLang="zh-CN" sz="2600" b="1" i="1" dirty="0" smtClean="0">
                        <a:latin typeface="Cambria Math" panose="02040503050406030204" pitchFamily="18" charset="0"/>
                      </a:rPr>
                      <m:t>𝑸</m:t>
                    </m:r>
                    <m:r>
                      <a:rPr lang="en-US" altLang="zh-CN" sz="2600" b="1" i="1" dirty="0" smtClean="0">
                        <a:latin typeface="Cambria Math" panose="02040503050406030204" pitchFamily="18" charset="0"/>
                        <a:sym typeface="Symbol" panose="05050102010706020507" pitchFamily="18" charset="2"/>
                      </a:rPr>
                      <m:t>→</m:t>
                    </m:r>
                    <m:r>
                      <a:rPr lang="en-US" altLang="zh-CN" sz="2600" b="1" i="1" dirty="0" smtClean="0">
                        <a:latin typeface="Cambria Math" panose="02040503050406030204" pitchFamily="18" charset="0"/>
                      </a:rPr>
                      <m:t>𝑹</m:t>
                    </m:r>
                    <m:r>
                      <a:rPr lang="en-US" altLang="zh-CN" sz="2600" b="1" i="1" dirty="0" smtClean="0">
                        <a:latin typeface="Cambria Math" panose="02040503050406030204" pitchFamily="18" charset="0"/>
                      </a:rPr>
                      <m:t>)→(</m:t>
                    </m:r>
                    <m:r>
                      <a:rPr lang="en-US" altLang="zh-CN" sz="2600" b="1" i="1" dirty="0" smtClean="0">
                        <a:latin typeface="Cambria Math" panose="02040503050406030204" pitchFamily="18" charset="0"/>
                      </a:rPr>
                      <m:t>𝑷</m:t>
                    </m:r>
                    <m:r>
                      <a:rPr lang="en-US" altLang="zh-CN" sz="2600" b="1" i="1" dirty="0" smtClean="0">
                        <a:latin typeface="Cambria Math" panose="02040503050406030204" pitchFamily="18" charset="0"/>
                        <a:sym typeface="Symbol" panose="05050102010706020507" pitchFamily="18" charset="2"/>
                      </a:rPr>
                      <m:t>→</m:t>
                    </m:r>
                    <m:r>
                      <a:rPr lang="en-US" altLang="zh-CN" sz="2600" b="1" i="1" dirty="0" smtClean="0">
                        <a:latin typeface="Cambria Math" panose="02040503050406030204" pitchFamily="18" charset="0"/>
                        <a:sym typeface="Symbol" panose="05050102010706020507" pitchFamily="18" charset="2"/>
                      </a:rPr>
                      <m:t>𝑹</m:t>
                    </m:r>
                    <m:r>
                      <a:rPr lang="en-US" altLang="zh-CN" sz="2600" b="1" i="1" dirty="0" smtClean="0">
                        <a:latin typeface="Cambria Math" panose="02040503050406030204" pitchFamily="18" charset="0"/>
                      </a:rPr>
                      <m:t>)))</m:t>
                    </m:r>
                  </m:oMath>
                </a14:m>
                <a:r>
                  <a:rPr lang="zh-CN" altLang="en-US" sz="2600" dirty="0"/>
                  <a:t>      </a:t>
                </a:r>
                <a14:m>
                  <m:oMath xmlns:m="http://schemas.openxmlformats.org/officeDocument/2006/math">
                    <m:sSub>
                      <m:sSubPr>
                        <m:ctrlPr>
                          <a:rPr lang="en-US" altLang="zh-CN" sz="2600" b="1" i="1" dirty="0" smtClean="0">
                            <a:solidFill>
                              <a:srgbClr val="0070C0"/>
                            </a:solidFill>
                            <a:latin typeface="Cambria Math" panose="02040503050406030204" pitchFamily="18" charset="0"/>
                          </a:rPr>
                        </m:ctrlPr>
                      </m:sSubPr>
                      <m:e>
                        <m:r>
                          <a:rPr lang="pt-BR"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𝟐</m:t>
                        </m:r>
                      </m:sub>
                    </m:sSub>
                    <m:r>
                      <a:rPr lang="en-US" altLang="zh-CN" sz="2600" b="1" i="1" dirty="0" smtClean="0">
                        <a:solidFill>
                          <a:srgbClr val="0070C0"/>
                        </a:solidFill>
                        <a:latin typeface="Cambria Math" panose="02040503050406030204" pitchFamily="18" charset="0"/>
                      </a:rPr>
                      <m:t>=</m:t>
                    </m:r>
                    <m:sSub>
                      <m:sSubPr>
                        <m:ctrlPr>
                          <a:rPr lang="en-US" altLang="zh-CN" sz="2600" b="1" i="1" dirty="0" smtClean="0">
                            <a:solidFill>
                              <a:srgbClr val="0070C0"/>
                            </a:solidFill>
                            <a:latin typeface="Cambria Math" panose="02040503050406030204" pitchFamily="18" charset="0"/>
                          </a:rPr>
                        </m:ctrlPr>
                      </m:sSubPr>
                      <m:e>
                        <m:r>
                          <a:rPr lang="pt-BR"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𝟏</m:t>
                        </m:r>
                      </m:sub>
                    </m:sSub>
                    <m:r>
                      <a:rPr lang="en-US" altLang="zh-CN" sz="2600" b="1" i="1" dirty="0" smtClean="0">
                        <a:solidFill>
                          <a:srgbClr val="0070C0"/>
                        </a:solidFill>
                        <a:latin typeface="Cambria Math" panose="02040503050406030204" pitchFamily="18" charset="0"/>
                      </a:rPr>
                      <m:t>→</m:t>
                    </m:r>
                    <m:sSub>
                      <m:sSubPr>
                        <m:ctrlPr>
                          <a:rPr lang="en-US" altLang="zh-CN" sz="2600" b="1" i="1" dirty="0" smtClean="0">
                            <a:solidFill>
                              <a:srgbClr val="0070C0"/>
                            </a:solidFill>
                            <a:latin typeface="Cambria Math" panose="02040503050406030204" pitchFamily="18" charset="0"/>
                          </a:rPr>
                        </m:ctrlPr>
                      </m:sSubPr>
                      <m:e>
                        <m:r>
                          <a:rPr lang="en-US" altLang="zh-CN" sz="2600" b="1" i="1" dirty="0" smtClean="0">
                            <a:solidFill>
                              <a:srgbClr val="0070C0"/>
                            </a:solidFill>
                            <a:latin typeface="Cambria Math" panose="02040503050406030204" pitchFamily="18" charset="0"/>
                          </a:rPr>
                          <m:t>𝑨</m:t>
                        </m:r>
                      </m:e>
                      <m:sub>
                        <m:r>
                          <a:rPr lang="en-US" altLang="zh-CN" sz="2600" b="1" i="1" dirty="0" smtClean="0">
                            <a:solidFill>
                              <a:srgbClr val="0070C0"/>
                            </a:solidFill>
                            <a:latin typeface="Cambria Math" panose="02040503050406030204" pitchFamily="18" charset="0"/>
                          </a:rPr>
                          <m:t>𝟑</m:t>
                        </m:r>
                      </m:sub>
                    </m:sSub>
                  </m:oMath>
                </a14:m>
                <a:endParaRPr lang="zh-CN" altLang="zh-CN" sz="2600" dirty="0">
                  <a:solidFill>
                    <a:srgbClr val="0070C0"/>
                  </a:solidFill>
                </a:endParaRPr>
              </a:p>
              <a:p>
                <a:pPr marL="0" indent="0">
                  <a:buNone/>
                </a:pPr>
                <a:r>
                  <a:rPr lang="zh-CN" altLang="zh-CN" b="0" dirty="0"/>
                  <a:t>证毕</a:t>
                </a:r>
              </a:p>
            </p:txBody>
          </p:sp>
        </mc:Choice>
        <mc:Fallback xmlns="">
          <p:sp>
            <p:nvSpPr>
              <p:cNvPr id="39939" name="内容占位符 2">
                <a:extLst>
                  <a:ext uri="{FF2B5EF4-FFF2-40B4-BE49-F238E27FC236}">
                    <a16:creationId xmlns:a16="http://schemas.microsoft.com/office/drawing/2014/main" id="{1595A057-CC8A-4864-B841-5800897089A0}"/>
                  </a:ext>
                </a:extLst>
              </p:cNvPr>
              <p:cNvSpPr>
                <a:spLocks noGrp="1" noRot="1" noChangeAspect="1" noMove="1" noResize="1" noEditPoints="1" noAdjustHandles="1" noChangeArrowheads="1" noChangeShapeType="1" noTextEdit="1"/>
              </p:cNvSpPr>
              <p:nvPr>
                <p:ph idx="1"/>
              </p:nvPr>
            </p:nvSpPr>
            <p:spPr>
              <a:xfrm>
                <a:off x="401710" y="1367630"/>
                <a:ext cx="8589963" cy="4230045"/>
              </a:xfrm>
              <a:blipFill>
                <a:blip r:embed="rId3"/>
                <a:stretch>
                  <a:fillRect l="-1490" t="-10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0968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39" name="内容占位符 2">
                <a:extLst>
                  <a:ext uri="{FF2B5EF4-FFF2-40B4-BE49-F238E27FC236}">
                    <a16:creationId xmlns:a16="http://schemas.microsoft.com/office/drawing/2014/main" id="{1595A057-CC8A-4864-B841-5800897089A0}"/>
                  </a:ext>
                </a:extLst>
              </p:cNvPr>
              <p:cNvSpPr>
                <a:spLocks noGrp="1" noChangeArrowheads="1"/>
              </p:cNvSpPr>
              <p:nvPr>
                <p:ph idx="1"/>
              </p:nvPr>
            </p:nvSpPr>
            <p:spPr>
              <a:xfrm>
                <a:off x="-220" y="1454119"/>
                <a:ext cx="9144220" cy="5317171"/>
              </a:xfrm>
            </p:spPr>
            <p:txBody>
              <a:bodyPr/>
              <a:lstStyle/>
              <a:p>
                <a:pPr marL="0" indent="0">
                  <a:buNone/>
                </a:pPr>
                <a:r>
                  <a:rPr lang="zh-CN" altLang="zh-CN" sz="2400" b="0" dirty="0"/>
                  <a:t>证明</a:t>
                </a:r>
                <a:r>
                  <a:rPr lang="en-US" altLang="zh-CN" sz="2400" b="0" dirty="0"/>
                  <a:t>1</a:t>
                </a:r>
                <a:r>
                  <a:rPr lang="zh-CN" altLang="zh-CN" sz="2400" b="0" dirty="0"/>
                  <a:t>：</a:t>
                </a:r>
                <a:r>
                  <a:rPr lang="pt-BR" altLang="zh-CN" sz="2400" b="0" dirty="0"/>
                  <a:t>                                                                                  </a:t>
                </a:r>
                <a:r>
                  <a:rPr lang="zh-CN" altLang="zh-CN" sz="2400" b="0" dirty="0">
                    <a:solidFill>
                      <a:srgbClr val="0070C0"/>
                    </a:solidFill>
                  </a:rPr>
                  <a:t>证据：</a:t>
                </a:r>
              </a:p>
              <a:p>
                <a:pPr marL="0" indent="0">
                  <a:buNone/>
                </a:pPr>
                <a14:m>
                  <m:oMathPara xmlns:m="http://schemas.openxmlformats.org/officeDocument/2006/math">
                    <m:oMathParaPr>
                      <m:jc m:val="left"/>
                    </m:oMathParaPr>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m:oMathPara>
                </a14:m>
                <a:endParaRPr lang="en-US" altLang="zh-CN" sz="2400" dirty="0"/>
              </a:p>
              <a:p>
                <a:pPr marL="0" indent="0">
                  <a:buNone/>
                </a:pPr>
                <a:r>
                  <a:rPr lang="pt-BR" altLang="zh-CN" sz="2400" dirty="0">
                    <a:solidFill>
                      <a:schemeClr val="accent2"/>
                    </a:solidFill>
                  </a:rPr>
                  <a:t>                                                       </a:t>
                </a:r>
                <a14:m>
                  <m:oMath xmlns:m="http://schemas.openxmlformats.org/officeDocument/2006/math">
                    <m:r>
                      <a:rPr lang="pt-BR"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𝑹</m:t>
                    </m:r>
                    <m:r>
                      <a:rPr lang="pt-BR"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𝑸</m:t>
                    </m:r>
                    <m:r>
                      <a:rPr lang="pt-BR"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𝑹</m:t>
                    </m:r>
                    <m:r>
                      <a:rPr lang="pt-BR" altLang="zh-CN" sz="2400" b="1" i="1" dirty="0" smtClean="0">
                        <a:solidFill>
                          <a:srgbClr val="0070C0"/>
                        </a:solidFill>
                        <a:latin typeface="Cambria Math" panose="02040503050406030204" pitchFamily="18" charset="0"/>
                      </a:rPr>
                      <m:t>))</m:t>
                    </m:r>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pt-BR" altLang="zh-CN" sz="2400"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𝑸</m:t>
                    </m:r>
                    <m:r>
                      <a:rPr lang="pt-BR"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𝑸</m:t>
                    </m:r>
                    <m:r>
                      <a:rPr lang="pt-BR" altLang="zh-CN" sz="2400" b="1" i="1" dirty="0" smtClean="0">
                        <a:solidFill>
                          <a:srgbClr val="0070C0"/>
                        </a:solidFill>
                        <a:latin typeface="Cambria Math" panose="02040503050406030204" pitchFamily="18" charset="0"/>
                      </a:rPr>
                      <m:t>)</m:t>
                    </m:r>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 </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de-DE" altLang="zh-CN" sz="2400" dirty="0">
                    <a:solidFill>
                      <a:schemeClr val="accent2"/>
                    </a:solidFill>
                    <a:latin typeface="Palace Script MT" panose="030303020206070C0B05" pitchFamily="66" charset="0"/>
                  </a:rPr>
                  <a:t>                                                                                                       </a:t>
                </a:r>
                <a:r>
                  <a:rPr lang="de-DE" altLang="zh-CN" sz="2400" dirty="0">
                    <a:solidFill>
                      <a:srgbClr val="0070C0"/>
                    </a:solidFill>
                    <a:latin typeface="Palace Script MT" panose="030303020206070C0B05" pitchFamily="66" charset="0"/>
                  </a:rPr>
                  <a:t>A</a:t>
                </a:r>
                <a:r>
                  <a:rPr lang="de-DE" altLang="zh-CN" baseline="-25000" dirty="0">
                    <a:solidFill>
                      <a:srgbClr val="0070C0"/>
                    </a:solidFill>
                  </a:rPr>
                  <a:t>1</a:t>
                </a:r>
                <a:endParaRPr lang="en-US" altLang="zh-CN" baseline="-250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m:oMathPara>
                </a14:m>
                <a:endParaRPr lang="en-US" altLang="zh-CN" sz="2400" dirty="0">
                  <a:solidFill>
                    <a:srgbClr val="0070C0"/>
                  </a:solidFill>
                </a:endParaRPr>
              </a:p>
              <a:p>
                <a:pPr marL="0" indent="0" algn="r">
                  <a:buNone/>
                </a:pPr>
                <a14:m>
                  <m:oMathPara xmlns:m="http://schemas.openxmlformats.org/officeDocument/2006/math">
                    <m:oMathParaPr>
                      <m:jc m:val="right"/>
                    </m:oMathParaPr>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zh-CN" altLang="en-US"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m:rPr>
                          <m:sty m:val="p"/>
                        </m:rPr>
                        <a:rPr lang="en-US" altLang="zh-CN" sz="2400" i="1" dirty="0">
                          <a:solidFill>
                            <a:srgbClr val="0070C0"/>
                          </a:solidFill>
                          <a:latin typeface="Cambria Math" panose="02040503050406030204" pitchFamily="18" charset="0"/>
                        </a:rPr>
                        <m:t>MP</m:t>
                      </m:r>
                    </m:oMath>
                  </m:oMathPara>
                </a14:m>
                <a:endParaRPr lang="en-US" altLang="zh-CN" sz="2400" dirty="0">
                  <a:solidFill>
                    <a:srgbClr val="0070C0"/>
                  </a:solidFill>
                </a:endParaRPr>
              </a:p>
              <a:p>
                <a:pPr marL="0" indent="0">
                  <a:buNone/>
                </a:pP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𝑸</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en-US" altLang="zh-CN" sz="2400" i="1" dirty="0">
                        <a:latin typeface="Cambria Math" panose="02040503050406030204" pitchFamily="18" charset="0"/>
                      </a:rPr>
                      <m:t>𝑷</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𝑹</m:t>
                    </m:r>
                    <m:r>
                      <a:rPr lang="en-US" altLang="zh-CN" sz="2400" i="1" dirty="0">
                        <a:latin typeface="Cambria Math" panose="02040503050406030204" pitchFamily="18" charset="0"/>
                      </a:rPr>
                      <m:t>))→(</m:t>
                    </m:r>
                    <m:r>
                      <a:rPr lang="en-US" altLang="zh-CN" sz="2400" i="1" dirty="0">
                        <a:latin typeface="Cambria Math" panose="02040503050406030204" pitchFamily="18" charset="0"/>
                      </a:rPr>
                      <m:t>𝑷</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en-US" altLang="zh-CN" sz="2400" i="1" dirty="0">
                        <a:latin typeface="Cambria Math" panose="02040503050406030204" pitchFamily="18" charset="0"/>
                      </a:rPr>
                      <m:t>𝑸</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𝑹</m:t>
                    </m:r>
                    <m:r>
                      <a:rPr lang="en-US" altLang="zh-CN" sz="2400" i="1" dirty="0">
                        <a:latin typeface="Cambria Math" panose="02040503050406030204" pitchFamily="18" charset="0"/>
                      </a:rPr>
                      <m:t>))</m:t>
                    </m:r>
                  </m:oMath>
                </a14:m>
                <a:r>
                  <a:rPr lang="en-US" altLang="zh-CN" sz="2400" dirty="0"/>
                  <a:t> </a:t>
                </a:r>
                <a:endParaRPr lang="en-US" altLang="zh-CN" sz="2400" i="1" dirty="0">
                  <a:solidFill>
                    <a:srgbClr val="0070C0"/>
                  </a:solidFill>
                  <a:latin typeface="Cambria Math" panose="02040503050406030204" pitchFamily="18" charset="0"/>
                </a:endParaRPr>
              </a:p>
              <a:p>
                <a:pPr marL="0" indent="0">
                  <a:buNone/>
                </a:pPr>
                <a14:m>
                  <m:oMathPara xmlns:m="http://schemas.openxmlformats.org/officeDocument/2006/math">
                    <m:oMathParaPr>
                      <m:jc m:val="right"/>
                    </m:oMathParaPr>
                    <m:oMath xmlns:m="http://schemas.openxmlformats.org/officeDocument/2006/math">
                      <m:r>
                        <a:rPr lang="en-US" altLang="zh-CN" sz="2400" i="1" dirty="0">
                          <a:solidFill>
                            <a:srgbClr val="0070C0"/>
                          </a:solidFill>
                          <a:latin typeface="Cambria Math" panose="02040503050406030204" pitchFamily="18" charset="0"/>
                        </a:rPr>
                        <m:t>⊢(</m:t>
                      </m:r>
                      <m:r>
                        <a:rPr lang="pt-BR" altLang="zh-CN" sz="2400" i="1" dirty="0">
                          <a:solidFill>
                            <a:srgbClr val="0070C0"/>
                          </a:solidFill>
                          <a:latin typeface="Cambria Math" panose="02040503050406030204" pitchFamily="18" charset="0"/>
                        </a:rPr>
                        <m:t>𝑷</m:t>
                      </m:r>
                      <m:r>
                        <a:rPr lang="en-US" altLang="zh-CN" sz="2400" i="1" dirty="0">
                          <a:solidFill>
                            <a:srgbClr val="0070C0"/>
                          </a:solidFill>
                          <a:latin typeface="Cambria Math" panose="02040503050406030204" pitchFamily="18" charset="0"/>
                          <a:sym typeface="Symbol" panose="05050102010706020507" pitchFamily="18" charset="2"/>
                        </a:rPr>
                        <m:t>→</m:t>
                      </m:r>
                      <m:d>
                        <m:dPr>
                          <m:ctrlPr>
                            <a:rPr lang="pt-BR" altLang="zh-CN" sz="2400" i="1" dirty="0">
                              <a:solidFill>
                                <a:srgbClr val="0070C0"/>
                              </a:solidFill>
                              <a:latin typeface="Cambria Math" panose="02040503050406030204" pitchFamily="18" charset="0"/>
                            </a:rPr>
                          </m:ctrlPr>
                        </m:dPr>
                        <m:e>
                          <m:r>
                            <a:rPr lang="pt-BR" altLang="zh-CN" sz="2400" i="1" dirty="0">
                              <a:solidFill>
                                <a:srgbClr val="0070C0"/>
                              </a:solidFill>
                              <a:latin typeface="Cambria Math" panose="02040503050406030204" pitchFamily="18" charset="0"/>
                            </a:rPr>
                            <m:t>𝑸</m:t>
                          </m:r>
                          <m:r>
                            <a:rPr lang="en-US" altLang="zh-CN" sz="2400" i="1" dirty="0">
                              <a:solidFill>
                                <a:srgbClr val="0070C0"/>
                              </a:solidFill>
                              <a:latin typeface="Cambria Math" panose="02040503050406030204" pitchFamily="18" charset="0"/>
                              <a:sym typeface="Symbol" panose="05050102010706020507" pitchFamily="18" charset="2"/>
                            </a:rPr>
                            <m:t>→</m:t>
                          </m:r>
                          <m:r>
                            <a:rPr lang="pt-BR" altLang="zh-CN" sz="2400" i="1" dirty="0">
                              <a:solidFill>
                                <a:srgbClr val="0070C0"/>
                              </a:solidFill>
                              <a:latin typeface="Cambria Math" panose="02040503050406030204" pitchFamily="18" charset="0"/>
                              <a:sym typeface="Symbol" panose="05050102010706020507" pitchFamily="18" charset="2"/>
                            </a:rPr>
                            <m:t>𝑹</m:t>
                          </m:r>
                        </m:e>
                      </m:d>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sym typeface="Symbol" panose="05050102010706020507" pitchFamily="18" charset="2"/>
                        </a:rPr>
                        <m:t>→(</m:t>
                      </m:r>
                      <m:r>
                        <a:rPr lang="pt-BR" altLang="zh-CN" sz="2400" i="1" dirty="0">
                          <a:solidFill>
                            <a:srgbClr val="0070C0"/>
                          </a:solidFill>
                          <a:latin typeface="Cambria Math" panose="02040503050406030204" pitchFamily="18" charset="0"/>
                        </a:rPr>
                        <m:t>𝑸</m:t>
                      </m:r>
                      <m:r>
                        <a:rPr lang="en-US" altLang="zh-CN" sz="2400" i="1" dirty="0">
                          <a:solidFill>
                            <a:srgbClr val="0070C0"/>
                          </a:solidFill>
                          <a:latin typeface="Cambria Math" panose="02040503050406030204" pitchFamily="18" charset="0"/>
                          <a:sym typeface="Symbol" panose="05050102010706020507" pitchFamily="18" charset="2"/>
                        </a:rPr>
                        <m:t>→</m:t>
                      </m:r>
                      <m:d>
                        <m:dPr>
                          <m:ctrlPr>
                            <a:rPr lang="en-US" altLang="zh-CN" sz="2400" i="1" dirty="0">
                              <a:solidFill>
                                <a:srgbClr val="0070C0"/>
                              </a:solidFill>
                              <a:latin typeface="Cambria Math" panose="02040503050406030204" pitchFamily="18" charset="0"/>
                              <a:sym typeface="Symbol" panose="05050102010706020507" pitchFamily="18" charset="2"/>
                            </a:rPr>
                          </m:ctrlPr>
                        </m:dPr>
                        <m:e>
                          <m:r>
                            <a:rPr lang="pt-BR" altLang="zh-CN" sz="2400" i="1" dirty="0">
                              <a:solidFill>
                                <a:srgbClr val="0070C0"/>
                              </a:solidFill>
                              <a:latin typeface="Cambria Math" panose="02040503050406030204" pitchFamily="18" charset="0"/>
                            </a:rPr>
                            <m:t>𝑷</m:t>
                          </m:r>
                          <m:r>
                            <a:rPr lang="en-US" altLang="zh-CN" sz="2400" i="1" dirty="0">
                              <a:solidFill>
                                <a:srgbClr val="0070C0"/>
                              </a:solidFill>
                              <a:latin typeface="Cambria Math" panose="02040503050406030204" pitchFamily="18" charset="0"/>
                              <a:sym typeface="Symbol" panose="05050102010706020507" pitchFamily="18" charset="2"/>
                            </a:rPr>
                            <m:t>→</m:t>
                          </m:r>
                          <m:r>
                            <a:rPr lang="pt-BR" altLang="zh-CN" sz="2400" i="1" dirty="0">
                              <a:solidFill>
                                <a:srgbClr val="0070C0"/>
                              </a:solidFill>
                              <a:latin typeface="Cambria Math" panose="02040503050406030204" pitchFamily="18" charset="0"/>
                              <a:sym typeface="Symbol" panose="05050102010706020507" pitchFamily="18" charset="2"/>
                            </a:rPr>
                            <m:t>𝑹</m:t>
                          </m:r>
                        </m:e>
                      </m:d>
                      <m:r>
                        <a:rPr lang="en-US" altLang="zh-CN" sz="2400" dirty="0">
                          <a:solidFill>
                            <a:srgbClr val="0070C0"/>
                          </a:solidFill>
                          <a:latin typeface="Cambria Math" panose="02040503050406030204" pitchFamily="18" charset="0"/>
                          <a:sym typeface="Symbol" panose="05050102010706020507" pitchFamily="18" charset="2"/>
                        </a:rPr>
                        <m:t>)</m:t>
                      </m:r>
                    </m:oMath>
                  </m:oMathPara>
                </a14:m>
                <a:endParaRPr lang="en-US" altLang="zh-CN" sz="2400" b="1" i="1" dirty="0">
                  <a:latin typeface="Cambria Math" panose="02040503050406030204" pitchFamily="18" charset="0"/>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𝑨</m:t>
                        </m:r>
                      </m:e>
                      <m:sub>
                        <m:r>
                          <a:rPr lang="en-US" altLang="zh-CN" sz="2400" i="1" dirty="0">
                            <a:solidFill>
                              <a:srgbClr val="0070C0"/>
                            </a:solidFill>
                            <a:latin typeface="Cambria Math" panose="02040503050406030204" pitchFamily="18" charset="0"/>
                          </a:rPr>
                          <m:t>𝟏</m:t>
                        </m:r>
                      </m:sub>
                    </m:sSub>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𝑨</m:t>
                        </m:r>
                      </m:e>
                      <m:sub>
                        <m:r>
                          <a:rPr lang="en-US" altLang="zh-CN" sz="2400" i="1" dirty="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zh-CN" altLang="en-US" sz="2400" i="1" dirty="0">
                        <a:solidFill>
                          <a:srgbClr val="0070C0"/>
                        </a:solidFill>
                        <a:latin typeface="Cambria Math" panose="02040503050406030204" pitchFamily="18" charset="0"/>
                      </a:rPr>
                      <m:t>传递</m:t>
                    </m:r>
                  </m:oMath>
                </a14:m>
                <a:endParaRPr lang="zh-CN" altLang="zh-CN" sz="2400" dirty="0">
                  <a:solidFill>
                    <a:srgbClr val="0070C0"/>
                  </a:solidFill>
                </a:endParaRPr>
              </a:p>
              <a:p>
                <a:pPr marL="0" indent="0">
                  <a:buNone/>
                </a:pPr>
                <a:r>
                  <a:rPr lang="zh-CN" altLang="zh-CN" sz="2400" b="0" dirty="0"/>
                  <a:t>证毕</a:t>
                </a:r>
              </a:p>
            </p:txBody>
          </p:sp>
        </mc:Choice>
        <mc:Fallback xmlns="">
          <p:sp>
            <p:nvSpPr>
              <p:cNvPr id="39939" name="内容占位符 2">
                <a:extLst>
                  <a:ext uri="{FF2B5EF4-FFF2-40B4-BE49-F238E27FC236}">
                    <a16:creationId xmlns:a16="http://schemas.microsoft.com/office/drawing/2014/main" id="{1595A057-CC8A-4864-B841-5800897089A0}"/>
                  </a:ext>
                </a:extLst>
              </p:cNvPr>
              <p:cNvSpPr>
                <a:spLocks noGrp="1" noRot="1" noChangeAspect="1" noMove="1" noResize="1" noEditPoints="1" noAdjustHandles="1" noChangeArrowheads="1" noChangeShapeType="1" noTextEdit="1"/>
              </p:cNvSpPr>
              <p:nvPr>
                <p:ph idx="1"/>
              </p:nvPr>
            </p:nvSpPr>
            <p:spPr>
              <a:xfrm>
                <a:off x="-220" y="1454119"/>
                <a:ext cx="9144220" cy="5317171"/>
              </a:xfrm>
              <a:blipFill>
                <a:blip r:embed="rId2"/>
                <a:stretch>
                  <a:fillRect l="-1111" t="-714" r="-556" b="-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F0D9FD6C-7443-4309-976E-D60BA8D7F035}"/>
                  </a:ext>
                </a:extLst>
              </p:cNvPr>
              <p:cNvSpPr>
                <a:spLocks noGrp="1" noChangeArrowheads="1"/>
              </p:cNvSpPr>
              <p:nvPr>
                <p:ph type="title"/>
              </p:nvPr>
            </p:nvSpPr>
            <p:spPr>
              <a:xfrm>
                <a:off x="925013" y="248204"/>
                <a:ext cx="8218988" cy="533400"/>
              </a:xfrm>
            </p:spPr>
            <p:txBody>
              <a:bodyPr/>
              <a:lstStyle/>
              <a:p>
                <a:r>
                  <a:rPr lang="zh-CN" altLang="en-US" sz="3200" dirty="0">
                    <a:latin typeface="Times New Roman" panose="02020603050405020304" pitchFamily="18" charset="0"/>
                    <a:cs typeface="Times New Roman" panose="02020603050405020304" pitchFamily="18" charset="0"/>
                  </a:rPr>
                  <a:t>定理</a:t>
                </a:r>
                <a:r>
                  <a:rPr lang="en-US" altLang="zh-CN" sz="3200" dirty="0">
                    <a:latin typeface="Times New Roman" panose="02020603050405020304" pitchFamily="18" charset="0"/>
                    <a:cs typeface="Times New Roman" panose="02020603050405020304" pitchFamily="18" charset="0"/>
                  </a:rPr>
                  <a:t>4.5.5 </a:t>
                </a:r>
                <a14:m>
                  <m:oMath xmlns:m="http://schemas.openxmlformats.org/officeDocument/2006/math">
                    <m:r>
                      <a:rPr lang="en-US" altLang="zh-CN" sz="2800" b="1" i="1" spc="-100" dirty="0" smtClean="0">
                        <a:latin typeface="Cambria Math" panose="02040503050406030204" pitchFamily="18" charset="0"/>
                      </a:rPr>
                      <m:t>⊢</m:t>
                    </m:r>
                    <m:r>
                      <a:rPr lang="en-US" altLang="zh-CN" sz="2800" b="1" i="1" spc="-100" dirty="0" smtClean="0">
                        <a:latin typeface="Cambria Math" panose="02040503050406030204" pitchFamily="18" charset="0"/>
                        <a:cs typeface="Times New Roman" panose="02020603050405020304" pitchFamily="18" charset="0"/>
                      </a:rPr>
                      <m:t>((</m:t>
                    </m:r>
                    <m:r>
                      <a:rPr lang="en-US" altLang="zh-CN" sz="2800" b="1" i="1" spc="-100" dirty="0" smtClean="0">
                        <a:latin typeface="Cambria Math" panose="02040503050406030204" pitchFamily="18" charset="0"/>
                        <a:cs typeface="Times New Roman" panose="02020603050405020304" pitchFamily="18" charset="0"/>
                      </a:rPr>
                      <m:t>𝑷</m:t>
                    </m:r>
                    <m:r>
                      <a:rPr lang="en-US" altLang="zh-CN" sz="2800" b="1" i="1" spc="-100"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zh-CN" sz="2800" b="1" i="1" spc="-100" dirty="0" smtClean="0">
                        <a:latin typeface="Cambria Math" panose="02040503050406030204" pitchFamily="18" charset="0"/>
                        <a:cs typeface="Times New Roman" panose="02020603050405020304" pitchFamily="18" charset="0"/>
                      </a:rPr>
                      <m:t>𝑸</m:t>
                    </m:r>
                    <m:r>
                      <a:rPr lang="en-US" altLang="zh-CN" sz="2800" b="1" i="1" spc="-100" dirty="0" smtClean="0">
                        <a:latin typeface="Cambria Math" panose="02040503050406030204" pitchFamily="18" charset="0"/>
                        <a:cs typeface="Times New Roman" panose="02020603050405020304" pitchFamily="18" charset="0"/>
                      </a:rPr>
                      <m:t>)→(</m:t>
                    </m:r>
                    <m:r>
                      <a:rPr lang="en-US" altLang="zh-CN" sz="2800" b="1" i="1" spc="-100" dirty="0" smtClean="0">
                        <a:latin typeface="Cambria Math" panose="02040503050406030204" pitchFamily="18" charset="0"/>
                        <a:cs typeface="Times New Roman" panose="02020603050405020304" pitchFamily="18" charset="0"/>
                      </a:rPr>
                      <m:t>𝑷</m:t>
                    </m:r>
                    <m:r>
                      <a:rPr lang="en-US" altLang="zh-CN" sz="2800" b="1" i="1" spc="-100"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zh-CN" sz="2800" b="1" i="1" spc="-100" dirty="0" smtClean="0">
                        <a:latin typeface="Cambria Math" panose="02040503050406030204" pitchFamily="18" charset="0"/>
                        <a:cs typeface="Times New Roman" panose="02020603050405020304" pitchFamily="18" charset="0"/>
                      </a:rPr>
                      <m:t>𝑹</m:t>
                    </m:r>
                    <m:r>
                      <a:rPr lang="en-US" altLang="zh-CN" sz="2800" b="1" i="1" spc="-100" dirty="0" smtClean="0">
                        <a:latin typeface="Cambria Math" panose="02040503050406030204" pitchFamily="18" charset="0"/>
                        <a:cs typeface="Times New Roman" panose="02020603050405020304" pitchFamily="18" charset="0"/>
                      </a:rPr>
                      <m:t>))→(</m:t>
                    </m:r>
                    <m:r>
                      <a:rPr lang="en-US" altLang="zh-CN" sz="2800" b="1" i="1" spc="-100" dirty="0" smtClean="0">
                        <a:latin typeface="Cambria Math" panose="02040503050406030204" pitchFamily="18" charset="0"/>
                        <a:cs typeface="Times New Roman" panose="02020603050405020304" pitchFamily="18" charset="0"/>
                      </a:rPr>
                      <m:t>𝑷</m:t>
                    </m:r>
                    <m:r>
                      <a:rPr lang="en-US" altLang="zh-CN" sz="2800" b="1" i="1" spc="-100"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zh-CN" sz="2800" b="1" i="1" spc="-100" dirty="0" smtClean="0">
                        <a:latin typeface="Cambria Math" panose="02040503050406030204" pitchFamily="18" charset="0"/>
                        <a:cs typeface="Times New Roman" panose="02020603050405020304" pitchFamily="18" charset="0"/>
                      </a:rPr>
                      <m:t>(</m:t>
                    </m:r>
                    <m:r>
                      <a:rPr lang="en-US" altLang="zh-CN" sz="2800" b="1" i="1" spc="-100" dirty="0" smtClean="0">
                        <a:latin typeface="Cambria Math" panose="02040503050406030204" pitchFamily="18" charset="0"/>
                        <a:cs typeface="Times New Roman" panose="02020603050405020304" pitchFamily="18" charset="0"/>
                      </a:rPr>
                      <m:t>𝑸</m:t>
                    </m:r>
                    <m:r>
                      <a:rPr lang="en-US" altLang="zh-CN" sz="2800" b="1" i="1" spc="-100"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zh-CN" sz="2800" b="1" i="1" spc="-100" dirty="0" smtClean="0">
                        <a:latin typeface="Cambria Math" panose="02040503050406030204" pitchFamily="18" charset="0"/>
                        <a:cs typeface="Times New Roman" panose="02020603050405020304" pitchFamily="18" charset="0"/>
                      </a:rPr>
                      <m:t>𝑹</m:t>
                    </m:r>
                    <m:r>
                      <a:rPr lang="en-US" altLang="zh-CN" sz="2800" b="1" i="1" spc="-100" dirty="0" smtClean="0">
                        <a:latin typeface="Cambria Math" panose="02040503050406030204" pitchFamily="18" charset="0"/>
                        <a:cs typeface="Times New Roman" panose="02020603050405020304" pitchFamily="18" charset="0"/>
                      </a:rPr>
                      <m:t>))</m:t>
                    </m:r>
                  </m:oMath>
                </a14:m>
                <a:endParaRPr lang="zh-CN" altLang="en-US" sz="3000" spc="-1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 name="标题 1">
                <a:extLst>
                  <a:ext uri="{FF2B5EF4-FFF2-40B4-BE49-F238E27FC236}">
                    <a16:creationId xmlns:a16="http://schemas.microsoft.com/office/drawing/2014/main" id="{F0D9FD6C-7443-4309-976E-D60BA8D7F035}"/>
                  </a:ext>
                </a:extLst>
              </p:cNvPr>
              <p:cNvSpPr>
                <a:spLocks noGrp="1" noRot="1" noChangeAspect="1" noMove="1" noResize="1" noEditPoints="1" noAdjustHandles="1" noChangeArrowheads="1" noChangeShapeType="1" noTextEdit="1"/>
              </p:cNvSpPr>
              <p:nvPr>
                <p:ph type="title"/>
              </p:nvPr>
            </p:nvSpPr>
            <p:spPr>
              <a:xfrm>
                <a:off x="925013" y="248204"/>
                <a:ext cx="8218988" cy="533400"/>
              </a:xfrm>
              <a:blipFill>
                <a:blip r:embed="rId3"/>
                <a:stretch>
                  <a:fillRect l="-1929" t="-24138" b="-425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3755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93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93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9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250" name="标题 1">
                <a:extLst>
                  <a:ext uri="{FF2B5EF4-FFF2-40B4-BE49-F238E27FC236}">
                    <a16:creationId xmlns:a16="http://schemas.microsoft.com/office/drawing/2014/main" id="{F0D9FD6C-7443-4309-976E-D60BA8D7F035}"/>
                  </a:ext>
                </a:extLst>
              </p:cNvPr>
              <p:cNvSpPr>
                <a:spLocks noGrp="1" noChangeArrowheads="1"/>
              </p:cNvSpPr>
              <p:nvPr>
                <p:ph type="title"/>
              </p:nvPr>
            </p:nvSpPr>
            <p:spPr>
              <a:xfrm>
                <a:off x="925013" y="248204"/>
                <a:ext cx="8218988" cy="533400"/>
              </a:xfrm>
            </p:spPr>
            <p:txBody>
              <a:bodyPr/>
              <a:lstStyle/>
              <a:p>
                <a:r>
                  <a:rPr lang="zh-CN" altLang="en-US" sz="3200" dirty="0">
                    <a:latin typeface="Times New Roman" panose="02020603050405020304" pitchFamily="18" charset="0"/>
                    <a:cs typeface="Times New Roman" panose="02020603050405020304" pitchFamily="18" charset="0"/>
                  </a:rPr>
                  <a:t>定理</a:t>
                </a:r>
                <a:r>
                  <a:rPr lang="en-US" altLang="zh-CN" sz="3200" dirty="0">
                    <a:latin typeface="Times New Roman" panose="02020603050405020304" pitchFamily="18" charset="0"/>
                    <a:cs typeface="Times New Roman" panose="02020603050405020304" pitchFamily="18" charset="0"/>
                  </a:rPr>
                  <a:t>4.5.5 </a:t>
                </a:r>
                <a14:m>
                  <m:oMath xmlns:m="http://schemas.openxmlformats.org/officeDocument/2006/math">
                    <m:r>
                      <a:rPr lang="en-US" altLang="zh-CN" sz="2800" i="1" spc="-100" dirty="0">
                        <a:latin typeface="Cambria Math" panose="02040503050406030204" pitchFamily="18" charset="0"/>
                      </a:rPr>
                      <m:t>⊢</m:t>
                    </m:r>
                    <m:r>
                      <a:rPr lang="en-US" altLang="zh-CN" sz="2800" i="1" spc="-100" dirty="0">
                        <a:latin typeface="Cambria Math" panose="02040503050406030204" pitchFamily="18" charset="0"/>
                        <a:cs typeface="Times New Roman" panose="02020603050405020304" pitchFamily="18" charset="0"/>
                      </a:rPr>
                      <m:t>((</m:t>
                    </m:r>
                    <m:r>
                      <a:rPr lang="en-US" altLang="zh-CN" sz="2800" i="1" spc="-100" dirty="0">
                        <a:latin typeface="Cambria Math" panose="02040503050406030204" pitchFamily="18" charset="0"/>
                        <a:cs typeface="Times New Roman" panose="02020603050405020304" pitchFamily="18" charset="0"/>
                      </a:rPr>
                      <m:t>𝑷</m:t>
                    </m:r>
                    <m:r>
                      <a:rPr lang="en-US" altLang="zh-CN" sz="2800" i="1" spc="-100" dirty="0">
                        <a:latin typeface="Cambria Math" panose="02040503050406030204" pitchFamily="18" charset="0"/>
                        <a:cs typeface="Times New Roman" panose="02020603050405020304" pitchFamily="18" charset="0"/>
                        <a:sym typeface="Symbol" panose="05050102010706020507" pitchFamily="18" charset="2"/>
                      </a:rPr>
                      <m:t>→</m:t>
                    </m:r>
                    <m:r>
                      <a:rPr lang="en-US" altLang="zh-CN" sz="2800" i="1" spc="-100" dirty="0">
                        <a:latin typeface="Cambria Math" panose="02040503050406030204" pitchFamily="18" charset="0"/>
                        <a:cs typeface="Times New Roman" panose="02020603050405020304" pitchFamily="18" charset="0"/>
                      </a:rPr>
                      <m:t>𝑸</m:t>
                    </m:r>
                    <m:r>
                      <a:rPr lang="en-US" altLang="zh-CN" sz="2800" i="1" spc="-100" dirty="0">
                        <a:latin typeface="Cambria Math" panose="02040503050406030204" pitchFamily="18" charset="0"/>
                        <a:cs typeface="Times New Roman" panose="02020603050405020304" pitchFamily="18" charset="0"/>
                      </a:rPr>
                      <m:t>)→(</m:t>
                    </m:r>
                    <m:r>
                      <a:rPr lang="en-US" altLang="zh-CN" sz="2800" i="1" spc="-100" dirty="0">
                        <a:latin typeface="Cambria Math" panose="02040503050406030204" pitchFamily="18" charset="0"/>
                        <a:cs typeface="Times New Roman" panose="02020603050405020304" pitchFamily="18" charset="0"/>
                      </a:rPr>
                      <m:t>𝑷</m:t>
                    </m:r>
                    <m:r>
                      <a:rPr lang="en-US" altLang="zh-CN" sz="2800" i="1" spc="-100" dirty="0">
                        <a:latin typeface="Cambria Math" panose="02040503050406030204" pitchFamily="18" charset="0"/>
                        <a:cs typeface="Times New Roman" panose="02020603050405020304" pitchFamily="18" charset="0"/>
                        <a:sym typeface="Symbol" panose="05050102010706020507" pitchFamily="18" charset="2"/>
                      </a:rPr>
                      <m:t>→</m:t>
                    </m:r>
                    <m:r>
                      <a:rPr lang="en-US" altLang="zh-CN" sz="2800" i="1" spc="-100" dirty="0">
                        <a:latin typeface="Cambria Math" panose="02040503050406030204" pitchFamily="18" charset="0"/>
                        <a:cs typeface="Times New Roman" panose="02020603050405020304" pitchFamily="18" charset="0"/>
                      </a:rPr>
                      <m:t>𝑹</m:t>
                    </m:r>
                    <m:r>
                      <a:rPr lang="en-US" altLang="zh-CN" sz="2800" i="1" spc="-100" dirty="0">
                        <a:latin typeface="Cambria Math" panose="02040503050406030204" pitchFamily="18" charset="0"/>
                        <a:cs typeface="Times New Roman" panose="02020603050405020304" pitchFamily="18" charset="0"/>
                      </a:rPr>
                      <m:t>))→(</m:t>
                    </m:r>
                    <m:r>
                      <a:rPr lang="en-US" altLang="zh-CN" sz="2800" i="1" spc="-100" dirty="0">
                        <a:latin typeface="Cambria Math" panose="02040503050406030204" pitchFamily="18" charset="0"/>
                        <a:cs typeface="Times New Roman" panose="02020603050405020304" pitchFamily="18" charset="0"/>
                      </a:rPr>
                      <m:t>𝑷</m:t>
                    </m:r>
                    <m:r>
                      <a:rPr lang="en-US" altLang="zh-CN" sz="2800" i="1" spc="-100" dirty="0">
                        <a:latin typeface="Cambria Math" panose="02040503050406030204" pitchFamily="18" charset="0"/>
                        <a:cs typeface="Times New Roman" panose="02020603050405020304" pitchFamily="18" charset="0"/>
                        <a:sym typeface="Symbol" panose="05050102010706020507" pitchFamily="18" charset="2"/>
                      </a:rPr>
                      <m:t>→</m:t>
                    </m:r>
                    <m:r>
                      <a:rPr lang="en-US" altLang="zh-CN" sz="2800" i="1" spc="-100" dirty="0">
                        <a:latin typeface="Cambria Math" panose="02040503050406030204" pitchFamily="18" charset="0"/>
                        <a:cs typeface="Times New Roman" panose="02020603050405020304" pitchFamily="18" charset="0"/>
                      </a:rPr>
                      <m:t>(</m:t>
                    </m:r>
                    <m:r>
                      <a:rPr lang="en-US" altLang="zh-CN" sz="2800" i="1" spc="-100" dirty="0">
                        <a:latin typeface="Cambria Math" panose="02040503050406030204" pitchFamily="18" charset="0"/>
                        <a:cs typeface="Times New Roman" panose="02020603050405020304" pitchFamily="18" charset="0"/>
                      </a:rPr>
                      <m:t>𝑸</m:t>
                    </m:r>
                    <m:r>
                      <a:rPr lang="en-US" altLang="zh-CN" sz="2800" i="1" spc="-100" dirty="0">
                        <a:latin typeface="Cambria Math" panose="02040503050406030204" pitchFamily="18" charset="0"/>
                        <a:cs typeface="Times New Roman" panose="02020603050405020304" pitchFamily="18" charset="0"/>
                        <a:sym typeface="Symbol" panose="05050102010706020507" pitchFamily="18" charset="2"/>
                      </a:rPr>
                      <m:t>→</m:t>
                    </m:r>
                    <m:r>
                      <a:rPr lang="en-US" altLang="zh-CN" sz="2800" i="1" spc="-100" dirty="0">
                        <a:latin typeface="Cambria Math" panose="02040503050406030204" pitchFamily="18" charset="0"/>
                        <a:cs typeface="Times New Roman" panose="02020603050405020304" pitchFamily="18" charset="0"/>
                      </a:rPr>
                      <m:t>𝑹</m:t>
                    </m:r>
                    <m:r>
                      <a:rPr lang="en-US" altLang="zh-CN" sz="2800" i="1" spc="-100" dirty="0">
                        <a:latin typeface="Cambria Math" panose="02040503050406030204" pitchFamily="18" charset="0"/>
                        <a:cs typeface="Times New Roman" panose="02020603050405020304" pitchFamily="18" charset="0"/>
                      </a:rPr>
                      <m:t>))</m:t>
                    </m:r>
                  </m:oMath>
                </a14:m>
                <a:endParaRPr lang="zh-CN" altLang="en-US" sz="3200" spc="-1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3250" name="标题 1">
                <a:extLst>
                  <a:ext uri="{FF2B5EF4-FFF2-40B4-BE49-F238E27FC236}">
                    <a16:creationId xmlns:a16="http://schemas.microsoft.com/office/drawing/2014/main" id="{F0D9FD6C-7443-4309-976E-D60BA8D7F035}"/>
                  </a:ext>
                </a:extLst>
              </p:cNvPr>
              <p:cNvSpPr>
                <a:spLocks noGrp="1" noRot="1" noChangeAspect="1" noMove="1" noResize="1" noEditPoints="1" noAdjustHandles="1" noChangeArrowheads="1" noChangeShapeType="1" noTextEdit="1"/>
              </p:cNvSpPr>
              <p:nvPr>
                <p:ph type="title"/>
              </p:nvPr>
            </p:nvSpPr>
            <p:spPr>
              <a:xfrm>
                <a:off x="925013" y="248204"/>
                <a:ext cx="8218988" cy="533400"/>
              </a:xfrm>
              <a:blipFill>
                <a:blip r:embed="rId2"/>
                <a:stretch>
                  <a:fillRect l="-1929" t="-24138" b="-42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939" name="内容占位符 2">
                <a:extLst>
                  <a:ext uri="{FF2B5EF4-FFF2-40B4-BE49-F238E27FC236}">
                    <a16:creationId xmlns:a16="http://schemas.microsoft.com/office/drawing/2014/main" id="{1595A057-CC8A-4864-B841-5800897089A0}"/>
                  </a:ext>
                </a:extLst>
              </p:cNvPr>
              <p:cNvSpPr>
                <a:spLocks noGrp="1" noChangeArrowheads="1"/>
              </p:cNvSpPr>
              <p:nvPr>
                <p:ph idx="1"/>
              </p:nvPr>
            </p:nvSpPr>
            <p:spPr>
              <a:xfrm>
                <a:off x="11603" y="967551"/>
                <a:ext cx="9110354" cy="5332608"/>
              </a:xfrm>
            </p:spPr>
            <p:txBody>
              <a:bodyPr/>
              <a:lstStyle/>
              <a:p>
                <a:pPr marL="0" indent="0">
                  <a:buNone/>
                </a:pPr>
                <a:r>
                  <a:rPr lang="zh-CN" altLang="zh-CN" sz="2400" b="0" dirty="0"/>
                  <a:t>证明：</a:t>
                </a:r>
                <a:r>
                  <a:rPr lang="pt-BR" altLang="zh-CN" sz="2400" b="0" dirty="0"/>
                  <a:t>                                                                                         </a:t>
                </a:r>
                <a:r>
                  <a:rPr lang="zh-CN" altLang="zh-CN" sz="2400" b="0" dirty="0">
                    <a:solidFill>
                      <a:srgbClr val="0070C0"/>
                    </a:solidFill>
                  </a:rPr>
                  <a:t>证据：</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en-US" altLang="zh-CN" sz="2400" dirty="0"/>
                  <a:t>    </a:t>
                </a:r>
                <a:r>
                  <a:rPr lang="de-DE" altLang="zh-CN" sz="2400" dirty="0">
                    <a:solidFill>
                      <a:srgbClr val="0070C0"/>
                    </a:solidFill>
                    <a:latin typeface="Palace Script MT" panose="030303020206070C0B05" pitchFamily="66" charset="0"/>
                  </a:rPr>
                  <a:t>A</a:t>
                </a:r>
                <a:r>
                  <a:rPr lang="de-DE" altLang="zh-CN" baseline="-25000" dirty="0">
                    <a:solidFill>
                      <a:srgbClr val="0070C0"/>
                    </a:solidFill>
                  </a:rPr>
                  <a:t>1</a:t>
                </a:r>
                <a:endParaRPr lang="en-US"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 </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pt-BR" altLang="zh-CN" sz="2400" dirty="0"/>
                  <a:t>                                                                                         </a:t>
                </a:r>
                <a:r>
                  <a:rPr lang="de-DE" altLang="zh-CN" sz="2400" dirty="0">
                    <a:solidFill>
                      <a:srgbClr val="0070C0"/>
                    </a:solidFill>
                    <a:latin typeface="Palace Script MT" panose="030303020206070C0B05" pitchFamily="66" charset="0"/>
                  </a:rPr>
                  <a:t>A</a:t>
                </a:r>
                <a:r>
                  <a:rPr lang="de-DE" altLang="zh-CN" baseline="-25000" dirty="0">
                    <a:solidFill>
                      <a:srgbClr val="0070C0"/>
                    </a:solidFill>
                  </a:rPr>
                  <a:t>2</a:t>
                </a:r>
                <a:endParaRPr lang="zh-CN"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de-DE" altLang="zh-CN" sz="2400" dirty="0">
                    <a:solidFill>
                      <a:schemeClr val="accent2"/>
                    </a:solidFill>
                    <a:latin typeface="Palace Script MT" panose="030303020206070C0B05" pitchFamily="66" charset="0"/>
                  </a:rPr>
                  <a:t>                                                                                                                      </a:t>
                </a:r>
                <a:r>
                  <a:rPr lang="de-DE" altLang="zh-CN" sz="2400" dirty="0">
                    <a:solidFill>
                      <a:srgbClr val="0070C0"/>
                    </a:solidFill>
                    <a:latin typeface="Palace Script MT" panose="030303020206070C0B05" pitchFamily="66" charset="0"/>
                  </a:rPr>
                  <a:t>A</a:t>
                </a:r>
                <a:r>
                  <a:rPr lang="de-DE" altLang="zh-CN" baseline="-25000" dirty="0">
                    <a:solidFill>
                      <a:srgbClr val="0070C0"/>
                    </a:solidFill>
                  </a:rPr>
                  <a:t>1</a:t>
                </a:r>
                <a:endParaRPr lang="en-US"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pt-BR" altLang="zh-CN" sz="2400" dirty="0"/>
                  <a:t> </a:t>
                </a:r>
              </a:p>
              <a:p>
                <a:pPr marL="0" indent="0" algn="r">
                  <a:buNone/>
                </a:pPr>
                <a14:m>
                  <m:oMathPara xmlns:m="http://schemas.openxmlformats.org/officeDocument/2006/math">
                    <m:oMathParaPr>
                      <m:jc m:val="right"/>
                    </m:oMathParaPr>
                    <m:oMath xmlns:m="http://schemas.openxmlformats.org/officeDocument/2006/math">
                      <m:r>
                        <a:rPr lang="pt-BR"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sym typeface="Symbol" panose="05050102010706020507" pitchFamily="18" charset="2"/>
                        </a:rPr>
                        <m:t>𝑹</m:t>
                      </m:r>
                      <m:r>
                        <a:rPr lang="pt-BR" altLang="zh-CN" sz="2400" b="1" i="1" dirty="0" smtClean="0">
                          <a:solidFill>
                            <a:srgbClr val="0070C0"/>
                          </a:solidFill>
                          <a:latin typeface="Cambria Math" panose="02040503050406030204" pitchFamily="18" charset="0"/>
                        </a:rPr>
                        <m:t>), </m:t>
                      </m:r>
                      <m:r>
                        <a:rPr lang="pt-BR" altLang="zh-CN" sz="2400" b="1" i="1" dirty="0" smtClean="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sym typeface="Symbol" panose="05050102010706020507" pitchFamily="18" charset="2"/>
                        </a:rPr>
                        <m:t>𝑹</m:t>
                      </m:r>
                    </m:oMath>
                  </m:oMathPara>
                </a14:m>
                <a:endParaRPr lang="zh-CN" altLang="zh-CN" sz="2400" i="1"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en-US" altLang="zh-CN" sz="2400" dirty="0"/>
                  <a:t> </a:t>
                </a:r>
                <a:endParaRPr lang="en-US" altLang="zh-CN" sz="2400" b="1" i="1" dirty="0">
                  <a:solidFill>
                    <a:srgbClr val="0070C0"/>
                  </a:solidFill>
                  <a:latin typeface="Cambria Math" panose="02040503050406030204" pitchFamily="18" charset="0"/>
                </a:endParaRPr>
              </a:p>
              <a:p>
                <a:pPr marL="0" indent="0">
                  <a:buNone/>
                </a:pPr>
                <a14:m>
                  <m:oMathPara xmlns:m="http://schemas.openxmlformats.org/officeDocument/2006/math">
                    <m:oMathParaPr>
                      <m:jc m:val="right"/>
                    </m:oMathParaPr>
                    <m:oMath xmlns:m="http://schemas.openxmlformats.org/officeDocument/2006/math">
                      <m:r>
                        <a:rPr lang="pt-BR"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sym typeface="Symbol" panose="05050102010706020507" pitchFamily="18" charset="2"/>
                        </a:rPr>
                        <m:t>𝑹</m:t>
                      </m:r>
                      <m:r>
                        <a:rPr lang="pt-BR" altLang="zh-CN" sz="2400" b="1" i="1" dirty="0" smtClean="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sym typeface="Symbol" panose="05050102010706020507" pitchFamily="18" charset="2"/>
                        </a:rPr>
                        <m:t>𝑹</m:t>
                      </m:r>
                      <m:r>
                        <a:rPr lang="en-US" altLang="zh-CN" sz="2400" b="1" dirty="0">
                          <a:solidFill>
                            <a:srgbClr val="0070C0"/>
                          </a:solidFill>
                          <a:latin typeface="Cambria Math" panose="02040503050406030204" pitchFamily="18" charset="0"/>
                          <a:sym typeface="Symbol" panose="05050102010706020507" pitchFamily="18" charset="2"/>
                        </a:rPr>
                        <m:t>)</m:t>
                      </m:r>
                    </m:oMath>
                  </m:oMathPara>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𝑷</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oMath>
                </a14:m>
                <a:endParaRPr lang="en-US" altLang="zh-CN" sz="2400" dirty="0">
                  <a:solidFill>
                    <a:srgbClr val="0070C0"/>
                  </a:solidFill>
                </a:endParaRPr>
              </a:p>
              <a:p>
                <a:pPr marL="0" indent="0">
                  <a:buNone/>
                </a:pPr>
                <a:r>
                  <a:rPr lang="zh-CN" altLang="zh-CN" sz="2400" b="0" dirty="0"/>
                  <a:t>证毕</a:t>
                </a:r>
              </a:p>
            </p:txBody>
          </p:sp>
        </mc:Choice>
        <mc:Fallback xmlns="">
          <p:sp>
            <p:nvSpPr>
              <p:cNvPr id="39939" name="内容占位符 2">
                <a:extLst>
                  <a:ext uri="{FF2B5EF4-FFF2-40B4-BE49-F238E27FC236}">
                    <a16:creationId xmlns:a16="http://schemas.microsoft.com/office/drawing/2014/main" id="{1595A057-CC8A-4864-B841-5800897089A0}"/>
                  </a:ext>
                </a:extLst>
              </p:cNvPr>
              <p:cNvSpPr>
                <a:spLocks noGrp="1" noRot="1" noChangeAspect="1" noMove="1" noResize="1" noEditPoints="1" noAdjustHandles="1" noChangeArrowheads="1" noChangeShapeType="1" noTextEdit="1"/>
              </p:cNvSpPr>
              <p:nvPr>
                <p:ph idx="1"/>
              </p:nvPr>
            </p:nvSpPr>
            <p:spPr>
              <a:xfrm>
                <a:off x="11603" y="967551"/>
                <a:ext cx="9110354" cy="5332608"/>
              </a:xfrm>
              <a:blipFill>
                <a:blip r:embed="rId3"/>
                <a:stretch>
                  <a:fillRect l="-1071" t="-686" b="-18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1197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93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93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9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0388" y="924447"/>
                <a:ext cx="8866188" cy="5792875"/>
              </a:xfrm>
            </p:spPr>
            <p:txBody>
              <a:bodyPr/>
              <a:lstStyle/>
              <a:p>
                <a:pPr marL="0" indent="0">
                  <a:buNone/>
                </a:pPr>
                <a:endParaRPr lang="en-US" altLang="zh-CN" sz="2400" dirty="0">
                  <a:sym typeface="Symbol" panose="05050102010706020507" pitchFamily="18" charset="2"/>
                </a:endParaRPr>
              </a:p>
              <a:p>
                <a:pPr marL="0" indent="0">
                  <a:buNone/>
                </a:pPr>
                <a:r>
                  <a:rPr lang="zh-CN" altLang="en-US" sz="2400" b="0" dirty="0">
                    <a:sym typeface="Symbol" panose="05050102010706020507" pitchFamily="18" charset="2"/>
                  </a:rPr>
                  <a:t>证明：                                                                                     </a:t>
                </a:r>
                <a:r>
                  <a:rPr lang="zh-CN" altLang="zh-CN" sz="2400" b="0" dirty="0">
                    <a:solidFill>
                      <a:srgbClr val="0070C0"/>
                    </a:solidFill>
                  </a:rPr>
                  <a:t>证据：</a:t>
                </a:r>
                <a:endParaRPr lang="en-US" altLang="zh-CN" sz="2400" b="0" dirty="0">
                  <a:sym typeface="Symbol" panose="05050102010706020507" pitchFamily="18" charset="2"/>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oMath>
                </a14:m>
                <a:r>
                  <a:rPr lang="zh-CN" altLang="en-US" sz="2400" dirty="0">
                    <a:sym typeface="Symbol" panose="05050102010706020507" pitchFamily="18" charset="2"/>
                  </a:rPr>
                  <a:t>    </a:t>
                </a:r>
                <a:r>
                  <a:rPr lang="en-US" altLang="zh-CN" sz="2400" dirty="0">
                    <a:solidFill>
                      <a:srgbClr val="0070C0"/>
                    </a:solidFill>
                    <a:latin typeface="Kunstler Script" pitchFamily="66" charset="0"/>
                  </a:rPr>
                  <a:t>A </a:t>
                </a:r>
                <a:r>
                  <a:rPr lang="en-US" altLang="zh-CN" baseline="-25000" dirty="0">
                    <a:solidFill>
                      <a:srgbClr val="0070C0"/>
                    </a:solidFill>
                  </a:rPr>
                  <a:t>2</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anose="05050102010706020507" pitchFamily="18" charset="2"/>
                      </a:rPr>
                      <m:t>)</m:t>
                    </m:r>
                  </m:oMath>
                </a14:m>
                <a:r>
                  <a:rPr lang="zh-CN" altLang="en-US" sz="2400" dirty="0">
                    <a:sym typeface="Symbol" panose="05050102010706020507" pitchFamily="18" charset="2"/>
                  </a:rPr>
                  <a:t>                                                               </a:t>
                </a:r>
                <a:r>
                  <a:rPr lang="en-US" altLang="zh-CN" sz="2400" dirty="0">
                    <a:solidFill>
                      <a:srgbClr val="0070C0"/>
                    </a:solidFill>
                    <a:latin typeface="Kunstler Script" pitchFamily="66" charset="0"/>
                  </a:rPr>
                  <a:t>A </a:t>
                </a:r>
                <a:r>
                  <a:rPr lang="en-US" altLang="zh-CN" baseline="-25000" dirty="0">
                    <a:solidFill>
                      <a:srgbClr val="0070C0"/>
                    </a:solidFill>
                  </a:rPr>
                  <a:t>1</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anose="05050102010706020507" pitchFamily="18" charset="2"/>
                      </a:rPr>
                      <m:t>)</m:t>
                    </m:r>
                  </m:oMath>
                </a14:m>
                <a:r>
                  <a:rPr lang="zh-CN" altLang="en-US" sz="2400" dirty="0">
                    <a:sym typeface="Symbol" panose="05050102010706020507" pitchFamily="18" charset="2"/>
                  </a:rPr>
                  <a:t>                                </a:t>
                </a:r>
                <a14:m>
                  <m:oMath xmlns:m="http://schemas.openxmlformats.org/officeDocument/2006/math">
                    <m:sSub>
                      <m:sSubPr>
                        <m:ctrlPr>
                          <a:rPr lang="en-US" altLang="zh-CN" sz="2400" b="1" i="1" dirty="0" smtClean="0">
                            <a:solidFill>
                              <a:srgbClr val="0070C0"/>
                            </a:solidFill>
                            <a:latin typeface="Cambria Math" panose="020405030504060302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𝟏</m:t>
                        </m:r>
                      </m:sub>
                    </m:sSub>
                    <m:r>
                      <a:rPr lang="en-US" altLang="zh-CN" sz="2400" b="1" i="1" dirty="0" smtClean="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𝟐</m:t>
                        </m:r>
                      </m:sub>
                    </m:sSub>
                    <m:r>
                      <a:rPr lang="en-US" altLang="zh-CN" sz="2400" b="1" i="1" dirty="0" smtClean="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𝟑</m:t>
                        </m:r>
                      </m:sub>
                    </m:sSub>
                  </m:oMath>
                </a14:m>
                <a:endParaRPr lang="en-US" altLang="zh-CN" sz="2400" dirty="0">
                  <a:solidFill>
                    <a:srgbClr val="0070C0"/>
                  </a:solidFill>
                  <a:sym typeface="Symbol" panose="05050102010706020507" pitchFamily="18" charset="2"/>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sym typeface="Symbol" panose="05050102010706020507" pitchFamily="18" charset="2"/>
                      </a:rPr>
                      <m:t>𝑸</m:t>
                    </m:r>
                    <m:r>
                      <a:rPr lang="pt-BR" altLang="zh-CN" sz="2400" b="1" i="1" dirty="0" smtClean="0">
                        <a:latin typeface="Cambria Math" panose="02040503050406030204" pitchFamily="18" charset="0"/>
                        <a:sym typeface="Symbol" panose="05050102010706020507" pitchFamily="18" charset="2"/>
                      </a:rPr>
                      <m:t>)</m:t>
                    </m:r>
                  </m:oMath>
                </a14:m>
                <a:r>
                  <a:rPr lang="zh-CN" altLang="en-US" sz="2400" dirty="0">
                    <a:sym typeface="Symbol" panose="05050102010706020507" pitchFamily="18" charset="2"/>
                  </a:rPr>
                  <a:t>                                                            </a:t>
                </a:r>
                <a:r>
                  <a:rPr lang="en-US" altLang="zh-CN" sz="2400" dirty="0">
                    <a:sym typeface="Symbol" panose="05050102010706020507" pitchFamily="18" charset="2"/>
                  </a:rPr>
                  <a:t>  </a:t>
                </a:r>
                <a:r>
                  <a:rPr lang="zh-CN" altLang="en-US" sz="2400" dirty="0">
                    <a:sym typeface="Symbol" panose="05050102010706020507" pitchFamily="18" charset="2"/>
                  </a:rPr>
                  <a:t>             </a:t>
                </a:r>
                <a:r>
                  <a:rPr lang="en-US" altLang="zh-CN" sz="2400" dirty="0">
                    <a:solidFill>
                      <a:srgbClr val="0070C0"/>
                    </a:solidFill>
                    <a:latin typeface="Kunstler Script" pitchFamily="66" charset="0"/>
                  </a:rPr>
                  <a:t>A</a:t>
                </a:r>
                <a:r>
                  <a:rPr lang="en-US" altLang="zh-CN" baseline="-25000" dirty="0">
                    <a:solidFill>
                      <a:srgbClr val="0070C0"/>
                    </a:solidFill>
                  </a:rPr>
                  <a:t> 1</a:t>
                </a:r>
              </a:p>
              <a:p>
                <a:pPr marL="0" indent="0">
                  <a:buNone/>
                </a:pPr>
                <a14:m>
                  <m:oMath xmlns:m="http://schemas.openxmlformats.org/officeDocument/2006/math">
                    <m:r>
                      <a:rPr lang="en-US" altLang="zh-CN" sz="2400" b="1" i="1" dirty="0" smtClean="0">
                        <a:latin typeface="Cambria Math" panose="02040503050406030204" pitchFamily="18" charset="0"/>
                      </a:rPr>
                      <m:t>𝑨</m:t>
                    </m:r>
                    <m:r>
                      <a:rPr lang="en-US" altLang="zh-CN" b="1" i="1" baseline="-25000" dirty="0" smtClean="0">
                        <a:latin typeface="Cambria Math" panose="02040503050406030204" pitchFamily="18" charset="0"/>
                      </a:rPr>
                      <m:t>𝟓</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pt-BR"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oMath>
                </a14:m>
                <a:r>
                  <a:rPr lang="zh-CN" altLang="en-US" sz="2400" dirty="0">
                    <a:sym typeface="Symbol" panose="05050102010706020507" pitchFamily="18" charset="2"/>
                  </a:rPr>
                  <a:t>                                                                   </a:t>
                </a:r>
                <a14:m>
                  <m:oMath xmlns:m="http://schemas.openxmlformats.org/officeDocument/2006/math">
                    <m:sSub>
                      <m:sSubPr>
                        <m:ctrlPr>
                          <a:rPr lang="en-US" altLang="zh-CN" sz="2400" b="1" i="1" dirty="0" smtClean="0">
                            <a:solidFill>
                              <a:srgbClr val="0070C0"/>
                            </a:solidFill>
                            <a:latin typeface="Cambria Math" panose="020405030504060302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𝟑</m:t>
                        </m:r>
                      </m:sub>
                    </m:sSub>
                    <m:r>
                      <a:rPr lang="en-US" altLang="zh-CN" sz="2400" b="1" i="1" dirty="0" smtClean="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𝟒</m:t>
                        </m:r>
                      </m:sub>
                    </m:sSub>
                    <m:r>
                      <a:rPr lang="en-US" altLang="zh-CN" sz="2400" b="1" i="1" dirty="0" smtClean="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𝟓</m:t>
                        </m:r>
                      </m:sub>
                    </m:sSub>
                  </m:oMath>
                </a14:m>
                <a:endParaRPr lang="en-US" altLang="zh-CN" sz="2400" dirty="0">
                  <a:solidFill>
                    <a:srgbClr val="0070C0"/>
                  </a:solidFill>
                  <a:sym typeface="Symbol" panose="05050102010706020507" pitchFamily="18" charset="2"/>
                </a:endParaRPr>
              </a:p>
              <a:p>
                <a:pPr marL="0" indent="0">
                  <a:buNone/>
                </a:pPr>
                <a:r>
                  <a:rPr lang="zh-CN" altLang="zh-CN" sz="2400" b="0" dirty="0"/>
                  <a:t>证毕</a:t>
                </a:r>
              </a:p>
              <a:p>
                <a:pPr marL="57150" indent="0">
                  <a:buNone/>
                </a:pPr>
                <a:endParaRPr lang="en-US" altLang="zh-CN" sz="2400" dirty="0">
                  <a:solidFill>
                    <a:srgbClr val="0070C0"/>
                  </a:solidFill>
                  <a:sym typeface="Symbol" panose="05050102010706020507" pitchFamily="18" charset="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0388" y="924447"/>
                <a:ext cx="8866188" cy="5792875"/>
              </a:xfrm>
              <a:blipFill>
                <a:blip r:embed="rId3"/>
                <a:stretch>
                  <a:fillRect l="-1031" r="-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BED273C9-F75E-124E-A553-37A6AFB3C651}"/>
                  </a:ext>
                </a:extLst>
              </p:cNvPr>
              <p:cNvSpPr>
                <a:spLocks noGrp="1"/>
              </p:cNvSpPr>
              <p:nvPr>
                <p:ph type="title"/>
              </p:nvPr>
            </p:nvSpPr>
            <p:spPr>
              <a:xfrm>
                <a:off x="925129" y="235456"/>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4.5.6 </a:t>
                </a:r>
                <a14:m>
                  <m:oMath xmlns:m="http://schemas.openxmlformats.org/officeDocument/2006/math">
                    <m:r>
                      <a:rPr lang="zh-CN" altLang="en-US" b="1" i="1" dirty="0" smtClean="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cs typeface="Times New Roman" panose="02020603050405020304" pitchFamily="18" charset="0"/>
                        <a:sym typeface="Symbol" panose="05050102010706020507" pitchFamily="18" charset="2"/>
                      </a:rPr>
                      <m:t>𝑸</m:t>
                    </m:r>
                  </m:oMath>
                </a14:m>
                <a:endParaRPr lang="zh-CN" altLang="en-US" i="1" dirty="0">
                  <a:latin typeface="Times New Roman" panose="02020603050405020304" pitchFamily="18" charset="0"/>
                  <a:cs typeface="Times New Roman" panose="02020603050405020304" pitchFamily="18" charset="0"/>
                </a:endParaRPr>
              </a:p>
            </p:txBody>
          </p:sp>
        </mc:Choice>
        <mc:Fallback xmlns="">
          <p:sp>
            <p:nvSpPr>
              <p:cNvPr id="4" name="标题 3">
                <a:extLst>
                  <a:ext uri="{FF2B5EF4-FFF2-40B4-BE49-F238E27FC236}">
                    <a16:creationId xmlns:a16="http://schemas.microsoft.com/office/drawing/2014/main" id="{BED273C9-F75E-124E-A553-37A6AFB3C651}"/>
                  </a:ext>
                </a:extLst>
              </p:cNvPr>
              <p:cNvSpPr>
                <a:spLocks noGrp="1" noRot="1" noChangeAspect="1" noMove="1" noResize="1" noEditPoints="1" noAdjustHandles="1" noChangeArrowheads="1" noChangeShapeType="1" noTextEdit="1"/>
              </p:cNvSpPr>
              <p:nvPr>
                <p:ph type="title"/>
              </p:nvPr>
            </p:nvSpPr>
            <p:spPr>
              <a:xfrm>
                <a:off x="925129" y="235456"/>
                <a:ext cx="7446962" cy="533400"/>
              </a:xfrm>
              <a:blipFill>
                <a:blip r:embed="rId4"/>
                <a:stretch>
                  <a:fillRect l="-2539" t="-33333" b="-540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7387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8" name="标题 1">
                <a:extLst>
                  <a:ext uri="{FF2B5EF4-FFF2-40B4-BE49-F238E27FC236}">
                    <a16:creationId xmlns:a16="http://schemas.microsoft.com/office/drawing/2014/main" id="{0090D814-E128-4AD9-BD7B-EE7F5BF08B28}"/>
                  </a:ext>
                </a:extLst>
              </p:cNvPr>
              <p:cNvSpPr>
                <a:spLocks noGrp="1" noChangeArrowheads="1"/>
              </p:cNvSpPr>
              <p:nvPr>
                <p:ph type="title"/>
              </p:nvPr>
            </p:nvSpPr>
            <p:spPr>
              <a:xfrm>
                <a:off x="924881" y="246357"/>
                <a:ext cx="8108587" cy="533400"/>
              </a:xfrm>
              <a:no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4.5.7 </a:t>
                </a:r>
                <a14:m>
                  <m:oMath xmlns:m="http://schemas.openxmlformats.org/officeDocument/2006/math">
                    <m:r>
                      <a:rPr lang="en-US" altLang="zh-CN" b="1" i="1" dirty="0" smtClean="0">
                        <a:solidFill>
                          <a:srgbClr val="FF0000"/>
                        </a:solidFill>
                        <a:latin typeface="Cambria Math" panose="02040503050406030204" pitchFamily="18" charset="0"/>
                        <a:ea typeface="+mn-ea"/>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oMath>
                </a14:m>
                <a:endParaRPr lang="zh-CN" altLang="en-US" i="1" dirty="0">
                  <a:latin typeface="Times New Roman" panose="02020603050405020304" pitchFamily="18" charset="0"/>
                  <a:cs typeface="Times New Roman" panose="02020603050405020304" pitchFamily="18" charset="0"/>
                </a:endParaRPr>
              </a:p>
            </p:txBody>
          </p:sp>
        </mc:Choice>
        <mc:Fallback xmlns="">
          <p:sp>
            <p:nvSpPr>
              <p:cNvPr id="55298" name="标题 1">
                <a:extLst>
                  <a:ext uri="{FF2B5EF4-FFF2-40B4-BE49-F238E27FC236}">
                    <a16:creationId xmlns:a16="http://schemas.microsoft.com/office/drawing/2014/main" id="{0090D814-E128-4AD9-BD7B-EE7F5BF08B28}"/>
                  </a:ext>
                </a:extLst>
              </p:cNvPr>
              <p:cNvSpPr>
                <a:spLocks noGrp="1" noRot="1" noChangeAspect="1" noMove="1" noResize="1" noEditPoints="1" noAdjustHandles="1" noChangeArrowheads="1" noChangeShapeType="1" noTextEdit="1"/>
              </p:cNvSpPr>
              <p:nvPr>
                <p:ph type="title"/>
              </p:nvPr>
            </p:nvSpPr>
            <p:spPr>
              <a:xfrm>
                <a:off x="924881" y="246357"/>
                <a:ext cx="8108587" cy="533400"/>
              </a:xfrm>
              <a:blipFill>
                <a:blip r:embed="rId2"/>
                <a:stretch>
                  <a:fillRect l="-2331"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675" name="内容占位符 2">
                <a:extLst>
                  <a:ext uri="{FF2B5EF4-FFF2-40B4-BE49-F238E27FC236}">
                    <a16:creationId xmlns:a16="http://schemas.microsoft.com/office/drawing/2014/main" id="{A7D6E7A6-B190-4490-A54F-D37918191E86}"/>
                  </a:ext>
                </a:extLst>
              </p:cNvPr>
              <p:cNvSpPr>
                <a:spLocks noGrp="1" noChangeArrowheads="1"/>
              </p:cNvSpPr>
              <p:nvPr>
                <p:ph idx="1"/>
              </p:nvPr>
            </p:nvSpPr>
            <p:spPr>
              <a:xfrm>
                <a:off x="84062" y="1290980"/>
                <a:ext cx="8992206" cy="4793298"/>
              </a:xfrm>
            </p:spPr>
            <p:txBody>
              <a:bodyPr/>
              <a:lstStyle/>
              <a:p>
                <a:pPr marL="0" indent="0">
                  <a:lnSpc>
                    <a:spcPts val="3360"/>
                  </a:lnSpc>
                  <a:buNone/>
                </a:pPr>
                <a:r>
                  <a:rPr lang="zh-CN" altLang="zh-CN" sz="2400" b="0" dirty="0"/>
                  <a:t>证明：</a:t>
                </a:r>
                <a:r>
                  <a:rPr lang="zh-CN" altLang="en-US" sz="2400" b="0" dirty="0"/>
                  <a:t>                                                                       </a:t>
                </a:r>
                <a:r>
                  <a:rPr lang="zh-CN" altLang="zh-CN" sz="2400" b="0" dirty="0">
                    <a:solidFill>
                      <a:srgbClr val="0070C0"/>
                    </a:solidFill>
                  </a:rPr>
                  <a:t>证据：</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sz="2400" dirty="0"/>
                  <a:t>                              </a:t>
                </a:r>
                <a:r>
                  <a:rPr lang="de-DE" altLang="zh-CN" sz="2400" dirty="0">
                    <a:solidFill>
                      <a:srgbClr val="0070C0"/>
                    </a:solidFill>
                    <a:latin typeface="Palace Script MT" panose="030303020206070C0B05" pitchFamily="66" charset="0"/>
                  </a:rPr>
                  <a:t>A</a:t>
                </a:r>
                <a:r>
                  <a:rPr lang="de-DE" altLang="zh-CN" baseline="-25000" dirty="0">
                    <a:solidFill>
                      <a:srgbClr val="0070C0"/>
                    </a:solidFill>
                  </a:rPr>
                  <a:t>1</a:t>
                </a:r>
                <a:endParaRPr lang="zh-CN"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en-US" altLang="zh-CN" sz="2400" b="1" i="1" dirty="0" smtClean="0">
                        <a:latin typeface="Cambria Math" panose="02040503050406030204" pitchFamily="18" charset="0"/>
                      </a:rPr>
                      <m:t>= (</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sz="2400" dirty="0"/>
                  <a:t>           </a:t>
                </a:r>
                <a:r>
                  <a:rPr lang="de-DE" altLang="zh-CN" sz="2400" dirty="0">
                    <a:solidFill>
                      <a:srgbClr val="0070C0"/>
                    </a:solidFill>
                    <a:latin typeface="Palace Script MT" panose="030303020206070C0B05" pitchFamily="66" charset="0"/>
                  </a:rPr>
                  <a:t>A</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sz="2400" dirty="0"/>
                  <a:t>                        </a:t>
                </a:r>
                <a:r>
                  <a:rPr lang="de-DE" altLang="zh-CN" sz="2400" dirty="0">
                    <a:solidFill>
                      <a:srgbClr val="0070C0"/>
                    </a:solidFill>
                    <a:latin typeface="Palace Script MT" panose="030303020206070C0B05" pitchFamily="66" charset="0"/>
                  </a:rPr>
                  <a:t>A</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sz="2400" dirty="0"/>
                  <a:t> </a:t>
                </a:r>
                <a:r>
                  <a:rPr lang="zh-CN" altLang="en-US"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oMath>
                </a14:m>
                <a:endParaRPr lang="zh-CN"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sz="2400" dirty="0"/>
                  <a:t> </a:t>
                </a:r>
                <a:r>
                  <a:rPr lang="de-DE" altLang="zh-CN" sz="2400" dirty="0">
                    <a:solidFill>
                      <a:srgbClr val="0070C0"/>
                    </a:solidFill>
                    <a:latin typeface="Palace Script MT" panose="030303020206070C0B05" pitchFamily="66" charset="0"/>
                  </a:rPr>
                  <a:t>A</a:t>
                </a:r>
                <a:r>
                  <a:rPr lang="de-DE" altLang="zh-CN" baseline="-25000" dirty="0">
                    <a:solidFill>
                      <a:srgbClr val="0070C0"/>
                    </a:solidFill>
                  </a:rPr>
                  <a:t>2</a:t>
                </a:r>
                <a:endParaRPr lang="en-US" altLang="zh-CN" baseline="-25000" dirty="0">
                  <a:solidFill>
                    <a:srgbClr val="0070C0"/>
                  </a:solidFill>
                </a:endParaRPr>
              </a:p>
              <a:p>
                <a:pPr marL="0" indent="0">
                  <a:lnSpc>
                    <a:spcPts val="336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zh-CN" altLang="en-US"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oMath>
                </a14:m>
                <a:endParaRPr lang="zh-CN" altLang="zh-CN" sz="2400" dirty="0">
                  <a:solidFill>
                    <a:srgbClr val="0070C0"/>
                  </a:solidFill>
                </a:endParaRPr>
              </a:p>
              <a:p>
                <a:pPr marL="0" indent="0">
                  <a:lnSpc>
                    <a:spcPts val="336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sz="2400"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oMath>
                </a14:m>
                <a:endParaRPr lang="zh-CN" altLang="zh-CN" sz="2400" i="1" dirty="0">
                  <a:solidFill>
                    <a:srgbClr val="0070C0"/>
                  </a:solidFill>
                </a:endParaRPr>
              </a:p>
              <a:p>
                <a:pPr marL="0" indent="0">
                  <a:lnSpc>
                    <a:spcPts val="336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𝟖</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oMath>
                </a14:m>
                <a:r>
                  <a:rPr lang="en-US" altLang="zh-CN" sz="2400" dirty="0"/>
                  <a:t>             </a:t>
                </a:r>
                <a:r>
                  <a:rPr lang="zh-CN" altLang="en-US" sz="2400" dirty="0"/>
                  <a:t>             </a:t>
                </a:r>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oMath>
                </a14:m>
                <a:endParaRPr lang="zh-CN" altLang="zh-CN" sz="2400" dirty="0">
                  <a:solidFill>
                    <a:srgbClr val="0070C0"/>
                  </a:solidFill>
                </a:endParaRPr>
              </a:p>
              <a:p>
                <a:pPr marL="0" indent="0">
                  <a:lnSpc>
                    <a:spcPts val="3360"/>
                  </a:lnSpc>
                  <a:buNone/>
                </a:pPr>
                <a:r>
                  <a:rPr lang="zh-CN" altLang="zh-CN" sz="2400" b="0" dirty="0"/>
                  <a:t>证毕</a:t>
                </a:r>
              </a:p>
              <a:p>
                <a:endParaRPr lang="zh-CN" altLang="en-US" sz="2400" dirty="0"/>
              </a:p>
            </p:txBody>
          </p:sp>
        </mc:Choice>
        <mc:Fallback xmlns="">
          <p:sp>
            <p:nvSpPr>
              <p:cNvPr id="28675" name="内容占位符 2">
                <a:extLst>
                  <a:ext uri="{FF2B5EF4-FFF2-40B4-BE49-F238E27FC236}">
                    <a16:creationId xmlns:a16="http://schemas.microsoft.com/office/drawing/2014/main" id="{A7D6E7A6-B190-4490-A54F-D37918191E86}"/>
                  </a:ext>
                </a:extLst>
              </p:cNvPr>
              <p:cNvSpPr>
                <a:spLocks noGrp="1" noRot="1" noChangeAspect="1" noMove="1" noResize="1" noEditPoints="1" noAdjustHandles="1" noChangeArrowheads="1" noChangeShapeType="1" noTextEdit="1"/>
              </p:cNvSpPr>
              <p:nvPr>
                <p:ph idx="1"/>
              </p:nvPr>
            </p:nvSpPr>
            <p:spPr>
              <a:xfrm>
                <a:off x="84062" y="1290980"/>
                <a:ext cx="8992206" cy="4793298"/>
              </a:xfrm>
              <a:blipFill>
                <a:blip r:embed="rId3"/>
                <a:stretch>
                  <a:fillRect l="-1085" t="-891" r="-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520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2" name="标题 1">
                <a:extLst>
                  <a:ext uri="{FF2B5EF4-FFF2-40B4-BE49-F238E27FC236}">
                    <a16:creationId xmlns:a16="http://schemas.microsoft.com/office/drawing/2014/main" id="{486D874E-41F8-4D13-84CA-D6A77189E840}"/>
                  </a:ext>
                </a:extLst>
              </p:cNvPr>
              <p:cNvSpPr>
                <a:spLocks noGrp="1" noChangeArrowheads="1"/>
              </p:cNvSpPr>
              <p:nvPr>
                <p:ph type="title"/>
              </p:nvPr>
            </p:nvSpPr>
            <p:spPr>
              <a:xfrm>
                <a:off x="920227" y="245650"/>
                <a:ext cx="7446962" cy="533400"/>
              </a:xfrm>
              <a:no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4.5.8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𝑸</m:t>
                    </m:r>
                    <m:r>
                      <a:rPr lang="pt-BR" altLang="zh-CN" b="1" i="1"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oMath>
                </a14:m>
                <a:endParaRPr lang="zh-CN" altLang="en-US" i="1" dirty="0">
                  <a:latin typeface="Times New Roman" panose="02020603050405020304" pitchFamily="18" charset="0"/>
                  <a:cs typeface="Times New Roman" panose="02020603050405020304" pitchFamily="18" charset="0"/>
                </a:endParaRPr>
              </a:p>
            </p:txBody>
          </p:sp>
        </mc:Choice>
        <mc:Fallback xmlns="">
          <p:sp>
            <p:nvSpPr>
              <p:cNvPr id="56322" name="标题 1">
                <a:extLst>
                  <a:ext uri="{FF2B5EF4-FFF2-40B4-BE49-F238E27FC236}">
                    <a16:creationId xmlns:a16="http://schemas.microsoft.com/office/drawing/2014/main" id="{486D874E-41F8-4D13-84CA-D6A77189E840}"/>
                  </a:ext>
                </a:extLst>
              </p:cNvPr>
              <p:cNvSpPr>
                <a:spLocks noGrp="1" noRot="1" noChangeAspect="1" noMove="1" noResize="1" noEditPoints="1" noAdjustHandles="1" noChangeArrowheads="1" noChangeShapeType="1" noTextEdit="1"/>
              </p:cNvSpPr>
              <p:nvPr>
                <p:ph type="title"/>
              </p:nvPr>
            </p:nvSpPr>
            <p:spPr>
              <a:xfrm>
                <a:off x="920227" y="245650"/>
                <a:ext cx="7446962" cy="533400"/>
              </a:xfrm>
              <a:blipFill>
                <a:blip r:embed="rId2"/>
                <a:stretch>
                  <a:fillRect l="-2537"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699" name="内容占位符 2">
                <a:extLst>
                  <a:ext uri="{FF2B5EF4-FFF2-40B4-BE49-F238E27FC236}">
                    <a16:creationId xmlns:a16="http://schemas.microsoft.com/office/drawing/2014/main" id="{93304670-3D48-42EB-85E1-E00672F2872E}"/>
                  </a:ext>
                </a:extLst>
              </p:cNvPr>
              <p:cNvSpPr>
                <a:spLocks noGrp="1" noChangeArrowheads="1"/>
              </p:cNvSpPr>
              <p:nvPr>
                <p:ph idx="1"/>
              </p:nvPr>
            </p:nvSpPr>
            <p:spPr>
              <a:xfrm>
                <a:off x="228146" y="1870557"/>
                <a:ext cx="8589963" cy="3436938"/>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oMath>
                </a14:m>
                <a:r>
                  <a:rPr lang="en-US" altLang="zh-CN" dirty="0"/>
                  <a:t>          </a:t>
                </a:r>
                <a:r>
                  <a:rPr lang="en-US" altLang="zh-CN" dirty="0">
                    <a:solidFill>
                      <a:srgbClr val="0070C0"/>
                    </a:solidFill>
                    <a:latin typeface="Kunstler Script" pitchFamily="66" charset="0"/>
                  </a:rPr>
                  <a:t>A </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oMath>
                </a14:m>
                <a:r>
                  <a:rPr lang="en-US" altLang="zh-CN" dirty="0"/>
                  <a:t>                                </a:t>
                </a:r>
                <a14:m>
                  <m:oMath xmlns:m="http://schemas.openxmlformats.org/officeDocument/2006/math">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rPr>
                      <m:t>𝑸</m:t>
                    </m:r>
                  </m:oMath>
                </a14:m>
                <a:endParaRPr lang="zh-CN" altLang="zh-CN" i="1"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dirty="0">
                  <a:solidFill>
                    <a:srgbClr val="0070C0"/>
                  </a:solidFill>
                </a:endParaRPr>
              </a:p>
              <a:p>
                <a:pPr marL="0" indent="0">
                  <a:buNone/>
                </a:pPr>
                <a:r>
                  <a:rPr lang="zh-CN" altLang="zh-CN" b="0" dirty="0"/>
                  <a:t>证毕</a:t>
                </a:r>
              </a:p>
              <a:p>
                <a:endParaRPr lang="zh-CN" altLang="en-US" dirty="0"/>
              </a:p>
            </p:txBody>
          </p:sp>
        </mc:Choice>
        <mc:Fallback xmlns="">
          <p:sp>
            <p:nvSpPr>
              <p:cNvPr id="29699" name="内容占位符 2">
                <a:extLst>
                  <a:ext uri="{FF2B5EF4-FFF2-40B4-BE49-F238E27FC236}">
                    <a16:creationId xmlns:a16="http://schemas.microsoft.com/office/drawing/2014/main" id="{93304670-3D48-42EB-85E1-E00672F2872E}"/>
                  </a:ext>
                </a:extLst>
              </p:cNvPr>
              <p:cNvSpPr>
                <a:spLocks noGrp="1" noRot="1" noChangeAspect="1" noMove="1" noResize="1" noEditPoints="1" noAdjustHandles="1" noChangeArrowheads="1" noChangeShapeType="1" noTextEdit="1"/>
              </p:cNvSpPr>
              <p:nvPr>
                <p:ph idx="1"/>
              </p:nvPr>
            </p:nvSpPr>
            <p:spPr>
              <a:xfrm>
                <a:off x="228146" y="1870557"/>
                <a:ext cx="8589963" cy="3436938"/>
              </a:xfrm>
              <a:blipFill>
                <a:blip r:embed="rId3"/>
                <a:stretch>
                  <a:fillRect l="-1418" t="-14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7487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46" name="标题 1">
                <a:extLst>
                  <a:ext uri="{FF2B5EF4-FFF2-40B4-BE49-F238E27FC236}">
                    <a16:creationId xmlns:a16="http://schemas.microsoft.com/office/drawing/2014/main" id="{8FC32E89-4312-49A1-AA07-10F00043AAFF}"/>
                  </a:ext>
                </a:extLst>
              </p:cNvPr>
              <p:cNvSpPr>
                <a:spLocks noGrp="1" noChangeArrowheads="1"/>
              </p:cNvSpPr>
              <p:nvPr>
                <p:ph type="title"/>
              </p:nvPr>
            </p:nvSpPr>
            <p:spPr>
              <a:xfrm>
                <a:off x="918855" y="244482"/>
                <a:ext cx="8094516"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4.5.9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7346" name="标题 1">
                <a:extLst>
                  <a:ext uri="{FF2B5EF4-FFF2-40B4-BE49-F238E27FC236}">
                    <a16:creationId xmlns:a16="http://schemas.microsoft.com/office/drawing/2014/main" id="{8FC32E89-4312-49A1-AA07-10F00043AAFF}"/>
                  </a:ext>
                </a:extLst>
              </p:cNvPr>
              <p:cNvSpPr>
                <a:spLocks noGrp="1" noRot="1" noChangeAspect="1" noMove="1" noResize="1" noEditPoints="1" noAdjustHandles="1" noChangeArrowheads="1" noChangeShapeType="1" noTextEdit="1"/>
              </p:cNvSpPr>
              <p:nvPr>
                <p:ph type="title"/>
              </p:nvPr>
            </p:nvSpPr>
            <p:spPr>
              <a:xfrm>
                <a:off x="918855" y="244482"/>
                <a:ext cx="8094516" cy="533400"/>
              </a:xfrm>
              <a:blipFill>
                <a:blip r:embed="rId2"/>
                <a:stretch>
                  <a:fillRect l="-2334" t="-31818" b="-5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723" name="内容占位符 2">
                <a:extLst>
                  <a:ext uri="{FF2B5EF4-FFF2-40B4-BE49-F238E27FC236}">
                    <a16:creationId xmlns:a16="http://schemas.microsoft.com/office/drawing/2014/main" id="{3A76D3B0-7FA6-4118-9FA1-FB0EB8BADA9B}"/>
                  </a:ext>
                </a:extLst>
              </p:cNvPr>
              <p:cNvSpPr>
                <a:spLocks noGrp="1" noChangeArrowheads="1"/>
              </p:cNvSpPr>
              <p:nvPr>
                <p:ph idx="1"/>
              </p:nvPr>
            </p:nvSpPr>
            <p:spPr>
              <a:xfrm>
                <a:off x="277018" y="1539393"/>
                <a:ext cx="8589963" cy="4156605"/>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m:t>
                    </m:r>
                  </m:oMath>
                </a14:m>
                <a:r>
                  <a:rPr lang="pt-BR"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oMath>
                </a14:m>
                <a:r>
                  <a:rPr lang="pt-BR" altLang="zh-CN" dirty="0"/>
                  <a:t>                      </a:t>
                </a:r>
                <a:r>
                  <a:rPr lang="zh-CN" altLang="en-US"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pt-BR" altLang="zh-CN" b="1" i="1" dirty="0" smtClean="0">
                        <a:latin typeface="Cambria Math" panose="02040503050406030204" pitchFamily="18" charset="0"/>
                      </a:rPr>
                      <m:t>)</m:t>
                    </m:r>
                  </m:oMath>
                </a14:m>
                <a:r>
                  <a:rPr lang="pt-BR"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pt-BR" altLang="zh-CN" b="1" i="1" dirty="0" smtClean="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pt-BR" altLang="zh-CN" baseline="-25000" dirty="0">
                  <a:solidFill>
                    <a:schemeClr val="accent2"/>
                  </a:solidFill>
                </a:endParaRPr>
              </a:p>
              <a:p>
                <a:pPr marL="0" indent="0">
                  <a:buNone/>
                </a:pPr>
                <a:r>
                  <a:rPr lang="zh-CN" altLang="zh-CN" b="0" dirty="0"/>
                  <a:t>证毕</a:t>
                </a:r>
                <a:endParaRPr lang="zh-CN" altLang="en-US" b="0" dirty="0"/>
              </a:p>
            </p:txBody>
          </p:sp>
        </mc:Choice>
        <mc:Fallback xmlns="">
          <p:sp>
            <p:nvSpPr>
              <p:cNvPr id="30723" name="内容占位符 2">
                <a:extLst>
                  <a:ext uri="{FF2B5EF4-FFF2-40B4-BE49-F238E27FC236}">
                    <a16:creationId xmlns:a16="http://schemas.microsoft.com/office/drawing/2014/main" id="{3A76D3B0-7FA6-4118-9FA1-FB0EB8BADA9B}"/>
                  </a:ext>
                </a:extLst>
              </p:cNvPr>
              <p:cNvSpPr>
                <a:spLocks noGrp="1" noRot="1" noChangeAspect="1" noMove="1" noResize="1" noEditPoints="1" noAdjustHandles="1" noChangeArrowheads="1" noChangeShapeType="1" noTextEdit="1"/>
              </p:cNvSpPr>
              <p:nvPr>
                <p:ph idx="1"/>
              </p:nvPr>
            </p:nvSpPr>
            <p:spPr>
              <a:xfrm>
                <a:off x="277018" y="1539393"/>
                <a:ext cx="8589963" cy="4156605"/>
              </a:xfrm>
              <a:blipFill>
                <a:blip r:embed="rId3"/>
                <a:stretch>
                  <a:fillRect l="-1418" t="-117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370" name="标题 1">
                <a:extLst>
                  <a:ext uri="{FF2B5EF4-FFF2-40B4-BE49-F238E27FC236}">
                    <a16:creationId xmlns:a16="http://schemas.microsoft.com/office/drawing/2014/main" id="{BA97959F-F3FD-45BC-8776-778D54F3A979}"/>
                  </a:ext>
                </a:extLst>
              </p:cNvPr>
              <p:cNvSpPr>
                <a:spLocks noGrp="1" noChangeArrowheads="1"/>
              </p:cNvSpPr>
              <p:nvPr>
                <p:ph type="title"/>
              </p:nvPr>
            </p:nvSpPr>
            <p:spPr>
              <a:xfrm>
                <a:off x="923075" y="172020"/>
                <a:ext cx="8220925" cy="533400"/>
              </a:xfrm>
              <a:solidFill>
                <a:schemeClr val="bg1"/>
              </a:solid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4.5.10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8370" name="标题 1">
                <a:extLst>
                  <a:ext uri="{FF2B5EF4-FFF2-40B4-BE49-F238E27FC236}">
                    <a16:creationId xmlns:a16="http://schemas.microsoft.com/office/drawing/2014/main" id="{BA97959F-F3FD-45BC-8776-778D54F3A979}"/>
                  </a:ext>
                </a:extLst>
              </p:cNvPr>
              <p:cNvSpPr>
                <a:spLocks noGrp="1" noRot="1" noChangeAspect="1" noMove="1" noResize="1" noEditPoints="1" noAdjustHandles="1" noChangeArrowheads="1" noChangeShapeType="1" noTextEdit="1"/>
              </p:cNvSpPr>
              <p:nvPr>
                <p:ph type="title"/>
              </p:nvPr>
            </p:nvSpPr>
            <p:spPr>
              <a:xfrm>
                <a:off x="923075" y="172020"/>
                <a:ext cx="8220925" cy="533400"/>
              </a:xfrm>
              <a:blipFill>
                <a:blip r:embed="rId3"/>
                <a:stretch>
                  <a:fillRect l="-2224" t="-31818" b="-5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75" name="内容占位符 2">
                <a:extLst>
                  <a:ext uri="{FF2B5EF4-FFF2-40B4-BE49-F238E27FC236}">
                    <a16:creationId xmlns:a16="http://schemas.microsoft.com/office/drawing/2014/main" id="{D228BF2A-6694-47CA-A45D-90F75168D0A3}"/>
                  </a:ext>
                </a:extLst>
              </p:cNvPr>
              <p:cNvSpPr>
                <a:spLocks noGrp="1" noChangeArrowheads="1"/>
              </p:cNvSpPr>
              <p:nvPr>
                <p:ph idx="1"/>
              </p:nvPr>
            </p:nvSpPr>
            <p:spPr>
              <a:xfrm>
                <a:off x="63063" y="942410"/>
                <a:ext cx="9021817" cy="5869628"/>
              </a:xfrm>
              <a:noFill/>
            </p:spPr>
            <p:txBody>
              <a:bodyPr/>
              <a:lstStyle/>
              <a:p>
                <a:pPr marL="0" indent="0">
                  <a:lnSpc>
                    <a:spcPct val="100000"/>
                  </a:lnSpc>
                  <a:spcAft>
                    <a:spcPts val="300"/>
                  </a:spcAft>
                  <a:buNone/>
                </a:pPr>
                <a:r>
                  <a:rPr lang="zh-CN" altLang="zh-CN" sz="2400" b="0" dirty="0"/>
                  <a:t>证明：</a:t>
                </a:r>
                <a:r>
                  <a:rPr lang="en-US" altLang="zh-CN" sz="2400" b="0" dirty="0"/>
                  <a:t>                                                                      </a:t>
                </a:r>
                <a:r>
                  <a:rPr lang="zh-CN" altLang="zh-CN" sz="2400" b="0" dirty="0">
                    <a:solidFill>
                      <a:srgbClr val="0070C0"/>
                    </a:solidFill>
                  </a:rPr>
                  <a:t>证据：</a:t>
                </a:r>
              </a:p>
              <a:p>
                <a:pPr marL="0" indent="0">
                  <a:lnSpc>
                    <a:spcPct val="100000"/>
                  </a:lnSpc>
                  <a:spcAft>
                    <a:spcPts val="30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oMath>
                </a14:m>
                <a:r>
                  <a:rPr lang="pt-BR" altLang="zh-CN" sz="2400" i="1" dirty="0"/>
                  <a:t>    </a:t>
                </a:r>
                <a:r>
                  <a:rPr lang="zh-CN" altLang="en-US" sz="2400" i="1" dirty="0"/>
                  <a:t>                   </a:t>
                </a:r>
                <a:r>
                  <a:rPr lang="pt-BR" altLang="zh-CN" sz="2400" i="1" dirty="0"/>
                  <a:t>                             </a:t>
                </a:r>
                <a:r>
                  <a:rPr lang="zh-CN" altLang="en-US" sz="2400" i="1"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𝑸</m:t>
                    </m:r>
                  </m:oMath>
                </a14:m>
                <a:endParaRPr lang="zh-CN" altLang="zh-CN" sz="2400" i="1" dirty="0">
                  <a:solidFill>
                    <a:srgbClr val="0070C0"/>
                  </a:solidFill>
                </a:endParaRPr>
              </a:p>
              <a:p>
                <a:pPr marL="0" indent="0">
                  <a:lnSpc>
                    <a:spcPct val="100000"/>
                  </a:lnSpc>
                  <a:spcAft>
                    <a:spcPts val="30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dirty="0"/>
                  <a:t>   </a:t>
                </a:r>
                <a:r>
                  <a:rPr lang="zh-CN" altLang="en-US"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1</a:t>
                </a:r>
                <a:endParaRPr lang="zh-CN" altLang="zh-CN" baseline="-25000" dirty="0">
                  <a:solidFill>
                    <a:srgbClr val="0070C0"/>
                  </a:solidFill>
                </a:endParaRPr>
              </a:p>
              <a:p>
                <a:pPr marL="0" indent="0">
                  <a:lnSpc>
                    <a:spcPct val="100000"/>
                  </a:lnSpc>
                  <a:spcAft>
                    <a:spcPts val="30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dirty="0"/>
                  <a:t> </a:t>
                </a:r>
                <a:r>
                  <a:rPr lang="zh-CN" altLang="en-US"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endParaRPr lang="zh-CN" altLang="zh-CN" sz="2400" dirty="0">
                  <a:solidFill>
                    <a:srgbClr val="0070C0"/>
                  </a:solidFill>
                </a:endParaRPr>
              </a:p>
              <a:p>
                <a:pPr marL="0" indent="0">
                  <a:lnSpc>
                    <a:spcPct val="100000"/>
                  </a:lnSpc>
                  <a:spcAft>
                    <a:spcPts val="30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en-US"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2</a:t>
                </a:r>
                <a:endParaRPr lang="zh-CN" altLang="zh-CN" baseline="-25000" dirty="0">
                  <a:solidFill>
                    <a:srgbClr val="0070C0"/>
                  </a:solidFill>
                </a:endParaRPr>
              </a:p>
              <a:p>
                <a:pPr marL="0" indent="0">
                  <a:lnSpc>
                    <a:spcPct val="100000"/>
                  </a:lnSpc>
                  <a:spcAft>
                    <a:spcPts val="30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dirty="0"/>
                  <a:t> </a:t>
                </a:r>
                <a:r>
                  <a:rPr lang="zh-CN" altLang="en-US"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endParaRPr lang="zh-CN" altLang="zh-CN" sz="2400" dirty="0">
                  <a:solidFill>
                    <a:srgbClr val="0070C0"/>
                  </a:solidFill>
                </a:endParaRPr>
              </a:p>
              <a:p>
                <a:pPr marL="0" indent="0">
                  <a:lnSpc>
                    <a:spcPct val="100000"/>
                  </a:lnSpc>
                  <a:spcAft>
                    <a:spcPts val="30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oMath>
                </a14:m>
                <a:r>
                  <a:rPr lang="pt-BR" altLang="zh-CN" dirty="0"/>
                  <a:t>                              </a:t>
                </a:r>
                <a:r>
                  <a:rPr lang="zh-CN" altLang="en-US"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𝑸</m:t>
                    </m:r>
                  </m:oMath>
                </a14:m>
                <a:endParaRPr lang="zh-CN" altLang="zh-CN" sz="2400" i="1" dirty="0">
                  <a:solidFill>
                    <a:srgbClr val="0070C0"/>
                  </a:solidFill>
                </a:endParaRPr>
              </a:p>
              <a:p>
                <a:pPr marL="0" indent="0">
                  <a:lnSpc>
                    <a:spcPct val="100000"/>
                  </a:lnSpc>
                  <a:spcAft>
                    <a:spcPts val="30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 →</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dirty="0"/>
                  <a:t>   </a:t>
                </a:r>
              </a:p>
              <a:p>
                <a:pPr marL="0" indent="0">
                  <a:lnSpc>
                    <a:spcPct val="100000"/>
                  </a:lnSpc>
                  <a:spcAft>
                    <a:spcPts val="300"/>
                  </a:spcAft>
                  <a:buNone/>
                </a:pPr>
                <a:r>
                  <a:rPr lang="pt-BR" altLang="zh-CN"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𝑸</m:t>
                    </m:r>
                    <m:r>
                      <a:rPr lang="pt-BR"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𝑹</m:t>
                    </m:r>
                    <m:r>
                      <a:rPr lang="pt-BR"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𝑹</m:t>
                    </m:r>
                    <m:r>
                      <a:rPr lang="pt-BR" altLang="zh-CN" sz="2400" b="1" i="1" dirty="0" smtClean="0">
                        <a:solidFill>
                          <a:srgbClr val="0070C0"/>
                        </a:solidFill>
                        <a:latin typeface="Cambria Math" panose="02040503050406030204" pitchFamily="18" charset="0"/>
                      </a:rPr>
                      <m:t>))</m:t>
                    </m:r>
                  </m:oMath>
                </a14:m>
                <a:endParaRPr lang="zh-CN" altLang="zh-CN" dirty="0">
                  <a:solidFill>
                    <a:srgbClr val="0070C0"/>
                  </a:solidFill>
                </a:endParaRPr>
              </a:p>
              <a:p>
                <a:pPr marL="0" indent="0">
                  <a:lnSpc>
                    <a:spcPct val="100000"/>
                  </a:lnSpc>
                  <a:spcAft>
                    <a:spcPts val="300"/>
                  </a:spcAft>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𝟖</m:t>
                        </m:r>
                      </m:sub>
                    </m:sSub>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dirty="0"/>
                  <a:t> </a:t>
                </a:r>
                <a:r>
                  <a:rPr lang="zh-CN" altLang="en-US"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oMath>
                </a14:m>
                <a:endParaRPr lang="zh-CN" altLang="zh-CN" sz="2400" dirty="0">
                  <a:solidFill>
                    <a:srgbClr val="0070C0"/>
                  </a:solidFill>
                </a:endParaRPr>
              </a:p>
              <a:p>
                <a:pPr marL="0" indent="0">
                  <a:lnSpc>
                    <a:spcPct val="100000"/>
                  </a:lnSpc>
                  <a:spcAft>
                    <a:spcPts val="300"/>
                  </a:spcAft>
                  <a:buNone/>
                </a:pPr>
                <a14:m>
                  <m:oMath xmlns:m="http://schemas.openxmlformats.org/officeDocument/2006/math">
                    <m:r>
                      <a:rPr lang="pt-BR" altLang="zh-CN" sz="2400" b="1" i="1" dirty="0" smtClean="0">
                        <a:latin typeface="Cambria Math" panose="02040503050406030204" pitchFamily="18" charset="0"/>
                      </a:rPr>
                      <m:t>𝑨</m:t>
                    </m:r>
                    <m:r>
                      <a:rPr lang="pt-BR" altLang="zh-CN" sz="2400" b="1" i="1" baseline="-25000" dirty="0">
                        <a:latin typeface="Cambria Math" panose="02040503050406030204" pitchFamily="18" charset="0"/>
                      </a:rPr>
                      <m:t>𝟗</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r>
                      <a:rPr lang="pt-BR" altLang="zh-CN" sz="2400" b="1" i="1" dirty="0" smtClean="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𝟗</m:t>
                        </m:r>
                      </m:sub>
                    </m:sSub>
                  </m:oMath>
                </a14:m>
                <a:endParaRPr lang="zh-CN" altLang="zh-CN" baseline="-25000" dirty="0">
                  <a:solidFill>
                    <a:srgbClr val="0070C0"/>
                  </a:solidFill>
                </a:endParaRPr>
              </a:p>
              <a:p>
                <a:pPr marL="0" indent="0">
                  <a:lnSpc>
                    <a:spcPct val="100000"/>
                  </a:lnSpc>
                  <a:spcAft>
                    <a:spcPts val="300"/>
                  </a:spcAft>
                  <a:buNone/>
                </a:pPr>
                <a:r>
                  <a:rPr lang="zh-CN" altLang="zh-CN" sz="2400" b="0" dirty="0"/>
                  <a:t>证毕</a:t>
                </a:r>
              </a:p>
            </p:txBody>
          </p:sp>
        </mc:Choice>
        <mc:Fallback xmlns="">
          <p:sp>
            <p:nvSpPr>
              <p:cNvPr id="54275" name="内容占位符 2">
                <a:extLst>
                  <a:ext uri="{FF2B5EF4-FFF2-40B4-BE49-F238E27FC236}">
                    <a16:creationId xmlns:a16="http://schemas.microsoft.com/office/drawing/2014/main" id="{D228BF2A-6694-47CA-A45D-90F75168D0A3}"/>
                  </a:ext>
                </a:extLst>
              </p:cNvPr>
              <p:cNvSpPr>
                <a:spLocks noGrp="1" noRot="1" noChangeAspect="1" noMove="1" noResize="1" noEditPoints="1" noAdjustHandles="1" noChangeArrowheads="1" noChangeShapeType="1" noTextEdit="1"/>
              </p:cNvSpPr>
              <p:nvPr>
                <p:ph idx="1"/>
              </p:nvPr>
            </p:nvSpPr>
            <p:spPr>
              <a:xfrm>
                <a:off x="63063" y="942410"/>
                <a:ext cx="9021817" cy="5869628"/>
              </a:xfrm>
              <a:blipFill>
                <a:blip r:embed="rId4"/>
                <a:stretch>
                  <a:fillRect l="-1014" t="-1143" r="-40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9394" name="标题 1">
                <a:extLst>
                  <a:ext uri="{FF2B5EF4-FFF2-40B4-BE49-F238E27FC236}">
                    <a16:creationId xmlns:a16="http://schemas.microsoft.com/office/drawing/2014/main" id="{ADF8333E-033A-454E-990D-04245A1ED8BA}"/>
                  </a:ext>
                </a:extLst>
              </p:cNvPr>
              <p:cNvSpPr>
                <a:spLocks noGrp="1" noChangeArrowheads="1"/>
              </p:cNvSpPr>
              <p:nvPr>
                <p:ph type="title"/>
              </p:nvPr>
            </p:nvSpPr>
            <p:spPr>
              <a:xfrm>
                <a:off x="933251" y="246525"/>
                <a:ext cx="7872081"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4.5.11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9394" name="标题 1">
                <a:extLst>
                  <a:ext uri="{FF2B5EF4-FFF2-40B4-BE49-F238E27FC236}">
                    <a16:creationId xmlns:a16="http://schemas.microsoft.com/office/drawing/2014/main" id="{ADF8333E-033A-454E-990D-04245A1ED8BA}"/>
                  </a:ext>
                </a:extLst>
              </p:cNvPr>
              <p:cNvSpPr>
                <a:spLocks noGrp="1" noRot="1" noChangeAspect="1" noMove="1" noResize="1" noEditPoints="1" noAdjustHandles="1" noChangeArrowheads="1" noChangeShapeType="1" noTextEdit="1"/>
              </p:cNvSpPr>
              <p:nvPr>
                <p:ph type="title"/>
              </p:nvPr>
            </p:nvSpPr>
            <p:spPr>
              <a:xfrm>
                <a:off x="933251" y="246525"/>
                <a:ext cx="7872081" cy="533400"/>
              </a:xfrm>
              <a:blipFill>
                <a:blip r:embed="rId3"/>
                <a:stretch>
                  <a:fillRect l="-2324"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71" name="内容占位符 2">
                <a:extLst>
                  <a:ext uri="{FF2B5EF4-FFF2-40B4-BE49-F238E27FC236}">
                    <a16:creationId xmlns:a16="http://schemas.microsoft.com/office/drawing/2014/main" id="{AF0A9E33-275D-4D3D-9198-F60F13AC743D}"/>
                  </a:ext>
                </a:extLst>
              </p:cNvPr>
              <p:cNvSpPr>
                <a:spLocks noGrp="1" noChangeArrowheads="1"/>
              </p:cNvSpPr>
              <p:nvPr>
                <p:ph idx="1"/>
              </p:nvPr>
            </p:nvSpPr>
            <p:spPr>
              <a:xfrm>
                <a:off x="277018" y="1325297"/>
                <a:ext cx="8589963" cy="4207405"/>
              </a:xfrm>
            </p:spPr>
            <p:txBody>
              <a:bodyPr/>
              <a:lstStyle/>
              <a:p>
                <a:pPr marL="0" indent="0">
                  <a:lnSpc>
                    <a:spcPct val="130000"/>
                  </a:lnSpc>
                  <a:buNone/>
                </a:pPr>
                <a:r>
                  <a:rPr lang="zh-CN" altLang="zh-CN" b="0" dirty="0"/>
                  <a:t>证明：</a:t>
                </a:r>
                <a:r>
                  <a:rPr lang="zh-CN" altLang="en-US" b="0" dirty="0"/>
                  <a:t>                                                         </a:t>
                </a:r>
                <a:r>
                  <a:rPr lang="zh-CN" altLang="zh-CN" b="0" dirty="0">
                    <a:solidFill>
                      <a:srgbClr val="0070C0"/>
                    </a:solidFill>
                  </a:rPr>
                  <a:t>证据：</a:t>
                </a:r>
              </a:p>
              <a:p>
                <a:pPr marL="0" indent="0">
                  <a:lnSpc>
                    <a:spcPct val="13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oMath>
                </a14:m>
                <a:r>
                  <a:rPr lang="pt-BR" altLang="zh-CN" dirty="0"/>
                  <a:t>     </a:t>
                </a:r>
              </a:p>
              <a:p>
                <a:pPr marL="0" indent="0">
                  <a:lnSpc>
                    <a:spcPct val="130000"/>
                  </a:lnSpc>
                  <a:buNone/>
                </a:pPr>
                <a14:m>
                  <m:oMathPara xmlns:m="http://schemas.openxmlformats.org/officeDocument/2006/math">
                    <m:oMathParaPr>
                      <m:jc m:val="right"/>
                    </m:oMathParaPr>
                    <m:oMath xmlns:m="http://schemas.openxmlformats.org/officeDocument/2006/math">
                      <m:r>
                        <a:rPr lang="en-US"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𝑹</m:t>
                      </m:r>
                      <m:r>
                        <a:rPr lang="pt-BR"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𝑹</m:t>
                      </m:r>
                      <m:r>
                        <a:rPr lang="pt-BR" altLang="zh-CN" b="1" i="1" dirty="0" smtClean="0">
                          <a:solidFill>
                            <a:srgbClr val="0070C0"/>
                          </a:solidFill>
                          <a:latin typeface="Cambria Math" panose="02040503050406030204" pitchFamily="18" charset="0"/>
                        </a:rPr>
                        <m:t>)</m:t>
                      </m:r>
                    </m:oMath>
                  </m:oMathPara>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oMath>
                </a14:m>
                <a:r>
                  <a:rPr lang="en-US"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smtClean="0">
                        <a:latin typeface="Cambria Math" panose="02040503050406030204" pitchFamily="18" charset="0"/>
                      </a:rPr>
                      <m:t>=</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pt-BR" altLang="zh-CN" b="1" i="1" dirty="0" smtClean="0">
                        <a:solidFill>
                          <a:srgbClr val="0070C0"/>
                        </a:solidFill>
                        <a:latin typeface="Cambria Math" panose="02040503050406030204" pitchFamily="18" charset="0"/>
                      </a:rPr>
                      <m:t>,</m:t>
                    </m:r>
                    <m:r>
                      <a:rPr lang="zh-CN" altLang="en-US" b="1" i="1" dirty="0" smtClean="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baseline="-25000" dirty="0">
                  <a:solidFill>
                    <a:srgbClr val="0070C0"/>
                  </a:solidFill>
                </a:endParaRPr>
              </a:p>
              <a:p>
                <a:pPr marL="0" indent="0">
                  <a:lnSpc>
                    <a:spcPct val="130000"/>
                  </a:lnSpc>
                  <a:buNone/>
                </a:pPr>
                <a:r>
                  <a:rPr lang="zh-CN" altLang="zh-CN" b="0" dirty="0"/>
                  <a:t>证毕</a:t>
                </a:r>
              </a:p>
            </p:txBody>
          </p:sp>
        </mc:Choice>
        <mc:Fallback xmlns="">
          <p:sp>
            <p:nvSpPr>
              <p:cNvPr id="32771" name="内容占位符 2">
                <a:extLst>
                  <a:ext uri="{FF2B5EF4-FFF2-40B4-BE49-F238E27FC236}">
                    <a16:creationId xmlns:a16="http://schemas.microsoft.com/office/drawing/2014/main" id="{AF0A9E33-275D-4D3D-9198-F60F13AC743D}"/>
                  </a:ext>
                </a:extLst>
              </p:cNvPr>
              <p:cNvSpPr>
                <a:spLocks noGrp="1" noRot="1" noChangeAspect="1" noMove="1" noResize="1" noEditPoints="1" noAdjustHandles="1" noChangeArrowheads="1" noChangeShapeType="1" noTextEdit="1"/>
              </p:cNvSpPr>
              <p:nvPr>
                <p:ph idx="1"/>
              </p:nvPr>
            </p:nvSpPr>
            <p:spPr>
              <a:xfrm>
                <a:off x="277018" y="1325297"/>
                <a:ext cx="8589963" cy="4207405"/>
              </a:xfrm>
              <a:blipFill>
                <a:blip r:embed="rId4"/>
                <a:stretch>
                  <a:fillRect l="-1418" t="-28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7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C10E182-8B20-4353-9F88-7D91E64327DC}"/>
              </a:ext>
            </a:extLst>
          </p:cNvPr>
          <p:cNvSpPr>
            <a:spLocks noGrp="1" noChangeArrowheads="1"/>
          </p:cNvSpPr>
          <p:nvPr>
            <p:ph type="title"/>
          </p:nvPr>
        </p:nvSpPr>
        <p:spPr/>
        <p:txBody>
          <a:bodyPr/>
          <a:lstStyle/>
          <a:p>
            <a:pPr eaLnBrk="1" hangingPunct="1"/>
            <a:r>
              <a:rPr lang="zh-CN" altLang="en-US" dirty="0"/>
              <a:t>形式系统</a:t>
            </a:r>
          </a:p>
        </p:txBody>
      </p:sp>
      <p:sp>
        <p:nvSpPr>
          <p:cNvPr id="19459" name="Rectangle 3">
            <a:extLst>
              <a:ext uri="{FF2B5EF4-FFF2-40B4-BE49-F238E27FC236}">
                <a16:creationId xmlns:a16="http://schemas.microsoft.com/office/drawing/2014/main" id="{8F039D33-C360-4BA2-B3FA-B7E2E7C05683}"/>
              </a:ext>
            </a:extLst>
          </p:cNvPr>
          <p:cNvSpPr>
            <a:spLocks noGrp="1" noChangeArrowheads="1"/>
          </p:cNvSpPr>
          <p:nvPr>
            <p:ph type="body" idx="1"/>
          </p:nvPr>
        </p:nvSpPr>
        <p:spPr>
          <a:xfrm>
            <a:off x="287338" y="1014413"/>
            <a:ext cx="8583612" cy="5464175"/>
          </a:xfrm>
        </p:spPr>
        <p:txBody>
          <a:bodyPr/>
          <a:lstStyle/>
          <a:p>
            <a:pPr eaLnBrk="1" hangingPunct="1"/>
            <a:r>
              <a:rPr lang="zh-CN" altLang="en-US" sz="2400" b="0" dirty="0"/>
              <a:t>一个形式系统应当包括以下几部分</a:t>
            </a:r>
            <a:r>
              <a:rPr lang="en-US" altLang="zh-CN" sz="2400" b="0" dirty="0"/>
              <a:t>. </a:t>
            </a:r>
            <a:endParaRPr lang="zh-CN" altLang="en-US" sz="2400" b="0" dirty="0"/>
          </a:p>
          <a:p>
            <a:pPr lvl="1" eaLnBrk="1" hangingPunct="1"/>
            <a:r>
              <a:rPr lang="en-US" altLang="zh-CN" sz="2000" b="0" dirty="0"/>
              <a:t>(1)</a:t>
            </a:r>
            <a:r>
              <a:rPr lang="zh-CN" altLang="en-US" sz="2000" dirty="0">
                <a:solidFill>
                  <a:srgbClr val="0070C0"/>
                </a:solidFill>
              </a:rPr>
              <a:t>各种初始符号</a:t>
            </a:r>
            <a:r>
              <a:rPr lang="en-US" altLang="zh-CN" sz="2000" b="0" dirty="0"/>
              <a:t>. </a:t>
            </a:r>
            <a:r>
              <a:rPr lang="zh-CN" altLang="en-US" sz="2000" b="0" dirty="0"/>
              <a:t>初始符号是一个形式系统的</a:t>
            </a:r>
            <a:r>
              <a:rPr lang="zh-CN" altLang="en-US" sz="2000" b="0" dirty="0">
                <a:latin typeface="Arial" panose="020B0604020202020204" pitchFamily="34" charset="0"/>
              </a:rPr>
              <a:t>“</a:t>
            </a:r>
            <a:r>
              <a:rPr lang="zh-CN" altLang="en-US" sz="2000" b="0" dirty="0"/>
              <a:t>字母</a:t>
            </a:r>
            <a:r>
              <a:rPr lang="zh-CN" altLang="en-US" sz="2000" b="0" dirty="0">
                <a:latin typeface="Arial" panose="020B0604020202020204" pitchFamily="34" charset="0"/>
              </a:rPr>
              <a:t>”</a:t>
            </a:r>
            <a:r>
              <a:rPr lang="zh-CN" altLang="en-US" sz="2000" b="0" dirty="0"/>
              <a:t>，经解释后其中一部分是初始概念</a:t>
            </a:r>
            <a:r>
              <a:rPr lang="en-US" altLang="zh-CN" sz="2000" b="0" dirty="0"/>
              <a:t>. </a:t>
            </a:r>
            <a:endParaRPr lang="zh-CN" altLang="en-US" sz="2000" b="0" dirty="0"/>
          </a:p>
          <a:p>
            <a:pPr lvl="1" eaLnBrk="1" hangingPunct="1"/>
            <a:r>
              <a:rPr lang="en-US" altLang="zh-CN" sz="2000" b="0" dirty="0"/>
              <a:t>(2)</a:t>
            </a:r>
            <a:r>
              <a:rPr lang="zh-CN" altLang="en-US" sz="2000" dirty="0">
                <a:solidFill>
                  <a:srgbClr val="0070C0"/>
                </a:solidFill>
              </a:rPr>
              <a:t>形成规则</a:t>
            </a:r>
            <a:r>
              <a:rPr lang="en-US" altLang="zh-CN" sz="2000" b="0" dirty="0"/>
              <a:t>. </a:t>
            </a:r>
            <a:r>
              <a:rPr lang="zh-CN" altLang="en-US" sz="2000" b="0" dirty="0"/>
              <a:t>规定初始符号组成各种合适符号序列的规则</a:t>
            </a:r>
            <a:r>
              <a:rPr lang="en-US" altLang="zh-CN" sz="2000" b="0" dirty="0"/>
              <a:t>. </a:t>
            </a:r>
            <a:r>
              <a:rPr lang="zh-CN" altLang="en-US" sz="2000" b="0" dirty="0"/>
              <a:t>经解释后合式符号序列是一子句，称为系统里的合式公式或命题</a:t>
            </a:r>
            <a:r>
              <a:rPr lang="en-US" altLang="zh-CN" sz="2000" b="0" dirty="0"/>
              <a:t>. </a:t>
            </a:r>
            <a:endParaRPr lang="zh-CN" altLang="en-US" sz="2000" b="0" dirty="0"/>
          </a:p>
          <a:p>
            <a:pPr lvl="1" eaLnBrk="1" hangingPunct="1"/>
            <a:r>
              <a:rPr lang="en-US" altLang="zh-CN" sz="2000" b="0" dirty="0"/>
              <a:t>(3)</a:t>
            </a:r>
            <a:r>
              <a:rPr lang="zh-CN" altLang="en-US" sz="2000" dirty="0">
                <a:solidFill>
                  <a:srgbClr val="0070C0"/>
                </a:solidFill>
              </a:rPr>
              <a:t>公理</a:t>
            </a:r>
            <a:r>
              <a:rPr lang="en-US" altLang="zh-CN" sz="2000" b="0" dirty="0"/>
              <a:t>. </a:t>
            </a:r>
            <a:r>
              <a:rPr lang="zh-CN" altLang="en-US" sz="2000" b="0" dirty="0"/>
              <a:t>把某些所要肯定的公式选出，作为推导其它所要肯定的公式的出发点，这些作为出发点的公式称为公理</a:t>
            </a:r>
            <a:r>
              <a:rPr lang="en-US" altLang="zh-CN" sz="2000" b="0" dirty="0"/>
              <a:t>. </a:t>
            </a:r>
            <a:endParaRPr lang="zh-CN" altLang="en-US" sz="2000" b="0" dirty="0"/>
          </a:p>
          <a:p>
            <a:pPr lvl="1" eaLnBrk="1" hangingPunct="1"/>
            <a:r>
              <a:rPr lang="en-US" altLang="zh-CN" sz="2000" b="0" dirty="0"/>
              <a:t>(4)</a:t>
            </a:r>
            <a:r>
              <a:rPr lang="zh-CN" altLang="en-US" sz="2000" dirty="0">
                <a:solidFill>
                  <a:srgbClr val="0070C0"/>
                </a:solidFill>
              </a:rPr>
              <a:t>变形规则</a:t>
            </a:r>
            <a:r>
              <a:rPr lang="en-US" altLang="zh-CN" sz="2000" b="0" dirty="0"/>
              <a:t>. </a:t>
            </a:r>
            <a:r>
              <a:rPr lang="zh-CN" altLang="en-US" sz="2000" b="0" dirty="0"/>
              <a:t>变形规则规定如何从公理和已经推导出的一个或几个公式经过符号变换而推导出另一公式</a:t>
            </a:r>
            <a:r>
              <a:rPr lang="en-US" altLang="zh-CN" sz="2000" b="0" dirty="0"/>
              <a:t>. </a:t>
            </a:r>
            <a:r>
              <a:rPr lang="zh-CN" altLang="en-US" sz="2000" b="0" dirty="0"/>
              <a:t>经过解释，变形规则就是推理规则</a:t>
            </a:r>
            <a:r>
              <a:rPr lang="en-US" altLang="zh-CN" sz="2000" b="0" dirty="0"/>
              <a:t>. </a:t>
            </a:r>
          </a:p>
          <a:p>
            <a:pPr lvl="1" eaLnBrk="1" hangingPunct="1"/>
            <a:r>
              <a:rPr lang="zh-CN" altLang="en-US" sz="2000" b="0" dirty="0"/>
              <a:t>应用变形规则进行推导可以得到一系列公式，这些公式经过解释是系统的定理</a:t>
            </a:r>
            <a:r>
              <a:rPr lang="en-US" altLang="zh-CN" sz="2000" b="0" dirty="0"/>
              <a:t>. </a:t>
            </a:r>
          </a:p>
          <a:p>
            <a:pPr eaLnBrk="1" hangingPunct="1"/>
            <a:r>
              <a:rPr lang="zh-CN" altLang="en-US" sz="2400" b="0" dirty="0"/>
              <a:t>形式系统完全由一套</a:t>
            </a:r>
            <a:r>
              <a:rPr lang="zh-CN" altLang="en-US" sz="2400" dirty="0">
                <a:solidFill>
                  <a:srgbClr val="0070C0"/>
                </a:solidFill>
              </a:rPr>
              <a:t>表意符号</a:t>
            </a:r>
            <a:r>
              <a:rPr lang="zh-CN" altLang="en-US" sz="2400" b="0" dirty="0"/>
              <a:t>建立，它能</a:t>
            </a:r>
            <a:r>
              <a:rPr lang="zh-CN" altLang="en-US" sz="2400" dirty="0">
                <a:solidFill>
                  <a:srgbClr val="0070C0"/>
                </a:solidFill>
              </a:rPr>
              <a:t>克服日常语言的歧义性，使概念、判断、推理精确化</a:t>
            </a:r>
            <a:r>
              <a:rPr lang="en-US" altLang="zh-CN" sz="2400" dirty="0"/>
              <a:t>. </a:t>
            </a:r>
            <a:endParaRPr lang="zh-CN" altLang="en-US" sz="2400" dirty="0"/>
          </a:p>
          <a:p>
            <a:pPr eaLnBrk="1" hangingPunct="1"/>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0418" name="标题 1">
                <a:extLst>
                  <a:ext uri="{FF2B5EF4-FFF2-40B4-BE49-F238E27FC236}">
                    <a16:creationId xmlns:a16="http://schemas.microsoft.com/office/drawing/2014/main" id="{1C11A778-F6AA-4063-9C46-EED93C537ECC}"/>
                  </a:ext>
                </a:extLst>
              </p:cNvPr>
              <p:cNvSpPr>
                <a:spLocks noGrp="1" noChangeArrowheads="1"/>
              </p:cNvSpPr>
              <p:nvPr>
                <p:ph type="title"/>
              </p:nvPr>
            </p:nvSpPr>
            <p:spPr>
              <a:xfrm>
                <a:off x="916294" y="237085"/>
                <a:ext cx="8000315"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4.5.12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0418" name="标题 1">
                <a:extLst>
                  <a:ext uri="{FF2B5EF4-FFF2-40B4-BE49-F238E27FC236}">
                    <a16:creationId xmlns:a16="http://schemas.microsoft.com/office/drawing/2014/main" id="{1C11A778-F6AA-4063-9C46-EED93C537ECC}"/>
                  </a:ext>
                </a:extLst>
              </p:cNvPr>
              <p:cNvSpPr>
                <a:spLocks noGrp="1" noRot="1" noChangeAspect="1" noMove="1" noResize="1" noEditPoints="1" noAdjustHandles="1" noChangeArrowheads="1" noChangeShapeType="1" noTextEdit="1"/>
              </p:cNvSpPr>
              <p:nvPr>
                <p:ph type="title"/>
              </p:nvPr>
            </p:nvSpPr>
            <p:spPr>
              <a:xfrm>
                <a:off x="916294" y="237085"/>
                <a:ext cx="8000315" cy="533400"/>
              </a:xfrm>
              <a:blipFill>
                <a:blip r:embed="rId3"/>
                <a:stretch>
                  <a:fillRect l="-2285" t="-32184"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795" name="内容占位符 2">
                <a:extLst>
                  <a:ext uri="{FF2B5EF4-FFF2-40B4-BE49-F238E27FC236}">
                    <a16:creationId xmlns:a16="http://schemas.microsoft.com/office/drawing/2014/main" id="{CA6414F5-A294-4E94-BA72-B8375F4A4193}"/>
                  </a:ext>
                </a:extLst>
              </p:cNvPr>
              <p:cNvSpPr>
                <a:spLocks noGrp="1" noChangeArrowheads="1"/>
              </p:cNvSpPr>
              <p:nvPr>
                <p:ph idx="1"/>
              </p:nvPr>
            </p:nvSpPr>
            <p:spPr>
              <a:xfrm>
                <a:off x="1" y="1727200"/>
                <a:ext cx="9144000" cy="4596871"/>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b="1" i="1" dirty="0" smtClean="0">
                        <a:latin typeface="Cambria Math" panose="02040503050406030204" pitchFamily="18" charset="0"/>
                      </a:rPr>
                      <m:t>)</m:t>
                    </m:r>
                  </m:oMath>
                </a14:m>
                <a:r>
                  <a:rPr lang="en-US" altLang="zh-CN"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rPr>
                      <m:t>)</m:t>
                    </m:r>
                  </m:oMath>
                </a14:m>
                <a:r>
                  <a:rPr lang="en-US" altLang="zh-CN" sz="2400" dirty="0">
                    <a:solidFill>
                      <a:srgbClr val="0070C0"/>
                    </a:solidFill>
                  </a:rPr>
                  <a:t> </a:t>
                </a:r>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oMath>
                </a14:m>
                <a:r>
                  <a:rPr lang="en-US" altLang="zh-CN"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dirty="0"/>
                  <a:t> </a:t>
                </a:r>
              </a:p>
              <a:p>
                <a:pPr algn="r">
                  <a:buNone/>
                </a:pPr>
                <a:r>
                  <a:rPr lang="en-US" altLang="zh-CN" sz="2400" dirty="0">
                    <a:solidFill>
                      <a:srgbClr val="0070C0"/>
                    </a:solidFill>
                  </a:rPr>
                  <a:t> </a:t>
                </a:r>
                <a14:m>
                  <m:oMath xmlns:m="http://schemas.openxmlformats.org/officeDocument/2006/math">
                    <m:r>
                      <a:rPr lang="en-US" altLang="zh-CN" sz="2400"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oMath>
                </a14:m>
                <a:r>
                  <a:rPr lang="zh-CN" altLang="en-US" sz="2400" dirty="0">
                    <a:solidFill>
                      <a:srgbClr val="0070C0"/>
                    </a:solidFill>
                  </a:rPr>
                  <a:t> </a:t>
                </a:r>
                <a:r>
                  <a:rPr lang="zh-CN" altLang="en-US" dirty="0">
                    <a:solidFill>
                      <a:srgbClr val="0070C0"/>
                    </a:solidFill>
                  </a:rPr>
                  <a:t>     </a:t>
                </a:r>
                <a:endParaRPr lang="en-US" altLang="zh-CN"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endParaRPr lang="zh-CN" altLang="zh-CN" baseline="-25000" dirty="0">
                  <a:solidFill>
                    <a:srgbClr val="0070C0"/>
                  </a:solidFill>
                </a:endParaRPr>
              </a:p>
              <a:p>
                <a:pPr marL="0" indent="0">
                  <a:buNone/>
                </a:pPr>
                <a:r>
                  <a:rPr lang="zh-CN" altLang="zh-CN" b="0" dirty="0"/>
                  <a:t>证毕</a:t>
                </a:r>
              </a:p>
              <a:p>
                <a:endParaRPr lang="zh-CN" altLang="en-US" dirty="0"/>
              </a:p>
            </p:txBody>
          </p:sp>
        </mc:Choice>
        <mc:Fallback xmlns="">
          <p:sp>
            <p:nvSpPr>
              <p:cNvPr id="33795" name="内容占位符 2">
                <a:extLst>
                  <a:ext uri="{FF2B5EF4-FFF2-40B4-BE49-F238E27FC236}">
                    <a16:creationId xmlns:a16="http://schemas.microsoft.com/office/drawing/2014/main" id="{CA6414F5-A294-4E94-BA72-B8375F4A4193}"/>
                  </a:ext>
                </a:extLst>
              </p:cNvPr>
              <p:cNvSpPr>
                <a:spLocks noGrp="1" noRot="1" noChangeAspect="1" noMove="1" noResize="1" noEditPoints="1" noAdjustHandles="1" noChangeArrowheads="1" noChangeShapeType="1" noTextEdit="1"/>
              </p:cNvSpPr>
              <p:nvPr>
                <p:ph idx="1"/>
              </p:nvPr>
            </p:nvSpPr>
            <p:spPr>
              <a:xfrm>
                <a:off x="1" y="1727200"/>
                <a:ext cx="9144000" cy="4596871"/>
              </a:xfrm>
              <a:blipFill>
                <a:blip r:embed="rId4"/>
                <a:stretch>
                  <a:fillRect l="-1333" t="-928" r="-53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42" name="标题 1">
                <a:extLst>
                  <a:ext uri="{FF2B5EF4-FFF2-40B4-BE49-F238E27FC236}">
                    <a16:creationId xmlns:a16="http://schemas.microsoft.com/office/drawing/2014/main" id="{F5D48AF1-B774-4F73-A2EC-466A30AAAFEB}"/>
                  </a:ext>
                </a:extLst>
              </p:cNvPr>
              <p:cNvSpPr>
                <a:spLocks noGrp="1" noChangeArrowheads="1"/>
              </p:cNvSpPr>
              <p:nvPr>
                <p:ph type="title"/>
              </p:nvPr>
            </p:nvSpPr>
            <p:spPr>
              <a:xfrm>
                <a:off x="922177" y="233634"/>
                <a:ext cx="7974156" cy="533400"/>
              </a:xfrm>
              <a:solidFill>
                <a:schemeClr val="bg1"/>
              </a:solid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4.5.13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1442" name="标题 1">
                <a:extLst>
                  <a:ext uri="{FF2B5EF4-FFF2-40B4-BE49-F238E27FC236}">
                    <a16:creationId xmlns:a16="http://schemas.microsoft.com/office/drawing/2014/main" id="{F5D48AF1-B774-4F73-A2EC-466A30AAAFEB}"/>
                  </a:ext>
                </a:extLst>
              </p:cNvPr>
              <p:cNvSpPr>
                <a:spLocks noGrp="1" noRot="1" noChangeAspect="1" noMove="1" noResize="1" noEditPoints="1" noAdjustHandles="1" noChangeArrowheads="1" noChangeShapeType="1" noTextEdit="1"/>
              </p:cNvSpPr>
              <p:nvPr>
                <p:ph type="title"/>
              </p:nvPr>
            </p:nvSpPr>
            <p:spPr>
              <a:xfrm>
                <a:off x="922177" y="233634"/>
                <a:ext cx="7974156" cy="533400"/>
              </a:xfrm>
              <a:blipFill>
                <a:blip r:embed="rId2"/>
                <a:stretch>
                  <a:fillRect l="-2294"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47" name="内容占位符 2">
                <a:extLst>
                  <a:ext uri="{FF2B5EF4-FFF2-40B4-BE49-F238E27FC236}">
                    <a16:creationId xmlns:a16="http://schemas.microsoft.com/office/drawing/2014/main" id="{659B3DCC-050B-4212-A9BB-41E9529206D0}"/>
                  </a:ext>
                </a:extLst>
              </p:cNvPr>
              <p:cNvSpPr>
                <a:spLocks noGrp="1" noChangeArrowheads="1"/>
              </p:cNvSpPr>
              <p:nvPr>
                <p:ph idx="1"/>
              </p:nvPr>
            </p:nvSpPr>
            <p:spPr>
              <a:xfrm>
                <a:off x="276225" y="1552352"/>
                <a:ext cx="8589963" cy="5110385"/>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b="1" i="1" dirty="0" smtClean="0">
                        <a:latin typeface="Cambria Math" panose="02040503050406030204" pitchFamily="18" charset="0"/>
                      </a:rPr>
                      <m:t>)</m:t>
                    </m:r>
                  </m:oMath>
                </a14:m>
                <a:r>
                  <a:rPr lang="en-US"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a:latin typeface="Cambria Math" panose="02040503050406030204" pitchFamily="18" charset="0"/>
                      </a:rPr>
                      <m:t>))</m:t>
                    </m:r>
                  </m:oMath>
                </a14:m>
                <a:r>
                  <a:rPr lang="en-US" altLang="zh-CN" dirty="0"/>
                  <a:t>         </a:t>
                </a:r>
              </a:p>
              <a:p>
                <a:pPr algn="r">
                  <a:buNone/>
                </a:pPr>
                <a:r>
                  <a:rPr lang="zh-CN" altLang="en-US" dirty="0">
                    <a:solidFill>
                      <a:schemeClr val="accent6"/>
                    </a:solidFill>
                  </a:rPr>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oMath>
                </a14:m>
                <a:endParaRPr lang="zh-CN" altLang="zh-CN"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b="1" i="1" dirty="0" smtClean="0">
                        <a:latin typeface="Cambria Math" panose="02040503050406030204" pitchFamily="18" charset="0"/>
                      </a:rPr>
                      <m:t>)</m:t>
                    </m:r>
                  </m:oMath>
                </a14:m>
                <a:r>
                  <a:rPr lang="en-US" altLang="zh-CN"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sym typeface="Symbol" panose="05050102010706020507" pitchFamily="18" charset="2"/>
                      </a:rPr>
                      <m:t>𝑸</m:t>
                    </m:r>
                    <m:r>
                      <a:rPr lang="en-US" altLang="zh-CN" sz="2400" b="1" i="1" dirty="0" smtClean="0">
                        <a:solidFill>
                          <a:srgbClr val="0070C0"/>
                        </a:solidFill>
                        <a:latin typeface="Cambria Math" panose="02040503050406030204" pitchFamily="18" charset="0"/>
                      </a:rPr>
                      <m:t>)</m:t>
                    </m:r>
                  </m:oMath>
                </a14:m>
                <a:endParaRPr lang="zh-CN" altLang="zh-CN"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a:latin typeface="Cambria Math" panose="02040503050406030204" pitchFamily="18" charset="0"/>
                      </a:rPr>
                      <m:t>)</m:t>
                    </m:r>
                  </m:oMath>
                </a14:m>
                <a:r>
                  <a:rPr lang="en-US" altLang="zh-CN"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zh-CN" altLang="en-US"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endParaRPr lang="zh-CN" altLang="zh-CN" baseline="-25000" dirty="0">
                  <a:solidFill>
                    <a:srgbClr val="0070C0"/>
                  </a:solidFill>
                </a:endParaRPr>
              </a:p>
              <a:p>
                <a:pPr marL="0" indent="0">
                  <a:buNone/>
                </a:pPr>
                <a:r>
                  <a:rPr lang="zh-CN" altLang="zh-CN" b="0" dirty="0"/>
                  <a:t>证毕</a:t>
                </a:r>
              </a:p>
              <a:p>
                <a:endParaRPr lang="zh-CN" altLang="en-US" dirty="0"/>
              </a:p>
            </p:txBody>
          </p:sp>
        </mc:Choice>
        <mc:Fallback xmlns="">
          <p:sp>
            <p:nvSpPr>
              <p:cNvPr id="57347" name="内容占位符 2">
                <a:extLst>
                  <a:ext uri="{FF2B5EF4-FFF2-40B4-BE49-F238E27FC236}">
                    <a16:creationId xmlns:a16="http://schemas.microsoft.com/office/drawing/2014/main" id="{659B3DCC-050B-4212-A9BB-41E9529206D0}"/>
                  </a:ext>
                </a:extLst>
              </p:cNvPr>
              <p:cNvSpPr>
                <a:spLocks noGrp="1" noRot="1" noChangeAspect="1" noMove="1" noResize="1" noEditPoints="1" noAdjustHandles="1" noChangeArrowheads="1" noChangeShapeType="1" noTextEdit="1"/>
              </p:cNvSpPr>
              <p:nvPr>
                <p:ph idx="1"/>
              </p:nvPr>
            </p:nvSpPr>
            <p:spPr>
              <a:xfrm>
                <a:off x="276225" y="1552352"/>
                <a:ext cx="8589963" cy="5110385"/>
              </a:xfrm>
              <a:blipFill>
                <a:blip r:embed="rId3"/>
                <a:stretch>
                  <a:fillRect l="-1419" t="-95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466" name="标题 1">
                <a:extLst>
                  <a:ext uri="{FF2B5EF4-FFF2-40B4-BE49-F238E27FC236}">
                    <a16:creationId xmlns:a16="http://schemas.microsoft.com/office/drawing/2014/main" id="{49272217-0AD9-4703-B3CB-E88301F01E5F}"/>
                  </a:ext>
                </a:extLst>
              </p:cNvPr>
              <p:cNvSpPr>
                <a:spLocks noGrp="1" noChangeArrowheads="1"/>
              </p:cNvSpPr>
              <p:nvPr>
                <p:ph type="title"/>
              </p:nvPr>
            </p:nvSpPr>
            <p:spPr>
              <a:xfrm>
                <a:off x="928905" y="231986"/>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4.5.14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oMath>
                </a14:m>
                <a:r>
                  <a:rPr lang="pt-BR" altLang="zh-CN" dirty="0">
                    <a:solidFill>
                      <a:srgbClr val="FF0000"/>
                    </a:solidFill>
                    <a:latin typeface="Times New Roman" panose="02020603050405020304" pitchFamily="18" charset="0"/>
                    <a:cs typeface="Times New Roman" panose="02020603050405020304" pitchFamily="18" charset="0"/>
                  </a:rPr>
                  <a:t> </a:t>
                </a:r>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2466" name="标题 1">
                <a:extLst>
                  <a:ext uri="{FF2B5EF4-FFF2-40B4-BE49-F238E27FC236}">
                    <a16:creationId xmlns:a16="http://schemas.microsoft.com/office/drawing/2014/main" id="{49272217-0AD9-4703-B3CB-E88301F01E5F}"/>
                  </a:ext>
                </a:extLst>
              </p:cNvPr>
              <p:cNvSpPr>
                <a:spLocks noGrp="1" noRot="1" noChangeAspect="1" noMove="1" noResize="1" noEditPoints="1" noAdjustHandles="1" noChangeArrowheads="1" noChangeShapeType="1" noTextEdit="1"/>
              </p:cNvSpPr>
              <p:nvPr>
                <p:ph type="title"/>
              </p:nvPr>
            </p:nvSpPr>
            <p:spPr>
              <a:xfrm>
                <a:off x="928905" y="231986"/>
                <a:ext cx="7446962" cy="533400"/>
              </a:xfrm>
              <a:blipFill>
                <a:blip r:embed="rId2"/>
                <a:stretch>
                  <a:fillRect l="-2455" t="-31818" b="-5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43" name="内容占位符 2">
                <a:extLst>
                  <a:ext uri="{FF2B5EF4-FFF2-40B4-BE49-F238E27FC236}">
                    <a16:creationId xmlns:a16="http://schemas.microsoft.com/office/drawing/2014/main" id="{8ADED620-E134-4F31-9E78-1C737A305C55}"/>
                  </a:ext>
                </a:extLst>
              </p:cNvPr>
              <p:cNvSpPr>
                <a:spLocks noGrp="1" noChangeArrowheads="1"/>
              </p:cNvSpPr>
              <p:nvPr>
                <p:ph idx="1"/>
              </p:nvPr>
            </p:nvSpPr>
            <p:spPr>
              <a:xfrm>
                <a:off x="357404" y="1778334"/>
                <a:ext cx="8589963" cy="2735609"/>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oMath>
                </a14:m>
                <a:r>
                  <a:rPr lang="en-US"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1</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oMath>
                </a14:m>
                <a:r>
                  <a:rPr lang="en-US"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baseline="-25000" dirty="0">
                  <a:solidFill>
                    <a:srgbClr val="0070C0"/>
                  </a:solidFill>
                </a:endParaRPr>
              </a:p>
              <a:p>
                <a:pPr marL="0" indent="0">
                  <a:buNone/>
                </a:pPr>
                <a:r>
                  <a:rPr lang="zh-CN" altLang="zh-CN" b="0" dirty="0"/>
                  <a:t>证毕</a:t>
                </a:r>
              </a:p>
              <a:p>
                <a:endParaRPr lang="zh-CN" altLang="en-US" dirty="0"/>
              </a:p>
            </p:txBody>
          </p:sp>
        </mc:Choice>
        <mc:Fallback xmlns="">
          <p:sp>
            <p:nvSpPr>
              <p:cNvPr id="35843" name="内容占位符 2">
                <a:extLst>
                  <a:ext uri="{FF2B5EF4-FFF2-40B4-BE49-F238E27FC236}">
                    <a16:creationId xmlns:a16="http://schemas.microsoft.com/office/drawing/2014/main" id="{8ADED620-E134-4F31-9E78-1C737A305C55}"/>
                  </a:ext>
                </a:extLst>
              </p:cNvPr>
              <p:cNvSpPr>
                <a:spLocks noGrp="1" noRot="1" noChangeAspect="1" noMove="1" noResize="1" noEditPoints="1" noAdjustHandles="1" noChangeArrowheads="1" noChangeShapeType="1" noTextEdit="1"/>
              </p:cNvSpPr>
              <p:nvPr>
                <p:ph idx="1"/>
              </p:nvPr>
            </p:nvSpPr>
            <p:spPr>
              <a:xfrm>
                <a:off x="357404" y="1778334"/>
                <a:ext cx="8589963" cy="2735609"/>
              </a:xfrm>
              <a:blipFill>
                <a:blip r:embed="rId3"/>
                <a:stretch>
                  <a:fillRect l="-1490" t="-1786" b="-89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3490" name="标题 1">
                <a:extLst>
                  <a:ext uri="{FF2B5EF4-FFF2-40B4-BE49-F238E27FC236}">
                    <a16:creationId xmlns:a16="http://schemas.microsoft.com/office/drawing/2014/main" id="{F99FD5F2-5857-4BF5-8616-3B47B2A2052F}"/>
                  </a:ext>
                </a:extLst>
              </p:cNvPr>
              <p:cNvSpPr>
                <a:spLocks noGrp="1" noChangeArrowheads="1"/>
              </p:cNvSpPr>
              <p:nvPr>
                <p:ph type="title"/>
              </p:nvPr>
            </p:nvSpPr>
            <p:spPr>
              <a:xfrm>
                <a:off x="926505" y="214017"/>
                <a:ext cx="7889442" cy="533400"/>
              </a:xfrm>
              <a:solidFill>
                <a:schemeClr val="bg1"/>
              </a:solid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4.5.16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3490" name="标题 1">
                <a:extLst>
                  <a:ext uri="{FF2B5EF4-FFF2-40B4-BE49-F238E27FC236}">
                    <a16:creationId xmlns:a16="http://schemas.microsoft.com/office/drawing/2014/main" id="{F99FD5F2-5857-4BF5-8616-3B47B2A2052F}"/>
                  </a:ext>
                </a:extLst>
              </p:cNvPr>
              <p:cNvSpPr>
                <a:spLocks noGrp="1" noRot="1" noChangeAspect="1" noMove="1" noResize="1" noEditPoints="1" noAdjustHandles="1" noChangeArrowheads="1" noChangeShapeType="1" noTextEdit="1"/>
              </p:cNvSpPr>
              <p:nvPr>
                <p:ph type="title"/>
              </p:nvPr>
            </p:nvSpPr>
            <p:spPr>
              <a:xfrm>
                <a:off x="926505" y="214017"/>
                <a:ext cx="7889442" cy="533400"/>
              </a:xfrm>
              <a:blipFill>
                <a:blip r:embed="rId2"/>
                <a:stretch>
                  <a:fillRect l="-2396" t="-31818" b="-5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891" name="内容占位符 2">
                <a:extLst>
                  <a:ext uri="{FF2B5EF4-FFF2-40B4-BE49-F238E27FC236}">
                    <a16:creationId xmlns:a16="http://schemas.microsoft.com/office/drawing/2014/main" id="{453694B8-EC15-4C2B-9C63-D36426762B02}"/>
                  </a:ext>
                </a:extLst>
              </p:cNvPr>
              <p:cNvSpPr>
                <a:spLocks noGrp="1" noChangeArrowheads="1"/>
              </p:cNvSpPr>
              <p:nvPr>
                <p:ph idx="1"/>
              </p:nvPr>
            </p:nvSpPr>
            <p:spPr>
              <a:xfrm>
                <a:off x="276225" y="1148316"/>
                <a:ext cx="8589963" cy="5514422"/>
              </a:xfrm>
            </p:spPr>
            <p:txBody>
              <a:bodyPr/>
              <a:lstStyle/>
              <a:p>
                <a:pPr marL="0" indent="0">
                  <a:buNone/>
                </a:pPr>
                <a:r>
                  <a:rPr lang="zh-CN" altLang="zh-CN" b="0" dirty="0"/>
                  <a:t>证明：</a:t>
                </a:r>
                <a:r>
                  <a:rPr lang="en-US" altLang="zh-CN" b="0" dirty="0"/>
                  <a:t>                                                    </a:t>
                </a:r>
                <a:r>
                  <a:rPr lang="zh-CN" altLang="zh-CN" b="0" dirty="0">
                    <a:solidFill>
                      <a:srgbClr val="0070C0"/>
                    </a:solidFill>
                  </a:rPr>
                  <a:t>证据：</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r>
                  <a:rPr lang="pt-BR" altLang="zh-CN" dirty="0"/>
                  <a:t>                        </a:t>
                </a:r>
                <a:r>
                  <a:rPr lang="zh-CN" altLang="en-US" dirty="0"/>
                  <a:t> </a:t>
                </a:r>
                <a:r>
                  <a:rPr lang="pt-BR"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1</a:t>
                </a:r>
                <a:endParaRPr lang="zh-CN"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pt-BR" altLang="zh-CN" sz="2400" b="1" i="1" dirty="0" smtClean="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0" dirty="0" smtClean="0">
                            <a:solidFill>
                              <a:srgbClr val="0070C0"/>
                            </a:solidFill>
                            <a:latin typeface="Cambria Math" panose="02040503050406030204" pitchFamily="18" charset="0"/>
                          </a:rPr>
                          <m:t>𝟑</m:t>
                        </m:r>
                      </m:sub>
                    </m:sSub>
                  </m:oMath>
                </a14:m>
                <a:endParaRPr lang="zh-CN" altLang="zh-CN" baseline="-25000" dirty="0">
                  <a:solidFill>
                    <a:srgbClr val="0070C0"/>
                  </a:solidFill>
                </a:endParaRPr>
              </a:p>
              <a:p>
                <a:pPr marL="0" indent="0">
                  <a:buNone/>
                </a:pPr>
                <a14:m>
                  <m:oMath xmlns:m="http://schemas.openxmlformats.org/officeDocument/2006/math">
                    <m:r>
                      <a:rPr lang="en-US" altLang="zh-CN" sz="2400" b="1" i="1" dirty="0" smtClean="0">
                        <a:latin typeface="Cambria Math" panose="02040503050406030204" pitchFamily="18" charset="0"/>
                      </a:rPr>
                      <m:t>𝑨</m:t>
                    </m:r>
                    <m:r>
                      <a:rPr lang="en-US" altLang="zh-CN" sz="2400" b="1" i="1" baseline="-25000" dirty="0">
                        <a:latin typeface="Cambria Math" panose="02040503050406030204" pitchFamily="18" charset="0"/>
                      </a:rPr>
                      <m:t>𝟒</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en-US" altLang="zh-CN" sz="2400"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2</a:t>
                </a:r>
                <a:endParaRPr lang="zh-CN"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𝑸</m:t>
                    </m:r>
                    <m:r>
                      <a:rPr lang="en-US" altLang="zh-CN" sz="2400" b="1" i="1"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smtClean="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oMath>
                </a14:m>
                <a:endParaRPr lang="zh-CN" altLang="zh-CN" dirty="0">
                  <a:solidFill>
                    <a:srgbClr val="0070C0"/>
                  </a:solidFill>
                </a:endParaRPr>
              </a:p>
              <a:p>
                <a:pPr marL="0" indent="0">
                  <a:buNone/>
                </a:pPr>
                <a:r>
                  <a:rPr lang="zh-CN" altLang="zh-CN" b="0" dirty="0"/>
                  <a:t>证毕</a:t>
                </a:r>
              </a:p>
              <a:p>
                <a:endParaRPr lang="zh-CN" altLang="en-US" dirty="0"/>
              </a:p>
            </p:txBody>
          </p:sp>
        </mc:Choice>
        <mc:Fallback xmlns="">
          <p:sp>
            <p:nvSpPr>
              <p:cNvPr id="37891" name="内容占位符 2">
                <a:extLst>
                  <a:ext uri="{FF2B5EF4-FFF2-40B4-BE49-F238E27FC236}">
                    <a16:creationId xmlns:a16="http://schemas.microsoft.com/office/drawing/2014/main" id="{453694B8-EC15-4C2B-9C63-D36426762B02}"/>
                  </a:ext>
                </a:extLst>
              </p:cNvPr>
              <p:cNvSpPr>
                <a:spLocks noGrp="1" noRot="1" noChangeAspect="1" noMove="1" noResize="1" noEditPoints="1" noAdjustHandles="1" noChangeArrowheads="1" noChangeShapeType="1" noTextEdit="1"/>
              </p:cNvSpPr>
              <p:nvPr>
                <p:ph idx="1"/>
              </p:nvPr>
            </p:nvSpPr>
            <p:spPr>
              <a:xfrm>
                <a:off x="276225" y="1148316"/>
                <a:ext cx="8589963" cy="5514422"/>
              </a:xfrm>
              <a:blipFill>
                <a:blip r:embed="rId3"/>
                <a:stretch>
                  <a:fillRect l="-1419" t="-77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8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8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8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514" name="标题 1">
                <a:extLst>
                  <a:ext uri="{FF2B5EF4-FFF2-40B4-BE49-F238E27FC236}">
                    <a16:creationId xmlns:a16="http://schemas.microsoft.com/office/drawing/2014/main" id="{B96563BE-9777-4237-8601-C5F32044CA0E}"/>
                  </a:ext>
                </a:extLst>
              </p:cNvPr>
              <p:cNvSpPr>
                <a:spLocks noGrp="1" noChangeArrowheads="1"/>
              </p:cNvSpPr>
              <p:nvPr>
                <p:ph type="title"/>
              </p:nvPr>
            </p:nvSpPr>
            <p:spPr>
              <a:xfrm>
                <a:off x="914400" y="195263"/>
                <a:ext cx="6954260"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4.5.15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en-US"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en-US"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en-US"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oMath>
                </a14:m>
                <a:endParaRPr lang="zh-CN" altLang="en-US" i="1" dirty="0">
                  <a:latin typeface="Times New Roman" panose="02020603050405020304" pitchFamily="18" charset="0"/>
                  <a:cs typeface="Times New Roman" panose="02020603050405020304" pitchFamily="18" charset="0"/>
                </a:endParaRPr>
              </a:p>
            </p:txBody>
          </p:sp>
        </mc:Choice>
        <mc:Fallback xmlns="">
          <p:sp>
            <p:nvSpPr>
              <p:cNvPr id="64514" name="标题 1">
                <a:extLst>
                  <a:ext uri="{FF2B5EF4-FFF2-40B4-BE49-F238E27FC236}">
                    <a16:creationId xmlns:a16="http://schemas.microsoft.com/office/drawing/2014/main" id="{B96563BE-9777-4237-8601-C5F32044CA0E}"/>
                  </a:ext>
                </a:extLst>
              </p:cNvPr>
              <p:cNvSpPr>
                <a:spLocks noGrp="1" noRot="1" noChangeAspect="1" noMove="1" noResize="1" noEditPoints="1" noAdjustHandles="1" noChangeArrowheads="1" noChangeShapeType="1" noTextEdit="1"/>
              </p:cNvSpPr>
              <p:nvPr>
                <p:ph type="title"/>
              </p:nvPr>
            </p:nvSpPr>
            <p:spPr>
              <a:xfrm>
                <a:off x="914400" y="195263"/>
                <a:ext cx="6954260" cy="533400"/>
              </a:xfrm>
              <a:blipFill>
                <a:blip r:embed="rId2"/>
                <a:stretch>
                  <a:fillRect l="-2629" t="-31818" b="-5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867" name="内容占位符 2">
                <a:extLst>
                  <a:ext uri="{FF2B5EF4-FFF2-40B4-BE49-F238E27FC236}">
                    <a16:creationId xmlns:a16="http://schemas.microsoft.com/office/drawing/2014/main" id="{56193C39-50F3-4199-AA7B-EC5F87FC7540}"/>
                  </a:ext>
                </a:extLst>
              </p:cNvPr>
              <p:cNvSpPr>
                <a:spLocks noGrp="1" noChangeArrowheads="1"/>
              </p:cNvSpPr>
              <p:nvPr>
                <p:ph idx="1"/>
              </p:nvPr>
            </p:nvSpPr>
            <p:spPr>
              <a:xfrm>
                <a:off x="90652" y="1372082"/>
                <a:ext cx="8978462" cy="4812673"/>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r>
                  <a:rPr lang="pt-BR" altLang="zh-CN" sz="2400" dirty="0"/>
                  <a:t> </a:t>
                </a:r>
                <a:r>
                  <a:rPr lang="zh-CN" altLang="en-US" sz="2400"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𝑸</m:t>
                    </m:r>
                    <m:r>
                      <a:rPr lang="pt-BR"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𝑸</m:t>
                    </m:r>
                    <m:r>
                      <a:rPr lang="pt-BR" altLang="zh-CN" sz="2400" b="1" i="1" dirty="0" smtClean="0">
                        <a:solidFill>
                          <a:srgbClr val="0070C0"/>
                        </a:solidFill>
                        <a:latin typeface="Cambria Math" panose="02040503050406030204" pitchFamily="18" charset="0"/>
                      </a:rPr>
                      <m:t>)</m:t>
                    </m:r>
                  </m:oMath>
                </a14:m>
                <a:endParaRPr lang="zh-CN" altLang="zh-CN" sz="2400" dirty="0"/>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r>
                  <a:rPr lang="pt-BR"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2</a:t>
                </a:r>
                <a:endParaRPr lang="zh-CN" altLang="zh-CN"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r>
                  <a:rPr lang="pt-BR"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endParaRPr lang="zh-CN" altLang="zh-CN"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r>
                  <a:rPr lang="pt-BR" altLang="zh-CN"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oMath>
                </a14:m>
                <a:endParaRPr lang="zh-CN" altLang="zh-CN" sz="2400" i="1"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oMath>
                </a14:m>
                <a:r>
                  <a:rPr lang="pt-BR" altLang="zh-CN"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endParaRPr lang="zh-CN" altLang="zh-CN" dirty="0">
                  <a:solidFill>
                    <a:srgbClr val="0070C0"/>
                  </a:solidFill>
                </a:endParaRPr>
              </a:p>
              <a:p>
                <a:pPr marL="0" indent="0">
                  <a:buNone/>
                </a:pPr>
                <a:r>
                  <a:rPr lang="zh-CN" altLang="zh-CN" b="0" dirty="0"/>
                  <a:t>证毕</a:t>
                </a:r>
              </a:p>
              <a:p>
                <a:endParaRPr lang="zh-CN" altLang="en-US" dirty="0"/>
              </a:p>
            </p:txBody>
          </p:sp>
        </mc:Choice>
        <mc:Fallback xmlns="">
          <p:sp>
            <p:nvSpPr>
              <p:cNvPr id="36867" name="内容占位符 2">
                <a:extLst>
                  <a:ext uri="{FF2B5EF4-FFF2-40B4-BE49-F238E27FC236}">
                    <a16:creationId xmlns:a16="http://schemas.microsoft.com/office/drawing/2014/main" id="{56193C39-50F3-4199-AA7B-EC5F87FC7540}"/>
                  </a:ext>
                </a:extLst>
              </p:cNvPr>
              <p:cNvSpPr>
                <a:spLocks noGrp="1" noRot="1" noChangeAspect="1" noMove="1" noResize="1" noEditPoints="1" noAdjustHandles="1" noChangeArrowheads="1" noChangeShapeType="1" noTextEdit="1"/>
              </p:cNvSpPr>
              <p:nvPr>
                <p:ph idx="1"/>
              </p:nvPr>
            </p:nvSpPr>
            <p:spPr>
              <a:xfrm>
                <a:off x="90652" y="1372082"/>
                <a:ext cx="8978462" cy="4812673"/>
              </a:xfrm>
              <a:blipFill>
                <a:blip r:embed="rId3"/>
                <a:stretch>
                  <a:fillRect l="-1426" t="-88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538" name="标题 1">
                <a:extLst>
                  <a:ext uri="{FF2B5EF4-FFF2-40B4-BE49-F238E27FC236}">
                    <a16:creationId xmlns:a16="http://schemas.microsoft.com/office/drawing/2014/main" id="{0FD257B2-E1BD-4B13-9766-A1816FF7CE49}"/>
                  </a:ext>
                </a:extLst>
              </p:cNvPr>
              <p:cNvSpPr>
                <a:spLocks noGrp="1" noChangeArrowheads="1"/>
              </p:cNvSpPr>
              <p:nvPr>
                <p:ph type="title"/>
              </p:nvPr>
            </p:nvSpPr>
            <p:spPr>
              <a:xfrm>
                <a:off x="923078" y="220080"/>
                <a:ext cx="687113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4.5.21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5538" name="标题 1">
                <a:extLst>
                  <a:ext uri="{FF2B5EF4-FFF2-40B4-BE49-F238E27FC236}">
                    <a16:creationId xmlns:a16="http://schemas.microsoft.com/office/drawing/2014/main" id="{0FD257B2-E1BD-4B13-9766-A1816FF7CE49}"/>
                  </a:ext>
                </a:extLst>
              </p:cNvPr>
              <p:cNvSpPr>
                <a:spLocks noGrp="1" noRot="1" noChangeAspect="1" noMove="1" noResize="1" noEditPoints="1" noAdjustHandles="1" noChangeArrowheads="1" noChangeShapeType="1" noTextEdit="1"/>
              </p:cNvSpPr>
              <p:nvPr>
                <p:ph type="title"/>
              </p:nvPr>
            </p:nvSpPr>
            <p:spPr>
              <a:xfrm>
                <a:off x="923078" y="220080"/>
                <a:ext cx="6871132" cy="533400"/>
              </a:xfrm>
              <a:blipFill>
                <a:blip r:embed="rId2"/>
                <a:stretch>
                  <a:fillRect l="-2660" t="-31818" b="-5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63" name="内容占位符 2">
                <a:extLst>
                  <a:ext uri="{FF2B5EF4-FFF2-40B4-BE49-F238E27FC236}">
                    <a16:creationId xmlns:a16="http://schemas.microsoft.com/office/drawing/2014/main" id="{73E676BF-C8EA-4BA5-88FB-9B9D6E1B561D}"/>
                  </a:ext>
                </a:extLst>
              </p:cNvPr>
              <p:cNvSpPr>
                <a:spLocks noGrp="1" noChangeArrowheads="1"/>
              </p:cNvSpPr>
              <p:nvPr>
                <p:ph idx="1"/>
              </p:nvPr>
            </p:nvSpPr>
            <p:spPr>
              <a:xfrm>
                <a:off x="323435" y="1730828"/>
                <a:ext cx="8497372" cy="2922010"/>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oMath>
                </a14:m>
                <a:r>
                  <a:rPr lang="en-US" altLang="zh-CN" dirty="0"/>
                  <a:t>                  </a:t>
                </a:r>
                <a14:m>
                  <m:oMath xmlns:m="http://schemas.openxmlformats.org/officeDocument/2006/math">
                    <m:r>
                      <a:rPr lang="en-US"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𝑸</m:t>
                    </m:r>
                    <m:r>
                      <a:rPr lang="pt-BR"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𝑸</m:t>
                    </m:r>
                  </m:oMath>
                </a14:m>
                <a:r>
                  <a:rPr lang="pt-BR" altLang="zh-CN" dirty="0">
                    <a:solidFill>
                      <a:srgbClr val="0070C0"/>
                    </a:solidFill>
                  </a:rPr>
                  <a:t> </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𝑸</m:t>
                    </m:r>
                  </m:oMath>
                </a14:m>
                <a:r>
                  <a:rPr lang="en-US" altLang="zh-CN" dirty="0"/>
                  <a:t>                          </a:t>
                </a:r>
                <a14:m>
                  <m:oMath xmlns:m="http://schemas.openxmlformats.org/officeDocument/2006/math">
                    <m:r>
                      <a:rPr lang="en-US" altLang="zh-CN" i="1" dirty="0">
                        <a:solidFill>
                          <a:srgbClr val="0070C0"/>
                        </a:solidFill>
                        <a:latin typeface="Cambria Math" panose="02040503050406030204" pitchFamily="18" charset="0"/>
                      </a:rPr>
                      <m:t>𝑸</m:t>
                    </m:r>
                    <m:r>
                      <a:rPr lang="en-US" altLang="zh-CN" i="1" dirty="0">
                        <a:solidFill>
                          <a:srgbClr val="0070C0"/>
                        </a:solidFill>
                        <a:latin typeface="Cambria Math" panose="02040503050406030204" pitchFamily="18" charset="0"/>
                        <a:sym typeface="Symbol" panose="05050102010706020507" pitchFamily="18" charset="2"/>
                      </a:rPr>
                      <m:t>∨</m:t>
                    </m:r>
                    <m:r>
                      <a:rPr lang="en-US" altLang="zh-CN" i="1" dirty="0">
                        <a:solidFill>
                          <a:srgbClr val="0070C0"/>
                        </a:solidFill>
                        <a:latin typeface="Cambria Math" panose="02040503050406030204" pitchFamily="18" charset="0"/>
                      </a:rPr>
                      <m:t>𝑹</m:t>
                    </m:r>
                    <m:r>
                      <a:rPr lang="zh-CN" altLang="zh-CN" i="1" dirty="0">
                        <a:solidFill>
                          <a:srgbClr val="0070C0"/>
                        </a:solidFill>
                        <a:latin typeface="Cambria Math" panose="02040503050406030204" pitchFamily="18" charset="0"/>
                      </a:rPr>
                      <m:t>≡</m:t>
                    </m:r>
                    <m:r>
                      <a:rPr lang="pt-BR" altLang="zh-CN" i="1" dirty="0">
                        <a:solidFill>
                          <a:srgbClr val="0070C0"/>
                        </a:solidFill>
                        <a:latin typeface="Cambria Math" panose="02040503050406030204" pitchFamily="18" charset="0"/>
                        <a:sym typeface="Symbol" panose="05050102010706020507" pitchFamily="18" charset="2"/>
                      </a:rPr>
                      <m:t>¬</m:t>
                    </m:r>
                    <m:r>
                      <a:rPr lang="pt-BR" altLang="zh-CN" i="1" dirty="0">
                        <a:solidFill>
                          <a:srgbClr val="0070C0"/>
                        </a:solidFill>
                        <a:latin typeface="Cambria Math" panose="02040503050406030204" pitchFamily="18" charset="0"/>
                      </a:rPr>
                      <m:t>𝑸</m:t>
                    </m:r>
                    <m:r>
                      <a:rPr lang="pt-BR" altLang="zh-CN" i="1" dirty="0">
                        <a:solidFill>
                          <a:srgbClr val="0070C0"/>
                        </a:solidFill>
                        <a:latin typeface="Cambria Math" panose="02040503050406030204" pitchFamily="18" charset="0"/>
                        <a:sym typeface="Symbol" panose="05050102010706020507" pitchFamily="18" charset="2"/>
                      </a:rPr>
                      <m:t>→</m:t>
                    </m:r>
                    <m:r>
                      <a:rPr lang="en-US" altLang="zh-CN" i="1" dirty="0">
                        <a:solidFill>
                          <a:srgbClr val="0070C0"/>
                        </a:solidFill>
                        <a:latin typeface="Cambria Math" panose="02040503050406030204" pitchFamily="18" charset="0"/>
                        <a:sym typeface="Symbol" panose="05050102010706020507" pitchFamily="18" charset="2"/>
                      </a:rPr>
                      <m:t>𝑹</m:t>
                    </m:r>
                  </m:oMath>
                </a14:m>
                <a:endParaRPr lang="zh-CN" altLang="zh-CN" baseline="-25000" dirty="0">
                  <a:solidFill>
                    <a:srgbClr val="0070C0"/>
                  </a:solidFill>
                </a:endParaRPr>
              </a:p>
              <a:p>
                <a:pPr marL="0" indent="0">
                  <a:buNone/>
                </a:pPr>
                <a:r>
                  <a:rPr lang="zh-CN" altLang="zh-CN" b="0" dirty="0"/>
                  <a:t>证毕</a:t>
                </a:r>
              </a:p>
              <a:p>
                <a:endParaRPr lang="zh-CN" altLang="en-US" dirty="0"/>
              </a:p>
            </p:txBody>
          </p:sp>
        </mc:Choice>
        <mc:Fallback xmlns="">
          <p:sp>
            <p:nvSpPr>
              <p:cNvPr id="40963" name="内容占位符 2">
                <a:extLst>
                  <a:ext uri="{FF2B5EF4-FFF2-40B4-BE49-F238E27FC236}">
                    <a16:creationId xmlns:a16="http://schemas.microsoft.com/office/drawing/2014/main" id="{73E676BF-C8EA-4BA5-88FB-9B9D6E1B561D}"/>
                  </a:ext>
                </a:extLst>
              </p:cNvPr>
              <p:cNvSpPr>
                <a:spLocks noGrp="1" noRot="1" noChangeAspect="1" noMove="1" noResize="1" noEditPoints="1" noAdjustHandles="1" noChangeArrowheads="1" noChangeShapeType="1" noTextEdit="1"/>
              </p:cNvSpPr>
              <p:nvPr>
                <p:ph idx="1"/>
              </p:nvPr>
            </p:nvSpPr>
            <p:spPr>
              <a:xfrm>
                <a:off x="323435" y="1730828"/>
                <a:ext cx="8497372" cy="2922010"/>
              </a:xfrm>
              <a:blipFill>
                <a:blip r:embed="rId3"/>
                <a:stretch>
                  <a:fillRect l="-1435" t="-167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6562" name="标题 1">
                <a:extLst>
                  <a:ext uri="{FF2B5EF4-FFF2-40B4-BE49-F238E27FC236}">
                    <a16:creationId xmlns:a16="http://schemas.microsoft.com/office/drawing/2014/main" id="{B1946BE3-68BC-48B9-88DF-64EE2BA059BF}"/>
                  </a:ext>
                </a:extLst>
              </p:cNvPr>
              <p:cNvSpPr>
                <a:spLocks noGrp="1" noChangeArrowheads="1"/>
              </p:cNvSpPr>
              <p:nvPr>
                <p:ph type="title"/>
              </p:nvPr>
            </p:nvSpPr>
            <p:spPr>
              <a:xfrm>
                <a:off x="928905" y="199165"/>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4.5.22 </a:t>
                </a:r>
                <a14:m>
                  <m:oMath xmlns:m="http://schemas.openxmlformats.org/officeDocument/2006/math">
                    <m:r>
                      <a:rPr lang="en-US" altLang="zh-CN" i="1" dirty="0" smtClean="0">
                        <a:solidFill>
                          <a:srgbClr val="FF0000"/>
                        </a:solidFill>
                        <a:latin typeface="Cambria Math" panose="020405030504060302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rPr>
                      <m:t>)</m:t>
                    </m:r>
                  </m:oMath>
                </a14:m>
                <a:r>
                  <a:rPr lang="pt-BR" altLang="zh-CN" dirty="0">
                    <a:solidFill>
                      <a:srgbClr val="FF0000"/>
                    </a:solidFill>
                    <a:latin typeface="Times New Roman" panose="02020603050405020304" pitchFamily="18" charset="0"/>
                    <a:cs typeface="Times New Roman" panose="02020603050405020304" pitchFamily="18" charset="0"/>
                  </a:rPr>
                  <a:t> </a:t>
                </a:r>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6562" name="标题 1">
                <a:extLst>
                  <a:ext uri="{FF2B5EF4-FFF2-40B4-BE49-F238E27FC236}">
                    <a16:creationId xmlns:a16="http://schemas.microsoft.com/office/drawing/2014/main" id="{B1946BE3-68BC-48B9-88DF-64EE2BA059BF}"/>
                  </a:ext>
                </a:extLst>
              </p:cNvPr>
              <p:cNvSpPr>
                <a:spLocks noGrp="1" noRot="1" noChangeAspect="1" noMove="1" noResize="1" noEditPoints="1" noAdjustHandles="1" noChangeArrowheads="1" noChangeShapeType="1" noTextEdit="1"/>
              </p:cNvSpPr>
              <p:nvPr>
                <p:ph type="title"/>
              </p:nvPr>
            </p:nvSpPr>
            <p:spPr>
              <a:xfrm>
                <a:off x="928905" y="199165"/>
                <a:ext cx="7446962" cy="533400"/>
              </a:xfrm>
              <a:blipFill>
                <a:blip r:embed="rId2"/>
                <a:stretch>
                  <a:fillRect l="-2455" t="-33333"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987" name="内容占位符 2">
                <a:extLst>
                  <a:ext uri="{FF2B5EF4-FFF2-40B4-BE49-F238E27FC236}">
                    <a16:creationId xmlns:a16="http://schemas.microsoft.com/office/drawing/2014/main" id="{B0E34194-EBAA-4E4C-A7A0-4407486BAB93}"/>
                  </a:ext>
                </a:extLst>
              </p:cNvPr>
              <p:cNvSpPr>
                <a:spLocks noGrp="1" noChangeArrowheads="1"/>
              </p:cNvSpPr>
              <p:nvPr>
                <p:ph idx="1"/>
              </p:nvPr>
            </p:nvSpPr>
            <p:spPr>
              <a:xfrm>
                <a:off x="277018" y="1765006"/>
                <a:ext cx="8866982" cy="4727612"/>
              </a:xfrm>
            </p:spPr>
            <p:txBody>
              <a:bodyPr/>
              <a:lstStyle/>
              <a:p>
                <a:pPr marL="0" indent="0">
                  <a:lnSpc>
                    <a:spcPct val="130000"/>
                  </a:lnSpc>
                  <a:buNone/>
                </a:pPr>
                <a:r>
                  <a:rPr lang="zh-CN" altLang="zh-CN" b="0" dirty="0"/>
                  <a:t>证明：</a:t>
                </a:r>
                <a:r>
                  <a:rPr lang="zh-CN" altLang="en-US" b="0" dirty="0"/>
                  <a:t>                                                           </a:t>
                </a:r>
                <a:r>
                  <a:rPr lang="zh-CN" altLang="zh-CN" b="0" dirty="0">
                    <a:solidFill>
                      <a:srgbClr val="0070C0"/>
                    </a:solidFill>
                  </a:rPr>
                  <a:t>证据：</a:t>
                </a:r>
              </a:p>
              <a:p>
                <a:pPr marL="0" indent="0">
                  <a:lnSpc>
                    <a:spcPct val="130000"/>
                  </a:lnSpc>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sym typeface="Symbol" panose="05050102010706020507" pitchFamily="18" charset="2"/>
                      </a:rPr>
                      <m:t>𝑸</m:t>
                    </m:r>
                  </m:oMath>
                </a14:m>
                <a:r>
                  <a:rPr lang="pt-BR" altLang="zh-CN" dirty="0">
                    <a:solidFill>
                      <a:schemeClr val="accent6"/>
                    </a:solidFill>
                  </a:rPr>
                  <a:t>                                            </a:t>
                </a:r>
                <a14:m>
                  <m:oMath xmlns:m="http://schemas.openxmlformats.org/officeDocument/2006/math">
                    <m:r>
                      <a:rPr lang="en-US"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𝑸</m:t>
                    </m:r>
                  </m:oMath>
                </a14:m>
                <a:r>
                  <a:rPr lang="pt-BR" altLang="zh-CN" i="1" dirty="0">
                    <a:solidFill>
                      <a:srgbClr val="0070C0"/>
                    </a:solidFill>
                  </a:rPr>
                  <a:t> </a:t>
                </a:r>
                <a:endParaRPr lang="zh-CN" altLang="zh-CN" i="1" dirty="0">
                  <a:solidFill>
                    <a:srgbClr val="0070C0"/>
                  </a:solidFill>
                </a:endParaRPr>
              </a:p>
              <a:p>
                <a:pPr marL="0" indent="0">
                  <a:lnSpc>
                    <a:spcPct val="130000"/>
                  </a:lnSpc>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m:t>
                    </m:r>
                  </m:oMath>
                </a14:m>
                <a:r>
                  <a:rPr lang="pt-BR" altLang="zh-CN" dirty="0">
                    <a:solidFill>
                      <a:schemeClr val="accent6"/>
                    </a:solidFill>
                  </a:rPr>
                  <a:t>        </a:t>
                </a:r>
                <a14:m>
                  <m:oMath xmlns:m="http://schemas.openxmlformats.org/officeDocument/2006/math">
                    <m:r>
                      <a:rPr lang="en-US"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zh-CN" altLang="en-US" b="1" i="1" dirty="0" smtClean="0">
                        <a:solidFill>
                          <a:srgbClr val="0070C0"/>
                        </a:solidFill>
                        <a:latin typeface="Cambria Math" panose="02040503050406030204" pitchFamily="18" charset="0"/>
                        <a:sym typeface="Symbol" panose="05050102010706020507" pitchFamily="18" charset="2"/>
                      </a:rPr>
                      <m:t> </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𝑸</m:t>
                    </m:r>
                    <m:r>
                      <a:rPr lang="pt-BR" altLang="zh-CN" b="1" i="1" dirty="0" smtClean="0">
                        <a:solidFill>
                          <a:srgbClr val="0070C0"/>
                        </a:solidFill>
                        <a:latin typeface="Cambria Math" panose="02040503050406030204" pitchFamily="18" charset="0"/>
                      </a:rPr>
                      <m:t> </m:t>
                    </m:r>
                  </m:oMath>
                </a14:m>
                <a:endParaRPr lang="zh-CN" altLang="zh-CN" i="1" dirty="0">
                  <a:solidFill>
                    <a:srgbClr val="0070C0"/>
                  </a:solidFill>
                </a:endParaRPr>
              </a:p>
              <a:p>
                <a:pPr marL="0" indent="0">
                  <a:lnSpc>
                    <a:spcPct val="130000"/>
                  </a:lnSpc>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m:t>
                    </m:r>
                  </m:oMath>
                </a14:m>
                <a:r>
                  <a:rPr lang="pt-BR"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i="1" dirty="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dirty="0">
                  <a:solidFill>
                    <a:srgbClr val="0070C0"/>
                  </a:solidFill>
                </a:endParaRPr>
              </a:p>
              <a:p>
                <a:pPr marL="0" indent="0">
                  <a:lnSpc>
                    <a:spcPct val="13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m:t>
                    </m:r>
                  </m:oMath>
                </a14:m>
                <a:r>
                  <a:rPr lang="pt-BR" altLang="zh-CN" dirty="0"/>
                  <a:t>                                 </a:t>
                </a:r>
                <a14:m>
                  <m:oMath xmlns:m="http://schemas.openxmlformats.org/officeDocument/2006/math">
                    <m:r>
                      <a:rPr lang="pt-BR"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rPr>
                      <m:t>𝑹</m:t>
                    </m:r>
                    <m:r>
                      <a:rPr lang="zh-CN" altLang="zh-CN" b="1" i="1" dirty="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rPr>
                      <m:t>𝑹</m:t>
                    </m:r>
                    <m:r>
                      <a:rPr lang="en-US" altLang="zh-CN" b="1" i="1" dirty="0" smtClean="0">
                        <a:solidFill>
                          <a:srgbClr val="0070C0"/>
                        </a:solidFill>
                        <a:latin typeface="Cambria Math" panose="02040503050406030204" pitchFamily="18" charset="0"/>
                      </a:rPr>
                      <m:t>)</m:t>
                    </m:r>
                  </m:oMath>
                </a14:m>
                <a:endParaRPr lang="zh-CN" altLang="zh-CN" dirty="0">
                  <a:solidFill>
                    <a:srgbClr val="0070C0"/>
                  </a:solidFill>
                </a:endParaRPr>
              </a:p>
              <a:p>
                <a:pPr marL="0" indent="0">
                  <a:lnSpc>
                    <a:spcPct val="130000"/>
                  </a:lnSpc>
                  <a:buNone/>
                </a:pPr>
                <a:r>
                  <a:rPr lang="zh-CN" altLang="zh-CN" b="0" dirty="0"/>
                  <a:t>证毕</a:t>
                </a:r>
              </a:p>
              <a:p>
                <a:pPr>
                  <a:lnSpc>
                    <a:spcPct val="130000"/>
                  </a:lnSpc>
                </a:pPr>
                <a:endParaRPr lang="zh-CN" altLang="en-US" dirty="0"/>
              </a:p>
            </p:txBody>
          </p:sp>
        </mc:Choice>
        <mc:Fallback xmlns="">
          <p:sp>
            <p:nvSpPr>
              <p:cNvPr id="41987" name="内容占位符 2">
                <a:extLst>
                  <a:ext uri="{FF2B5EF4-FFF2-40B4-BE49-F238E27FC236}">
                    <a16:creationId xmlns:a16="http://schemas.microsoft.com/office/drawing/2014/main" id="{B0E34194-EBAA-4E4C-A7A0-4407486BAB93}"/>
                  </a:ext>
                </a:extLst>
              </p:cNvPr>
              <p:cNvSpPr>
                <a:spLocks noGrp="1" noRot="1" noChangeAspect="1" noMove="1" noResize="1" noEditPoints="1" noAdjustHandles="1" noChangeArrowheads="1" noChangeShapeType="1" noTextEdit="1"/>
              </p:cNvSpPr>
              <p:nvPr>
                <p:ph idx="1"/>
              </p:nvPr>
            </p:nvSpPr>
            <p:spPr>
              <a:xfrm>
                <a:off x="277018" y="1765006"/>
                <a:ext cx="8866982" cy="4727612"/>
              </a:xfrm>
              <a:blipFill>
                <a:blip r:embed="rId3"/>
                <a:stretch>
                  <a:fillRect l="-1375" t="-38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9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9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586" name="标题 1">
                <a:extLst>
                  <a:ext uri="{FF2B5EF4-FFF2-40B4-BE49-F238E27FC236}">
                    <a16:creationId xmlns:a16="http://schemas.microsoft.com/office/drawing/2014/main" id="{69EE4A9A-0C85-43C0-B8D5-FE105CA29171}"/>
                  </a:ext>
                </a:extLst>
              </p:cNvPr>
              <p:cNvSpPr>
                <a:spLocks noGrp="1" noChangeArrowheads="1"/>
              </p:cNvSpPr>
              <p:nvPr>
                <p:ph type="title"/>
              </p:nvPr>
            </p:nvSpPr>
            <p:spPr>
              <a:xfrm>
                <a:off x="935867" y="195263"/>
                <a:ext cx="6850351"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4.5.23 </a:t>
                </a:r>
                <a14:m>
                  <m:oMath xmlns:m="http://schemas.openxmlformats.org/officeDocument/2006/math">
                    <m:r>
                      <a:rPr lang="en-US" altLang="zh-CN" i="1" dirty="0" smtClean="0">
                        <a:solidFill>
                          <a:srgbClr val="FF0000"/>
                        </a:solidFill>
                        <a:latin typeface="Cambria Math" panose="02040503050406030204" pitchFamily="18" charset="0"/>
                        <a:ea typeface="+mn-ea"/>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7586" name="标题 1">
                <a:extLst>
                  <a:ext uri="{FF2B5EF4-FFF2-40B4-BE49-F238E27FC236}">
                    <a16:creationId xmlns:a16="http://schemas.microsoft.com/office/drawing/2014/main" id="{69EE4A9A-0C85-43C0-B8D5-FE105CA29171}"/>
                  </a:ext>
                </a:extLst>
              </p:cNvPr>
              <p:cNvSpPr>
                <a:spLocks noGrp="1" noRot="1" noChangeAspect="1" noMove="1" noResize="1" noEditPoints="1" noAdjustHandles="1" noChangeArrowheads="1" noChangeShapeType="1" noTextEdit="1"/>
              </p:cNvSpPr>
              <p:nvPr>
                <p:ph type="title"/>
              </p:nvPr>
            </p:nvSpPr>
            <p:spPr>
              <a:xfrm>
                <a:off x="935867" y="195263"/>
                <a:ext cx="6850351" cy="533400"/>
              </a:xfrm>
              <a:blipFill>
                <a:blip r:embed="rId2"/>
                <a:stretch>
                  <a:fillRect l="-2760" t="-31818" b="-5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11" name="内容占位符 2">
                <a:extLst>
                  <a:ext uri="{FF2B5EF4-FFF2-40B4-BE49-F238E27FC236}">
                    <a16:creationId xmlns:a16="http://schemas.microsoft.com/office/drawing/2014/main" id="{FC05AA37-169F-40B3-9D00-6A1C3155A90F}"/>
                  </a:ext>
                </a:extLst>
              </p:cNvPr>
              <p:cNvSpPr>
                <a:spLocks noGrp="1" noChangeArrowheads="1"/>
              </p:cNvSpPr>
              <p:nvPr>
                <p:ph idx="1"/>
              </p:nvPr>
            </p:nvSpPr>
            <p:spPr>
              <a:xfrm>
                <a:off x="284269" y="1394515"/>
                <a:ext cx="8153545" cy="4770143"/>
              </a:xfrm>
            </p:spPr>
            <p:txBody>
              <a:bodyPr/>
              <a:lstStyle/>
              <a:p>
                <a:pPr marL="0" indent="0">
                  <a:buNone/>
                </a:pPr>
                <a:r>
                  <a:rPr lang="zh-CN" altLang="zh-CN" b="0" dirty="0"/>
                  <a:t>证明：</a:t>
                </a:r>
                <a:r>
                  <a:rPr lang="en-US" altLang="zh-CN"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oMath>
                </a14:m>
                <a:r>
                  <a:rPr lang="pt-BR" altLang="zh-CN" dirty="0"/>
                  <a:t>                            </a:t>
                </a:r>
                <a14:m>
                  <m:oMath xmlns:m="http://schemas.openxmlformats.org/officeDocument/2006/math">
                    <m:r>
                      <a:rPr lang="en-US"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𝑸</m:t>
                    </m:r>
                  </m:oMath>
                </a14:m>
                <a:endParaRPr lang="zh-CN" altLang="zh-CN" i="1"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𝑸</m:t>
                    </m:r>
                    <m:r>
                      <a:rPr lang="pt-BR" altLang="zh-CN" b="1" i="1" dirty="0" smtClean="0">
                        <a:latin typeface="Cambria Math" panose="02040503050406030204" pitchFamily="18" charset="0"/>
                      </a:rPr>
                      <m:t>)</m:t>
                    </m:r>
                  </m:oMath>
                </a14:m>
                <a:r>
                  <a:rPr lang="pt-BR" altLang="zh-CN" dirty="0"/>
                  <a:t>                             </a:t>
                </a:r>
                <a14:m>
                  <m:oMath xmlns:m="http://schemas.openxmlformats.org/officeDocument/2006/math">
                    <m:r>
                      <a:rPr lang="en-US"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rPr>
                      <m:t>𝑹</m:t>
                    </m:r>
                    <m:r>
                      <a:rPr lang="zh-CN" altLang="zh-CN" b="1" i="1" dirty="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smtClean="0">
                        <a:solidFill>
                          <a:srgbClr val="0070C0"/>
                        </a:solidFill>
                        <a:latin typeface="Cambria Math" panose="02040503050406030204" pitchFamily="18" charset="0"/>
                      </a:rPr>
                      <m:t>𝑹</m:t>
                    </m:r>
                  </m:oMath>
                </a14:m>
                <a:endParaRPr lang="zh-CN" altLang="zh-CN" i="1" dirty="0">
                  <a:solidFill>
                    <a:srgbClr val="0070C0"/>
                  </a:solidFill>
                </a:endParaRPr>
              </a:p>
              <a:p>
                <a:pPr marL="0" indent="0">
                  <a:buNone/>
                </a:pPr>
                <a:r>
                  <a:rPr lang="zh-CN" altLang="zh-CN" b="0" dirty="0"/>
                  <a:t>证毕</a:t>
                </a:r>
              </a:p>
              <a:p>
                <a:endParaRPr lang="zh-CN" altLang="en-US" dirty="0"/>
              </a:p>
            </p:txBody>
          </p:sp>
        </mc:Choice>
        <mc:Fallback xmlns="">
          <p:sp>
            <p:nvSpPr>
              <p:cNvPr id="43011" name="内容占位符 2">
                <a:extLst>
                  <a:ext uri="{FF2B5EF4-FFF2-40B4-BE49-F238E27FC236}">
                    <a16:creationId xmlns:a16="http://schemas.microsoft.com/office/drawing/2014/main" id="{FC05AA37-169F-40B3-9D00-6A1C3155A90F}"/>
                  </a:ext>
                </a:extLst>
              </p:cNvPr>
              <p:cNvSpPr>
                <a:spLocks noGrp="1" noRot="1" noChangeAspect="1" noMove="1" noResize="1" noEditPoints="1" noAdjustHandles="1" noChangeArrowheads="1" noChangeShapeType="1" noTextEdit="1"/>
              </p:cNvSpPr>
              <p:nvPr>
                <p:ph idx="1"/>
              </p:nvPr>
            </p:nvSpPr>
            <p:spPr>
              <a:xfrm>
                <a:off x="284269" y="1394515"/>
                <a:ext cx="8153545" cy="4770143"/>
              </a:xfrm>
              <a:blipFill>
                <a:blip r:embed="rId3"/>
                <a:stretch>
                  <a:fillRect l="-1571" t="-102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8610" name="标题 1">
                <a:extLst>
                  <a:ext uri="{FF2B5EF4-FFF2-40B4-BE49-F238E27FC236}">
                    <a16:creationId xmlns:a16="http://schemas.microsoft.com/office/drawing/2014/main" id="{926D3F6A-FC05-401F-A0F2-4B34BFCDD55E}"/>
                  </a:ext>
                </a:extLst>
              </p:cNvPr>
              <p:cNvSpPr>
                <a:spLocks noGrp="1" noChangeArrowheads="1"/>
              </p:cNvSpPr>
              <p:nvPr>
                <p:ph type="title"/>
              </p:nvPr>
            </p:nvSpPr>
            <p:spPr>
              <a:xfrm>
                <a:off x="914400" y="170121"/>
                <a:ext cx="8090693" cy="610816"/>
              </a:xfrm>
              <a:solidFill>
                <a:schemeClr val="bg1"/>
              </a:solid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4.5.24 </a:t>
                </a:r>
                <a14:m>
                  <m:oMath xmlns:m="http://schemas.openxmlformats.org/officeDocument/2006/math">
                    <m:r>
                      <a:rPr lang="en-US" altLang="zh-CN" i="1" dirty="0" smtClean="0">
                        <a:solidFill>
                          <a:srgbClr val="FF0000"/>
                        </a:solidFill>
                        <a:latin typeface="Cambria Math" panose="02040503050406030204" pitchFamily="18" charset="0"/>
                        <a:ea typeface="+mn-ea"/>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8610" name="标题 1">
                <a:extLst>
                  <a:ext uri="{FF2B5EF4-FFF2-40B4-BE49-F238E27FC236}">
                    <a16:creationId xmlns:a16="http://schemas.microsoft.com/office/drawing/2014/main" id="{926D3F6A-FC05-401F-A0F2-4B34BFCDD55E}"/>
                  </a:ext>
                </a:extLst>
              </p:cNvPr>
              <p:cNvSpPr>
                <a:spLocks noGrp="1" noRot="1" noChangeAspect="1" noMove="1" noResize="1" noEditPoints="1" noAdjustHandles="1" noChangeArrowheads="1" noChangeShapeType="1" noTextEdit="1"/>
              </p:cNvSpPr>
              <p:nvPr>
                <p:ph type="title"/>
              </p:nvPr>
            </p:nvSpPr>
            <p:spPr>
              <a:xfrm>
                <a:off x="914400" y="170121"/>
                <a:ext cx="8090693" cy="610816"/>
              </a:xfrm>
              <a:blipFill>
                <a:blip r:embed="rId2"/>
                <a:stretch>
                  <a:fillRect l="-2261" t="-22000" b="-41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563" name="内容占位符 2">
                <a:extLst>
                  <a:ext uri="{FF2B5EF4-FFF2-40B4-BE49-F238E27FC236}">
                    <a16:creationId xmlns:a16="http://schemas.microsoft.com/office/drawing/2014/main" id="{2288732B-4EE7-4953-885A-4BB1394CBCAB}"/>
                  </a:ext>
                </a:extLst>
              </p:cNvPr>
              <p:cNvSpPr>
                <a:spLocks noGrp="1" noChangeArrowheads="1"/>
              </p:cNvSpPr>
              <p:nvPr>
                <p:ph idx="1"/>
              </p:nvPr>
            </p:nvSpPr>
            <p:spPr>
              <a:xfrm>
                <a:off x="0" y="930166"/>
                <a:ext cx="9144000" cy="5722215"/>
              </a:xfrm>
            </p:spPr>
            <p:txBody>
              <a:bodyPr/>
              <a:lstStyle/>
              <a:p>
                <a:pPr marL="0" indent="0">
                  <a:lnSpc>
                    <a:spcPct val="114000"/>
                  </a:lnSpc>
                  <a:buNone/>
                </a:pPr>
                <a:r>
                  <a:rPr lang="zh-CN" altLang="zh-CN" b="0" dirty="0"/>
                  <a:t>证明：</a:t>
                </a:r>
                <a:r>
                  <a:rPr lang="zh-CN" altLang="en-US" b="0" dirty="0"/>
                  <a:t>                                                              </a:t>
                </a:r>
                <a:r>
                  <a:rPr lang="zh-CN" altLang="zh-CN" b="0" dirty="0">
                    <a:solidFill>
                      <a:srgbClr val="0070C0"/>
                    </a:solidFill>
                  </a:rPr>
                  <a:t>证据：</a:t>
                </a:r>
              </a:p>
              <a:p>
                <a:pPr marL="0" indent="0">
                  <a:lnSpc>
                    <a:spcPct val="114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dirty="0"/>
                  <a:t> </a:t>
                </a:r>
                <a:r>
                  <a:rPr lang="zh-CN" altLang="en-US"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pt-BR" altLang="zh-CN" sz="2400" b="1" i="1" dirty="0" smtClean="0">
                        <a:solidFill>
                          <a:srgbClr val="0070C0"/>
                        </a:solidFill>
                        <a:latin typeface="Cambria Math" panose="02040503050406030204" pitchFamily="18" charset="0"/>
                      </a:rPr>
                      <m:t>𝑹</m:t>
                    </m:r>
                    <m:r>
                      <a:rPr lang="pt-BR" altLang="zh-CN" sz="2400" b="1" i="1" dirty="0" smtClean="0">
                        <a:solidFill>
                          <a:srgbClr val="0070C0"/>
                        </a:solidFill>
                        <a:latin typeface="Cambria Math" panose="02040503050406030204" pitchFamily="18" charset="0"/>
                      </a:rPr>
                      <m:t>)</m:t>
                    </m:r>
                  </m:oMath>
                </a14:m>
                <a:endParaRPr lang="zh-CN" altLang="zh-CN" dirty="0">
                  <a:solidFill>
                    <a:schemeClr val="accent2"/>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zh-CN" altLang="en-US" dirty="0"/>
                  <a:t>         </a:t>
                </a:r>
                <a:r>
                  <a:rPr lang="en-US" altLang="zh-CN" dirty="0">
                    <a:solidFill>
                      <a:srgbClr val="0070C0"/>
                    </a:solidFill>
                    <a:latin typeface="Palace Script MT" panose="030303020206070C0B05" pitchFamily="66" charset="0"/>
                  </a:rPr>
                  <a:t>A</a:t>
                </a:r>
                <a:r>
                  <a:rPr lang="en-US" altLang="zh-CN" baseline="-25000" dirty="0">
                    <a:solidFill>
                      <a:srgbClr val="0070C0"/>
                    </a:solidFill>
                  </a:rPr>
                  <a:t>1</a:t>
                </a:r>
                <a:endParaRPr lang="zh-CN" altLang="zh-CN" baseline="-25000" dirty="0">
                  <a:solidFill>
                    <a:srgbClr val="0070C0"/>
                  </a:solidFill>
                </a:endParaRPr>
              </a:p>
              <a:p>
                <a:pPr marL="0" indent="0">
                  <a:lnSpc>
                    <a:spcPct val="114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zh-CN" altLang="en-US"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endParaRPr lang="zh-CN" altLang="zh-CN" sz="2400" dirty="0">
                  <a:solidFill>
                    <a:srgbClr val="0070C0"/>
                  </a:solidFill>
                </a:endParaRPr>
              </a:p>
              <a:p>
                <a:pPr marL="0" indent="0">
                  <a:lnSpc>
                    <a:spcPct val="114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dirty="0"/>
                  <a:t> </a:t>
                </a:r>
                <a:r>
                  <a:rPr lang="zh-CN" altLang="en-US" dirty="0"/>
                  <a:t> </a:t>
                </a:r>
                <a:endParaRPr lang="en-US" altLang="zh-CN" i="1" dirty="0">
                  <a:solidFill>
                    <a:schemeClr val="accent6"/>
                  </a:solidFill>
                  <a:latin typeface="Cambria Math" panose="02040503050406030204" pitchFamily="18" charset="0"/>
                </a:endParaRPr>
              </a:p>
              <a:p>
                <a:pPr marL="0" indent="0">
                  <a:lnSpc>
                    <a:spcPct val="114000"/>
                  </a:lnSpc>
                  <a:buNone/>
                </a:pPr>
                <a14:m>
                  <m:oMathPara xmlns:m="http://schemas.openxmlformats.org/officeDocument/2006/math">
                    <m:oMathParaPr>
                      <m:jc m:val="right"/>
                    </m:oMathParaPr>
                    <m:oMath xmlns:m="http://schemas.openxmlformats.org/officeDocument/2006/math">
                      <m:r>
                        <a:rPr lang="en-US" altLang="zh-CN" sz="2400"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rPr>
                        <m:t>)</m:t>
                      </m:r>
                    </m:oMath>
                  </m:oMathPara>
                </a14:m>
                <a:endParaRPr lang="zh-CN" altLang="zh-CN" sz="2400" dirty="0"/>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dirty="0"/>
                  <a:t> </a:t>
                </a:r>
                <a:r>
                  <a:rPr lang="zh-CN" altLang="en-US"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b="1" i="1" dirty="0" smtClean="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endParaRPr lang="en-US" altLang="zh-CN" baseline="-250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𝑨</m:t>
                          </m:r>
                        </m:e>
                        <m:sub>
                          <m:r>
                            <a:rPr lang="en-US" altLang="zh-CN" sz="2400" b="1" i="1" smtClean="0">
                              <a:solidFill>
                                <a:schemeClr val="tx1"/>
                              </a:solidFill>
                              <a:latin typeface="Cambria Math" panose="02040503050406030204" pitchFamily="18" charset="0"/>
                            </a:rPr>
                            <m:t>𝟔</m:t>
                          </m:r>
                        </m:sub>
                      </m:sSub>
                      <m:r>
                        <a:rPr lang="en-US" altLang="zh-CN" sz="2400" b="1" i="1" smtClean="0">
                          <a:solidFill>
                            <a:schemeClr val="tx1"/>
                          </a:solidFill>
                          <a:latin typeface="Cambria Math" panose="02040503050406030204" pitchFamily="18" charset="0"/>
                        </a:rPr>
                        <m:t>=(</m:t>
                      </m:r>
                      <m:r>
                        <a:rPr lang="zh-CN" altLang="en-US" sz="2400" i="1">
                          <a:latin typeface="Cambria Math" panose="02040503050406030204" pitchFamily="18" charset="0"/>
                        </a:rPr>
                        <m:t>𝑹</m:t>
                      </m:r>
                      <m:r>
                        <a:rPr lang="zh-CN" altLang="en-US"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𝑸</m:t>
                              </m:r>
                              <m:r>
                                <a:rPr lang="zh-CN" altLang="en-US" sz="2400" i="1">
                                  <a:latin typeface="Cambria Math" panose="02040503050406030204" pitchFamily="18" charset="0"/>
                                </a:rPr>
                                <m:t>→</m:t>
                              </m:r>
                              <m:r>
                                <a:rPr lang="zh-CN" altLang="en-US" sz="2400" i="1">
                                  <a:latin typeface="Cambria Math" panose="02040503050406030204" pitchFamily="18" charset="0"/>
                                </a:rPr>
                                <m:t>𝑹</m:t>
                              </m:r>
                            </m:e>
                          </m:d>
                          <m:r>
                            <a:rPr lang="en-US" altLang="zh-CN" sz="2400" i="1">
                              <a:latin typeface="Cambria Math" panose="02040503050406030204" pitchFamily="18" charset="0"/>
                            </a:rPr>
                            <m:t>→</m:t>
                          </m:r>
                          <m:r>
                            <a:rPr lang="zh-CN" altLang="en-US" sz="2400" i="1">
                              <a:latin typeface="Cambria Math" panose="02040503050406030204" pitchFamily="18" charset="0"/>
                            </a:rPr>
                            <m:t>𝑸</m:t>
                          </m:r>
                        </m:e>
                      </m:d>
                      <m:r>
                        <a:rPr lang="en-US" altLang="zh-CN" sz="2400" i="1">
                          <a:latin typeface="Cambria Math" panose="02040503050406030204" pitchFamily="18" charset="0"/>
                        </a:rPr>
                        <m:t>)→</m:t>
                      </m:r>
                      <m:r>
                        <a:rPr lang="en-US" altLang="zh-CN" sz="2400" b="1" i="1" smtClean="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𝑹</m:t>
                      </m:r>
                      <m:r>
                        <a:rPr lang="pt-BR" altLang="zh-CN" sz="2400" i="1" dirty="0">
                          <a:latin typeface="Cambria Math" panose="02040503050406030204" pitchFamily="18" charset="0"/>
                        </a:rPr>
                        <m:t>)→(</m:t>
                      </m:r>
                      <m:r>
                        <a:rPr lang="en-US" altLang="zh-CN" sz="2400" i="1" dirty="0">
                          <a:latin typeface="Cambria Math" panose="02040503050406030204" pitchFamily="18" charset="0"/>
                        </a:rPr>
                        <m:t>𝑹</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𝑸</m:t>
                      </m:r>
                      <m:r>
                        <a:rPr lang="en-US" altLang="zh-CN" sz="2400" i="1" dirty="0">
                          <a:latin typeface="Cambria Math" panose="02040503050406030204" pitchFamily="18" charset="0"/>
                        </a:rPr>
                        <m:t>)</m:t>
                      </m:r>
                      <m:r>
                        <a:rPr lang="en-US" altLang="zh-CN" sz="2400" b="1" i="1" smtClean="0">
                          <a:latin typeface="Cambria Math" panose="02040503050406030204" pitchFamily="18" charset="0"/>
                        </a:rPr>
                        <m:t>)</m:t>
                      </m:r>
                    </m:oMath>
                  </m:oMathPara>
                </a14:m>
                <a:endParaRPr lang="en-US" altLang="zh-CN" dirty="0">
                  <a:solidFill>
                    <a:srgbClr val="0070C0"/>
                  </a:solidFill>
                </a:endParaRPr>
              </a:p>
              <a:p>
                <a:pPr marL="0" indent="0" algn="r">
                  <a:buNone/>
                </a:pPr>
                <a14:m>
                  <m:oMathPara xmlns:m="http://schemas.openxmlformats.org/officeDocument/2006/math">
                    <m:oMathParaPr>
                      <m:jc m:val="right"/>
                    </m:oMathParaPr>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oMath>
                  </m:oMathPara>
                </a14:m>
                <a:endParaRPr lang="zh-CN" altLang="zh-CN" sz="2400" dirty="0">
                  <a:solidFill>
                    <a:srgbClr val="0070C0"/>
                  </a:solidFill>
                </a:endParaRPr>
              </a:p>
              <a:p>
                <a:pPr marL="0" indent="0">
                  <a:lnSpc>
                    <a:spcPct val="114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𝑸</m:t>
                    </m:r>
                    <m:r>
                      <a:rPr lang="en-US" altLang="zh-CN" sz="2400" b="1" i="1" dirty="0" smtClean="0">
                        <a:latin typeface="Cambria Math" panose="02040503050406030204" pitchFamily="18" charset="0"/>
                      </a:rPr>
                      <m:t>)</m:t>
                    </m:r>
                  </m:oMath>
                </a14:m>
                <a:r>
                  <a:rPr lang="en-US" altLang="zh-CN" sz="2400" dirty="0">
                    <a:solidFill>
                      <a:srgbClr val="0070C0"/>
                    </a:solidFill>
                  </a:rPr>
                  <a:t>                                       </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b="1" i="1" dirty="0" smtClean="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oMath>
                </a14:m>
                <a:endParaRPr lang="zh-CN" altLang="zh-CN" sz="2400" dirty="0">
                  <a:solidFill>
                    <a:srgbClr val="0070C0"/>
                  </a:solidFill>
                </a:endParaRPr>
              </a:p>
              <a:p>
                <a:pPr marL="0" indent="0">
                  <a:lnSpc>
                    <a:spcPct val="114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𝟖</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𝑸</m:t>
                    </m:r>
                    <m:r>
                      <a:rPr lang="pt-BR" altLang="zh-CN" sz="2400" b="1" i="1" dirty="0" smtClean="0">
                        <a:latin typeface="Cambria Math" panose="02040503050406030204" pitchFamily="18" charset="0"/>
                      </a:rPr>
                      <m:t>)</m:t>
                    </m:r>
                  </m:oMath>
                </a14:m>
                <a:r>
                  <a:rPr lang="zh-CN" altLang="en-US" dirty="0"/>
                  <a:t>                                     </a:t>
                </a:r>
                <a14:m>
                  <m:oMath xmlns:m="http://schemas.openxmlformats.org/officeDocument/2006/math">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zh-CN"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sym typeface="Symbol" panose="05050102010706020507" pitchFamily="18" charset="2"/>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oMath>
                </a14:m>
                <a:endParaRPr lang="zh-CN" altLang="zh-CN" sz="2400" i="1" dirty="0">
                  <a:solidFill>
                    <a:srgbClr val="0070C0"/>
                  </a:solidFill>
                </a:endParaRPr>
              </a:p>
              <a:p>
                <a:pPr marL="0" indent="0">
                  <a:lnSpc>
                    <a:spcPct val="114000"/>
                  </a:lnSpc>
                  <a:buNone/>
                </a:pPr>
                <a:r>
                  <a:rPr lang="zh-CN" altLang="zh-CN" b="0" dirty="0"/>
                  <a:t>证毕</a:t>
                </a:r>
              </a:p>
              <a:p>
                <a:pPr>
                  <a:lnSpc>
                    <a:spcPct val="114000"/>
                  </a:lnSpc>
                </a:pPr>
                <a:endParaRPr lang="zh-CN" altLang="en-US" dirty="0"/>
              </a:p>
            </p:txBody>
          </p:sp>
        </mc:Choice>
        <mc:Fallback xmlns="">
          <p:sp>
            <p:nvSpPr>
              <p:cNvPr id="66563" name="内容占位符 2">
                <a:extLst>
                  <a:ext uri="{FF2B5EF4-FFF2-40B4-BE49-F238E27FC236}">
                    <a16:creationId xmlns:a16="http://schemas.microsoft.com/office/drawing/2014/main" id="{2288732B-4EE7-4953-885A-4BB1394CBCAB}"/>
                  </a:ext>
                </a:extLst>
              </p:cNvPr>
              <p:cNvSpPr>
                <a:spLocks noGrp="1" noRot="1" noChangeAspect="1" noMove="1" noResize="1" noEditPoints="1" noAdjustHandles="1" noChangeArrowheads="1" noChangeShapeType="1" noTextEdit="1"/>
              </p:cNvSpPr>
              <p:nvPr>
                <p:ph idx="1"/>
              </p:nvPr>
            </p:nvSpPr>
            <p:spPr>
              <a:xfrm>
                <a:off x="0" y="930166"/>
                <a:ext cx="9144000" cy="5722215"/>
              </a:xfrm>
              <a:blipFill>
                <a:blip r:embed="rId3"/>
                <a:stretch>
                  <a:fillRect l="-1333" t="-1173" b="-245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9634" name="标题 1">
                <a:extLst>
                  <a:ext uri="{FF2B5EF4-FFF2-40B4-BE49-F238E27FC236}">
                    <a16:creationId xmlns:a16="http://schemas.microsoft.com/office/drawing/2014/main" id="{550BBB8F-2CED-4D51-97D7-7A262D2D92C4}"/>
                  </a:ext>
                </a:extLst>
              </p:cNvPr>
              <p:cNvSpPr>
                <a:spLocks noGrp="1" noChangeArrowheads="1"/>
              </p:cNvSpPr>
              <p:nvPr>
                <p:ph type="title"/>
              </p:nvPr>
            </p:nvSpPr>
            <p:spPr>
              <a:xfrm>
                <a:off x="917140" y="190699"/>
                <a:ext cx="8146473" cy="533400"/>
              </a:xfrm>
              <a:solidFill>
                <a:schemeClr val="bg1"/>
              </a:solid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4.5.25 </a:t>
                </a:r>
                <a14:m>
                  <m:oMath xmlns:m="http://schemas.openxmlformats.org/officeDocument/2006/math">
                    <m:r>
                      <a:rPr lang="en-US" altLang="zh-CN" i="1" dirty="0" smtClean="0">
                        <a:solidFill>
                          <a:srgbClr val="FF0000"/>
                        </a:solidFill>
                        <a:latin typeface="Cambria Math" panose="02040503050406030204" pitchFamily="18" charset="0"/>
                        <a:ea typeface="+mn-ea"/>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9634" name="标题 1">
                <a:extLst>
                  <a:ext uri="{FF2B5EF4-FFF2-40B4-BE49-F238E27FC236}">
                    <a16:creationId xmlns:a16="http://schemas.microsoft.com/office/drawing/2014/main" id="{550BBB8F-2CED-4D51-97D7-7A262D2D92C4}"/>
                  </a:ext>
                </a:extLst>
              </p:cNvPr>
              <p:cNvSpPr>
                <a:spLocks noGrp="1" noRot="1" noChangeAspect="1" noMove="1" noResize="1" noEditPoints="1" noAdjustHandles="1" noChangeArrowheads="1" noChangeShapeType="1" noTextEdit="1"/>
              </p:cNvSpPr>
              <p:nvPr>
                <p:ph type="title"/>
              </p:nvPr>
            </p:nvSpPr>
            <p:spPr>
              <a:xfrm>
                <a:off x="917140" y="190699"/>
                <a:ext cx="8146473" cy="533400"/>
              </a:xfrm>
              <a:blipFill>
                <a:blip r:embed="rId2"/>
                <a:stretch>
                  <a:fillRect l="-2244"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587" name="内容占位符 2">
                <a:extLst>
                  <a:ext uri="{FF2B5EF4-FFF2-40B4-BE49-F238E27FC236}">
                    <a16:creationId xmlns:a16="http://schemas.microsoft.com/office/drawing/2014/main" id="{9FA46DF0-DB9A-4F5B-9832-20AA875BBC5C}"/>
                  </a:ext>
                </a:extLst>
              </p:cNvPr>
              <p:cNvSpPr>
                <a:spLocks noGrp="1" noChangeArrowheads="1"/>
              </p:cNvSpPr>
              <p:nvPr>
                <p:ph idx="1"/>
              </p:nvPr>
            </p:nvSpPr>
            <p:spPr>
              <a:xfrm>
                <a:off x="1" y="957755"/>
                <a:ext cx="9144000" cy="5674838"/>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sz="2400" dirty="0"/>
                  <a:t>                                                            </a:t>
                </a:r>
                <a:r>
                  <a:rPr lang="pt-BR" altLang="zh-CN" sz="2400" dirty="0">
                    <a:solidFill>
                      <a:srgbClr val="0070C0"/>
                    </a:solidFill>
                    <a:latin typeface="Palace Script MT" panose="030303020206070C0B05" pitchFamily="66" charset="0"/>
                  </a:rPr>
                  <a:t>A</a:t>
                </a:r>
                <a:r>
                  <a:rPr lang="pt-BR" altLang="zh-CN" sz="2400" baseline="-25000" dirty="0">
                    <a:solidFill>
                      <a:srgbClr val="0070C0"/>
                    </a:solidFill>
                  </a:rPr>
                  <a:t>1</a:t>
                </a:r>
                <a:endParaRPr lang="zh-CN" altLang="zh-CN" sz="2400"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sz="2400" dirty="0"/>
                  <a:t>             </a:t>
                </a:r>
                <a:r>
                  <a:rPr lang="pt-BR" altLang="zh-CN" sz="2400" dirty="0">
                    <a:solidFill>
                      <a:srgbClr val="0070C0"/>
                    </a:solidFill>
                    <a:latin typeface="Palace Script MT" panose="030303020206070C0B05" pitchFamily="66" charset="0"/>
                  </a:rPr>
                  <a:t>A</a:t>
                </a:r>
                <a:r>
                  <a:rPr lang="pt-BR" altLang="zh-CN" sz="2400" baseline="-25000" dirty="0">
                    <a:solidFill>
                      <a:srgbClr val="0070C0"/>
                    </a:solidFill>
                  </a:rPr>
                  <a:t>1</a:t>
                </a:r>
                <a:endParaRPr lang="zh-CN" altLang="zh-CN" sz="2400"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zh-CN" altLang="en-US" sz="2400" dirty="0"/>
                  <a:t> </a:t>
                </a:r>
                <a:endParaRPr lang="en-US" altLang="zh-CN" sz="2400" dirty="0"/>
              </a:p>
              <a:p>
                <a:pPr marL="0" indent="0" algn="r">
                  <a:buNone/>
                </a:pPr>
                <a14:m>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rPr>
                      <m:t>)</m:t>
                    </m:r>
                  </m:oMath>
                </a14:m>
                <a:r>
                  <a:rPr lang="en-US" altLang="zh-CN" sz="2400" dirty="0">
                    <a:solidFill>
                      <a:srgbClr val="0070C0"/>
                    </a:solidFill>
                  </a:rPr>
                  <a:t> </a:t>
                </a:r>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zh-CN" altLang="en-US"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b="1" i="1" dirty="0" smtClean="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endParaRPr lang="zh-CN" altLang="zh-CN" sz="2400"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en-US" altLang="zh-CN" sz="2400" dirty="0"/>
                  <a:t>          </a:t>
                </a:r>
              </a:p>
              <a:p>
                <a:pPr marL="0" indent="0" algn="r">
                  <a:buNone/>
                </a:pPr>
                <a:r>
                  <a:rPr lang="en-US" altLang="zh-CN" sz="2400" dirty="0"/>
                  <a:t>                                                   </a:t>
                </a:r>
                <a14:m>
                  <m:oMath xmlns:m="http://schemas.openxmlformats.org/officeDocument/2006/math">
                    <m:r>
                      <a:rPr lang="en-US" altLang="zh-CN" sz="2400"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sym typeface="Symbol" panose="05050102010706020507" pitchFamily="18" charset="2"/>
                      </a:rPr>
                      <m:t>𝑹</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sym typeface="Symbol" panose="05050102010706020507" pitchFamily="18" charset="2"/>
                      </a:rPr>
                      <m:t>𝑹</m:t>
                    </m:r>
                    <m:r>
                      <a:rPr lang="en-US" altLang="zh-CN" sz="2400" b="1" i="1" dirty="0" smtClean="0">
                        <a:solidFill>
                          <a:srgbClr val="0070C0"/>
                        </a:solidFill>
                        <a:latin typeface="Cambria Math" panose="02040503050406030204" pitchFamily="18" charset="0"/>
                      </a:rPr>
                      <m:t>))</m:t>
                    </m:r>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𝟖</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zh-CN" altLang="en-US" sz="2400" dirty="0"/>
                  <a:t>                                          </a:t>
                </a:r>
                <a14:m>
                  <m:oMath xmlns:m="http://schemas.openxmlformats.org/officeDocument/2006/math">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sym typeface="Symbol" panose="05050102010706020507" pitchFamily="18" charset="2"/>
                      </a:rPr>
                      <m:t>𝑹</m:t>
                    </m:r>
                    <m:r>
                      <a:rPr lang="zh-CN"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sym typeface="Symbol" panose="05050102010706020507" pitchFamily="18" charset="2"/>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oMath>
                </a14:m>
                <a:endParaRPr lang="zh-CN" altLang="zh-CN" sz="2400" i="1" dirty="0">
                  <a:solidFill>
                    <a:srgbClr val="0070C0"/>
                  </a:solidFill>
                </a:endParaRPr>
              </a:p>
              <a:p>
                <a:pPr marL="0" indent="0">
                  <a:buNone/>
                </a:pPr>
                <a:r>
                  <a:rPr lang="zh-CN" altLang="zh-CN" b="0" dirty="0"/>
                  <a:t>证毕</a:t>
                </a:r>
              </a:p>
            </p:txBody>
          </p:sp>
        </mc:Choice>
        <mc:Fallback xmlns="">
          <p:sp>
            <p:nvSpPr>
              <p:cNvPr id="67587" name="内容占位符 2">
                <a:extLst>
                  <a:ext uri="{FF2B5EF4-FFF2-40B4-BE49-F238E27FC236}">
                    <a16:creationId xmlns:a16="http://schemas.microsoft.com/office/drawing/2014/main" id="{9FA46DF0-DB9A-4F5B-9832-20AA875BBC5C}"/>
                  </a:ext>
                </a:extLst>
              </p:cNvPr>
              <p:cNvSpPr>
                <a:spLocks noGrp="1" noRot="1" noChangeAspect="1" noMove="1" noResize="1" noEditPoints="1" noAdjustHandles="1" noChangeArrowheads="1" noChangeShapeType="1" noTextEdit="1"/>
              </p:cNvSpPr>
              <p:nvPr>
                <p:ph idx="1"/>
              </p:nvPr>
            </p:nvSpPr>
            <p:spPr>
              <a:xfrm>
                <a:off x="1" y="957755"/>
                <a:ext cx="9144000" cy="5674838"/>
              </a:xfrm>
              <a:blipFill>
                <a:blip r:embed="rId3"/>
                <a:stretch>
                  <a:fillRect l="-1333" t="-752" r="-53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1733F549-6025-4E92-A187-7F622998BFFB}"/>
              </a:ext>
            </a:extLst>
          </p:cNvPr>
          <p:cNvSpPr>
            <a:spLocks noGrp="1" noChangeArrowheads="1"/>
          </p:cNvSpPr>
          <p:nvPr>
            <p:ph type="title"/>
          </p:nvPr>
        </p:nvSpPr>
        <p:spPr/>
        <p:txBody>
          <a:bodyPr/>
          <a:lstStyle/>
          <a:p>
            <a:r>
              <a:rPr lang="zh-CN" altLang="en-US"/>
              <a:t>希尔伯特证明论</a:t>
            </a:r>
          </a:p>
        </p:txBody>
      </p:sp>
      <mc:AlternateContent xmlns:mc="http://schemas.openxmlformats.org/markup-compatibility/2006" xmlns:a14="http://schemas.microsoft.com/office/drawing/2010/main">
        <mc:Choice Requires="a14">
          <p:sp>
            <p:nvSpPr>
              <p:cNvPr id="20483" name="内容占位符 2">
                <a:extLst>
                  <a:ext uri="{FF2B5EF4-FFF2-40B4-BE49-F238E27FC236}">
                    <a16:creationId xmlns:a16="http://schemas.microsoft.com/office/drawing/2014/main" id="{E5F15238-9BB6-4EF6-AABF-14EBC7040480}"/>
                  </a:ext>
                </a:extLst>
              </p:cNvPr>
              <p:cNvSpPr>
                <a:spLocks noGrp="1" noChangeArrowheads="1"/>
              </p:cNvSpPr>
              <p:nvPr>
                <p:ph idx="1"/>
              </p:nvPr>
            </p:nvSpPr>
            <p:spPr>
              <a:xfrm>
                <a:off x="3336925" y="946150"/>
                <a:ext cx="5529263" cy="5454650"/>
              </a:xfrm>
            </p:spPr>
            <p:txBody>
              <a:bodyPr/>
              <a:lstStyle/>
              <a:p>
                <a:r>
                  <a:rPr lang="zh-CN" altLang="en-US" b="0" dirty="0"/>
                  <a:t>通过形式化第一次使证明本身成为数学研究对象</a:t>
                </a:r>
                <a:r>
                  <a:rPr lang="en-US" altLang="zh-CN" b="0" dirty="0"/>
                  <a:t>. </a:t>
                </a:r>
              </a:p>
              <a:p>
                <a:r>
                  <a:rPr lang="zh-CN" altLang="en-US" b="0" dirty="0"/>
                  <a:t>给出</a:t>
                </a:r>
                <a:r>
                  <a:rPr lang="zh-CN" altLang="en-US" dirty="0">
                    <a:solidFill>
                      <a:srgbClr val="0070C0"/>
                    </a:solidFill>
                  </a:rPr>
                  <a:t>初始符号</a:t>
                </a:r>
                <a:r>
                  <a:rPr lang="zh-CN" altLang="en-US" b="0" dirty="0"/>
                  <a:t>集合</a:t>
                </a:r>
                <a:endParaRPr lang="en-US" altLang="zh-CN" b="0" dirty="0"/>
              </a:p>
              <a:p>
                <a:r>
                  <a:rPr lang="zh-CN" altLang="en-US" b="0" dirty="0"/>
                  <a:t>构造</a:t>
                </a:r>
                <a:r>
                  <a:rPr lang="zh-CN" altLang="en-US" dirty="0">
                    <a:solidFill>
                      <a:srgbClr val="0070C0"/>
                    </a:solidFill>
                  </a:rPr>
                  <a:t>合式公式</a:t>
                </a:r>
                <a:r>
                  <a:rPr lang="zh-CN" altLang="en-US" b="0" dirty="0"/>
                  <a:t>规则</a:t>
                </a:r>
                <a:endParaRPr lang="en-US" altLang="zh-CN" b="0" dirty="0"/>
              </a:p>
              <a:p>
                <a14:m>
                  <m:oMath xmlns:m="http://schemas.openxmlformats.org/officeDocument/2006/math">
                    <m:r>
                      <a:rPr lang="en-US" altLang="zh-CN" sz="2800" b="1" i="0" dirty="0" smtClean="0">
                        <a:solidFill>
                          <a:srgbClr val="0070C0"/>
                        </a:solidFill>
                        <a:latin typeface="Cambria Math" panose="02040503050406030204" pitchFamily="18" charset="0"/>
                      </a:rPr>
                      <m:t>𝚪</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𝑸</m:t>
                    </m:r>
                  </m:oMath>
                </a14:m>
                <a:r>
                  <a:rPr lang="zh-CN" altLang="en-US" sz="2800" dirty="0">
                    <a:solidFill>
                      <a:srgbClr val="0070C0"/>
                    </a:solidFill>
                  </a:rPr>
                  <a:t>的证明</a:t>
                </a:r>
                <a:r>
                  <a:rPr lang="zh-CN" altLang="en-US" sz="2800" b="0" dirty="0"/>
                  <a:t>，</a:t>
                </a:r>
                <a:r>
                  <a:rPr lang="zh-CN" altLang="en-US" b="0" dirty="0"/>
                  <a:t>构造出</a:t>
                </a:r>
                <a14:m>
                  <m:oMath xmlns:m="http://schemas.openxmlformats.org/officeDocument/2006/math">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𝒎</m:t>
                    </m:r>
                  </m:oMath>
                </a14:m>
                <a:r>
                  <a:rPr lang="zh-CN" altLang="en-US" b="0" dirty="0"/>
                  <a:t>个合式公式序列，其中，第</a:t>
                </a:r>
                <a14:m>
                  <m:oMath xmlns:m="http://schemas.openxmlformats.org/officeDocument/2006/math">
                    <m:r>
                      <a:rPr lang="en-US" altLang="zh-CN" b="1" i="1" dirty="0" smtClean="0">
                        <a:latin typeface="Cambria Math" panose="02040503050406030204" pitchFamily="18" charset="0"/>
                      </a:rPr>
                      <m:t>𝒎</m:t>
                    </m:r>
                  </m:oMath>
                </a14:m>
                <a:r>
                  <a:rPr lang="zh-CN" altLang="en-US" b="0" dirty="0"/>
                  <a:t>个合式公式是</a:t>
                </a:r>
                <a14:m>
                  <m:oMath xmlns:m="http://schemas.openxmlformats.org/officeDocument/2006/math">
                    <m:r>
                      <a:rPr lang="en-US" altLang="zh-CN" b="1" i="1" dirty="0" smtClean="0">
                        <a:latin typeface="Cambria Math" panose="02040503050406030204" pitchFamily="18" charset="0"/>
                      </a:rPr>
                      <m:t>𝑨</m:t>
                    </m:r>
                  </m:oMath>
                </a14:m>
                <a:r>
                  <a:rPr lang="zh-CN" altLang="en-US" b="0" dirty="0"/>
                  <a:t>，并且</a:t>
                </a:r>
                <a14:m>
                  <m:oMath xmlns:m="http://schemas.openxmlformats.org/officeDocument/2006/math">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𝒎</m:t>
                    </m:r>
                  </m:oMath>
                </a14:m>
                <a:r>
                  <a:rPr lang="zh-CN" altLang="en-US" b="0" dirty="0"/>
                  <a:t>合式公式</a:t>
                </a:r>
                <a:endParaRPr lang="en-US" altLang="zh-CN" b="0" dirty="0"/>
              </a:p>
              <a:p>
                <a:pPr lvl="1"/>
                <a:r>
                  <a:rPr lang="zh-CN" altLang="en-US" b="0" dirty="0"/>
                  <a:t>或者是前提</a:t>
                </a:r>
                <a:endParaRPr lang="en-US" altLang="zh-CN" b="0" dirty="0"/>
              </a:p>
              <a:p>
                <a:pPr lvl="1"/>
                <a:r>
                  <a:rPr lang="zh-CN" altLang="en-US" b="0" dirty="0"/>
                  <a:t>或者是公理</a:t>
                </a:r>
                <a:endParaRPr lang="en-US" altLang="zh-CN" b="0" dirty="0"/>
              </a:p>
              <a:p>
                <a:pPr lvl="1"/>
                <a:r>
                  <a:rPr lang="zh-CN" altLang="en-US" b="0" dirty="0"/>
                  <a:t>或者是推导规则</a:t>
                </a:r>
                <a:endParaRPr lang="en-US" altLang="zh-CN" b="0" dirty="0"/>
              </a:p>
              <a:p>
                <a:r>
                  <a:rPr lang="zh-CN" altLang="en-US" b="0" dirty="0"/>
                  <a:t>形式证明的正确性是可验证的</a:t>
                </a:r>
                <a:r>
                  <a:rPr lang="en-US" altLang="zh-CN" b="0" dirty="0"/>
                  <a:t>. </a:t>
                </a:r>
                <a:endParaRPr lang="zh-CN" altLang="en-US" b="0" dirty="0"/>
              </a:p>
            </p:txBody>
          </p:sp>
        </mc:Choice>
        <mc:Fallback xmlns="">
          <p:sp>
            <p:nvSpPr>
              <p:cNvPr id="20483" name="内容占位符 2">
                <a:extLst>
                  <a:ext uri="{FF2B5EF4-FFF2-40B4-BE49-F238E27FC236}">
                    <a16:creationId xmlns:a16="http://schemas.microsoft.com/office/drawing/2014/main" id="{E5F15238-9BB6-4EF6-AABF-14EBC7040480}"/>
                  </a:ext>
                </a:extLst>
              </p:cNvPr>
              <p:cNvSpPr>
                <a:spLocks noGrp="1" noRot="1" noChangeAspect="1" noMove="1" noResize="1" noEditPoints="1" noAdjustHandles="1" noChangeArrowheads="1" noChangeShapeType="1" noTextEdit="1"/>
              </p:cNvSpPr>
              <p:nvPr>
                <p:ph idx="1"/>
              </p:nvPr>
            </p:nvSpPr>
            <p:spPr>
              <a:xfrm>
                <a:off x="3336925" y="946150"/>
                <a:ext cx="5529263" cy="5454650"/>
              </a:xfrm>
              <a:blipFill>
                <a:blip r:embed="rId2"/>
                <a:stretch>
                  <a:fillRect l="-1213" t="-782" r="-1874" b="-3240"/>
                </a:stretch>
              </a:blipFill>
            </p:spPr>
            <p:txBody>
              <a:bodyPr/>
              <a:lstStyle/>
              <a:p>
                <a:r>
                  <a:rPr lang="zh-CN" altLang="en-US">
                    <a:noFill/>
                  </a:rPr>
                  <a:t> </a:t>
                </a:r>
              </a:p>
            </p:txBody>
          </p:sp>
        </mc:Fallback>
      </mc:AlternateContent>
      <p:pic>
        <p:nvPicPr>
          <p:cNvPr id="20484" name="Picture 4" descr="Hilbert">
            <a:extLst>
              <a:ext uri="{FF2B5EF4-FFF2-40B4-BE49-F238E27FC236}">
                <a16:creationId xmlns:a16="http://schemas.microsoft.com/office/drawing/2014/main" id="{C39E03C4-16D2-4571-AA2A-411689262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530350"/>
            <a:ext cx="2959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5">
            <a:extLst>
              <a:ext uri="{FF2B5EF4-FFF2-40B4-BE49-F238E27FC236}">
                <a16:creationId xmlns:a16="http://schemas.microsoft.com/office/drawing/2014/main" id="{96F2FB6F-2A10-4890-9777-15D872BC09ED}"/>
              </a:ext>
            </a:extLst>
          </p:cNvPr>
          <p:cNvSpPr txBox="1">
            <a:spLocks noChangeArrowheads="1"/>
          </p:cNvSpPr>
          <p:nvPr/>
        </p:nvSpPr>
        <p:spPr bwMode="auto">
          <a:xfrm>
            <a:off x="198438" y="5305425"/>
            <a:ext cx="28892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5000"/>
              </a:spcBef>
              <a:spcAft>
                <a:spcPct val="20000"/>
              </a:spcAft>
              <a:buClr>
                <a:srgbClr val="336699"/>
              </a:buClr>
              <a:buFont typeface="Wingdings" panose="05000000000000000000" pitchFamily="2" charset="2"/>
              <a:buChar char="§"/>
              <a:defRPr sz="2600" b="1">
                <a:solidFill>
                  <a:schemeClr val="tx1"/>
                </a:solidFill>
                <a:latin typeface="华文仿宋" panose="02010600040101010101" pitchFamily="2" charset="-122"/>
                <a:ea typeface="华文仿宋" panose="02010600040101010101" pitchFamily="2" charset="-122"/>
              </a:defRPr>
            </a:lvl1pPr>
            <a:lvl2pPr marL="742950" indent="-285750">
              <a:lnSpc>
                <a:spcPct val="90000"/>
              </a:lnSpc>
              <a:spcBef>
                <a:spcPct val="25000"/>
              </a:spcBef>
              <a:buClr>
                <a:srgbClr val="336699"/>
              </a:buClr>
              <a:buChar char="•"/>
              <a:defRPr sz="2400" b="1">
                <a:solidFill>
                  <a:schemeClr val="tx1"/>
                </a:solidFill>
                <a:latin typeface="华文仿宋" panose="02010600040101010101" pitchFamily="2" charset="-122"/>
                <a:ea typeface="华文仿宋" panose="02010600040101010101" pitchFamily="2" charset="-122"/>
              </a:defRPr>
            </a:lvl2pPr>
            <a:lvl3pPr marL="1143000" indent="-228600">
              <a:lnSpc>
                <a:spcPct val="90000"/>
              </a:lnSpc>
              <a:spcBef>
                <a:spcPct val="25000"/>
              </a:spcBef>
              <a:buClr>
                <a:srgbClr val="336699"/>
              </a:buClr>
              <a:buChar char="–"/>
              <a:defRPr sz="2000" b="1">
                <a:solidFill>
                  <a:schemeClr val="tx1"/>
                </a:solidFill>
                <a:latin typeface="华文仿宋" panose="02010600040101010101" pitchFamily="2" charset="-122"/>
                <a:ea typeface="华文仿宋" panose="02010600040101010101" pitchFamily="2" charset="-122"/>
              </a:defRPr>
            </a:lvl3pPr>
            <a:lvl4pPr marL="1600200" indent="-228600">
              <a:lnSpc>
                <a:spcPct val="90000"/>
              </a:lnSpc>
              <a:spcBef>
                <a:spcPct val="25000"/>
              </a:spcBef>
              <a:buClr>
                <a:srgbClr val="336699"/>
              </a:buClr>
              <a:buChar char="»"/>
              <a:defRPr b="1">
                <a:solidFill>
                  <a:schemeClr val="tx1"/>
                </a:solidFill>
                <a:latin typeface="华文仿宋" panose="02010600040101010101" pitchFamily="2" charset="-122"/>
                <a:ea typeface="华文仿宋" panose="02010600040101010101" pitchFamily="2" charset="-122"/>
              </a:defRPr>
            </a:lvl4pPr>
            <a:lvl5pPr marL="2057400" indent="-228600">
              <a:lnSpc>
                <a:spcPct val="90000"/>
              </a:lnSpc>
              <a:spcBef>
                <a:spcPct val="25000"/>
              </a:spcBef>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5pPr>
            <a:lvl6pPr marL="25146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6pPr>
            <a:lvl7pPr marL="29718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7pPr>
            <a:lvl8pPr marL="34290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8pPr>
            <a:lvl9pPr marL="38862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9pPr>
          </a:lstStyle>
          <a:p>
            <a:pPr marL="0" marR="0" lvl="0" indent="0" algn="ctr" defTabSz="914400" rtl="0" eaLnBrk="0" fontAlgn="base" latinLnBrk="0" hangingPunct="0">
              <a:lnSpc>
                <a:spcPts val="24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David Hilbert </a:t>
            </a:r>
          </a:p>
          <a:p>
            <a:pPr marL="0" marR="0" lvl="0" indent="0" algn="ctr" defTabSz="914400" rtl="0" eaLnBrk="0" fontAlgn="base" latinLnBrk="0" hangingPunct="0">
              <a:lnSpc>
                <a:spcPts val="24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黑体" panose="02010609060101010101" pitchFamily="49" charset="-122"/>
                <a:cs typeface="Arial" panose="020B0604020202020204" pitchFamily="34" charset="0"/>
              </a:rPr>
              <a:t>1862-1943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658" name="标题 1">
                <a:extLst>
                  <a:ext uri="{FF2B5EF4-FFF2-40B4-BE49-F238E27FC236}">
                    <a16:creationId xmlns:a16="http://schemas.microsoft.com/office/drawing/2014/main" id="{9114CD03-C1E8-407A-BE68-2BF2A3A7AFD4}"/>
                  </a:ext>
                </a:extLst>
              </p:cNvPr>
              <p:cNvSpPr>
                <a:spLocks noGrp="1" noChangeArrowheads="1"/>
              </p:cNvSpPr>
              <p:nvPr>
                <p:ph type="title"/>
              </p:nvPr>
            </p:nvSpPr>
            <p:spPr>
              <a:xfrm>
                <a:off x="938157" y="225407"/>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4.5.26 </a:t>
                </a:r>
                <a14:m>
                  <m:oMath xmlns:m="http://schemas.openxmlformats.org/officeDocument/2006/math">
                    <m:r>
                      <a:rPr lang="en-US" altLang="zh-CN" i="1" dirty="0" smtClean="0">
                        <a:solidFill>
                          <a:srgbClr val="FF0000"/>
                        </a:solidFill>
                        <a:latin typeface="Cambria Math" panose="02040503050406030204" pitchFamily="18" charset="0"/>
                        <a:ea typeface="+mn-ea"/>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 </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70658" name="标题 1">
                <a:extLst>
                  <a:ext uri="{FF2B5EF4-FFF2-40B4-BE49-F238E27FC236}">
                    <a16:creationId xmlns:a16="http://schemas.microsoft.com/office/drawing/2014/main" id="{9114CD03-C1E8-407A-BE68-2BF2A3A7AFD4}"/>
                  </a:ext>
                </a:extLst>
              </p:cNvPr>
              <p:cNvSpPr>
                <a:spLocks noGrp="1" noRot="1" noChangeAspect="1" noMove="1" noResize="1" noEditPoints="1" noAdjustHandles="1" noChangeArrowheads="1" noChangeShapeType="1" noTextEdit="1"/>
              </p:cNvSpPr>
              <p:nvPr>
                <p:ph type="title"/>
              </p:nvPr>
            </p:nvSpPr>
            <p:spPr>
              <a:xfrm>
                <a:off x="938157" y="225407"/>
                <a:ext cx="7446962" cy="533400"/>
              </a:xfrm>
              <a:blipFill>
                <a:blip r:embed="rId2"/>
                <a:stretch>
                  <a:fillRect l="-2537" t="-32184"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83" name="内容占位符 2">
                <a:extLst>
                  <a:ext uri="{FF2B5EF4-FFF2-40B4-BE49-F238E27FC236}">
                    <a16:creationId xmlns:a16="http://schemas.microsoft.com/office/drawing/2014/main" id="{E2BBA78F-F6CE-4DDF-86D9-D2B354FAA3C9}"/>
                  </a:ext>
                </a:extLst>
              </p:cNvPr>
              <p:cNvSpPr>
                <a:spLocks noGrp="1" noChangeArrowheads="1"/>
              </p:cNvSpPr>
              <p:nvPr>
                <p:ph idx="1"/>
              </p:nvPr>
            </p:nvSpPr>
            <p:spPr>
              <a:xfrm>
                <a:off x="61474" y="1118356"/>
                <a:ext cx="9019464" cy="4621287"/>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oMath>
                </a14:m>
                <a:r>
                  <a:rPr lang="pt-BR" altLang="zh-CN" dirty="0"/>
                  <a:t>                              </a:t>
                </a:r>
                <a14:m>
                  <m:oMath xmlns:m="http://schemas.openxmlformats.org/officeDocument/2006/math">
                    <m:r>
                      <a:rPr lang="en-US"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𝑸</m:t>
                    </m:r>
                  </m:oMath>
                </a14:m>
                <a:endParaRPr lang="zh-CN" altLang="zh-CN" i="1"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oMath>
                </a14:m>
                <a:r>
                  <a:rPr lang="pt-BR" altLang="zh-CN" dirty="0"/>
                  <a:t>                   </a:t>
                </a:r>
              </a:p>
              <a:p>
                <a:pPr algn="r">
                  <a:buNone/>
                </a:pPr>
                <a14:m>
                  <m:oMath xmlns:m="http://schemas.openxmlformats.org/officeDocument/2006/math">
                    <m:r>
                      <a:rPr lang="en-US"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𝑷</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𝑹</m:t>
                    </m:r>
                    <m:r>
                      <a:rPr lang="pt-BR"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𝑷</m:t>
                    </m:r>
                    <m:r>
                      <a:rPr lang="en-US"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smtClean="0">
                        <a:solidFill>
                          <a:srgbClr val="0070C0"/>
                        </a:solidFill>
                        <a:latin typeface="Cambria Math" panose="02040503050406030204" pitchFamily="18" charset="0"/>
                      </a:rPr>
                      <m:t>𝑹</m:t>
                    </m:r>
                    <m:r>
                      <a:rPr lang="pt-BR" altLang="zh-CN" b="1" i="1" dirty="0" smtClean="0">
                        <a:solidFill>
                          <a:srgbClr val="0070C0"/>
                        </a:solidFill>
                        <a:latin typeface="Cambria Math" panose="02040503050406030204" pitchFamily="18" charset="0"/>
                      </a:rPr>
                      <m:t>))</m:t>
                    </m:r>
                  </m:oMath>
                </a14:m>
                <a:r>
                  <a:rPr lang="pt-BR" altLang="zh-CN" dirty="0">
                    <a:solidFill>
                      <a:srgbClr val="0070C0"/>
                    </a:solidFill>
                  </a:rPr>
                  <a:t> </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sym typeface="Symbol" panose="05050102010706020507" pitchFamily="18" charset="2"/>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𝑹</m:t>
                    </m:r>
                    <m:r>
                      <a:rPr lang="pt-BR" altLang="zh-CN" b="1" i="1" dirty="0" smtClean="0">
                        <a:latin typeface="Cambria Math" panose="02040503050406030204" pitchFamily="18" charset="0"/>
                      </a:rPr>
                      <m:t>)</m:t>
                    </m:r>
                  </m:oMath>
                </a14:m>
                <a:r>
                  <a:rPr lang="pt-BR"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i="1" dirty="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dirty="0">
                  <a:solidFill>
                    <a:srgbClr val="0070C0"/>
                  </a:solidFill>
                </a:endParaRPr>
              </a:p>
              <a:p>
                <a:pPr marL="0" indent="0">
                  <a:buNone/>
                </a:pPr>
                <a:r>
                  <a:rPr lang="zh-CN" altLang="zh-CN" b="0" dirty="0"/>
                  <a:t>证毕</a:t>
                </a:r>
                <a:r>
                  <a:rPr lang="pt-BR" altLang="zh-CN" b="0" dirty="0"/>
                  <a:t> </a:t>
                </a:r>
                <a:endParaRPr lang="zh-CN" altLang="zh-CN" b="0" dirty="0"/>
              </a:p>
              <a:p>
                <a:endParaRPr lang="zh-CN" altLang="en-US" dirty="0"/>
              </a:p>
            </p:txBody>
          </p:sp>
        </mc:Choice>
        <mc:Fallback xmlns="">
          <p:sp>
            <p:nvSpPr>
              <p:cNvPr id="46083" name="内容占位符 2">
                <a:extLst>
                  <a:ext uri="{FF2B5EF4-FFF2-40B4-BE49-F238E27FC236}">
                    <a16:creationId xmlns:a16="http://schemas.microsoft.com/office/drawing/2014/main" id="{E2BBA78F-F6CE-4DDF-86D9-D2B354FAA3C9}"/>
                  </a:ext>
                </a:extLst>
              </p:cNvPr>
              <p:cNvSpPr>
                <a:spLocks noGrp="1" noRot="1" noChangeAspect="1" noMove="1" noResize="1" noEditPoints="1" noAdjustHandles="1" noChangeArrowheads="1" noChangeShapeType="1" noTextEdit="1"/>
              </p:cNvSpPr>
              <p:nvPr>
                <p:ph idx="1"/>
              </p:nvPr>
            </p:nvSpPr>
            <p:spPr>
              <a:xfrm>
                <a:off x="61474" y="1118356"/>
                <a:ext cx="9019464" cy="4621287"/>
              </a:xfrm>
              <a:blipFill>
                <a:blip r:embed="rId3"/>
                <a:stretch>
                  <a:fillRect l="-1351" t="-92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1682" name="标题 1">
                <a:extLst>
                  <a:ext uri="{FF2B5EF4-FFF2-40B4-BE49-F238E27FC236}">
                    <a16:creationId xmlns:a16="http://schemas.microsoft.com/office/drawing/2014/main" id="{08E8C813-D012-434F-AD5C-95F618FB97B4}"/>
                  </a:ext>
                </a:extLst>
              </p:cNvPr>
              <p:cNvSpPr>
                <a:spLocks noGrp="1" noChangeArrowheads="1"/>
              </p:cNvSpPr>
              <p:nvPr>
                <p:ph type="title"/>
              </p:nvPr>
            </p:nvSpPr>
            <p:spPr>
              <a:xfrm>
                <a:off x="948656" y="245504"/>
                <a:ext cx="7722620" cy="533400"/>
              </a:xfrm>
              <a:solidFill>
                <a:schemeClr val="bg1"/>
              </a:solid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4.5.27 </a:t>
                </a:r>
                <a14:m>
                  <m:oMath xmlns:m="http://schemas.openxmlformats.org/officeDocument/2006/math">
                    <m:r>
                      <a:rPr lang="en-US" altLang="zh-CN" i="1" dirty="0" smtClean="0">
                        <a:solidFill>
                          <a:srgbClr val="FF0000"/>
                        </a:solidFill>
                        <a:latin typeface="Cambria Math" panose="02040503050406030204" pitchFamily="18" charset="0"/>
                        <a:ea typeface="+mn-ea"/>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r>
                      <a:rPr lang="pt-BR" altLang="zh-CN" b="1" i="1" dirty="0" smtClean="0">
                        <a:solidFill>
                          <a:srgbClr val="FF0000"/>
                        </a:solidFill>
                        <a:latin typeface="Cambria Math" panose="02040503050406030204" pitchFamily="18" charset="0"/>
                        <a:cs typeface="Times New Roman" panose="02020603050405020304" pitchFamily="18" charset="0"/>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smtClean="0">
                        <a:latin typeface="Cambria Math" panose="02040503050406030204" pitchFamily="18" charset="0"/>
                        <a:cs typeface="Times New Roman" panose="02020603050405020304" pitchFamily="18" charset="0"/>
                      </a:rPr>
                      <m:t>𝑹</m:t>
                    </m:r>
                  </m:oMath>
                </a14:m>
                <a:endParaRPr lang="zh-CN" altLang="en-US" i="1" dirty="0">
                  <a:latin typeface="Times New Roman" panose="02020603050405020304" pitchFamily="18" charset="0"/>
                  <a:cs typeface="Times New Roman" panose="02020603050405020304" pitchFamily="18" charset="0"/>
                </a:endParaRPr>
              </a:p>
            </p:txBody>
          </p:sp>
        </mc:Choice>
        <mc:Fallback xmlns="">
          <p:sp>
            <p:nvSpPr>
              <p:cNvPr id="71682" name="标题 1">
                <a:extLst>
                  <a:ext uri="{FF2B5EF4-FFF2-40B4-BE49-F238E27FC236}">
                    <a16:creationId xmlns:a16="http://schemas.microsoft.com/office/drawing/2014/main" id="{08E8C813-D012-434F-AD5C-95F618FB97B4}"/>
                  </a:ext>
                </a:extLst>
              </p:cNvPr>
              <p:cNvSpPr>
                <a:spLocks noGrp="1" noRot="1" noChangeAspect="1" noMove="1" noResize="1" noEditPoints="1" noAdjustHandles="1" noChangeArrowheads="1" noChangeShapeType="1" noTextEdit="1"/>
              </p:cNvSpPr>
              <p:nvPr>
                <p:ph type="title"/>
              </p:nvPr>
            </p:nvSpPr>
            <p:spPr>
              <a:xfrm>
                <a:off x="948656" y="245504"/>
                <a:ext cx="7722620" cy="533400"/>
              </a:xfrm>
              <a:blipFill>
                <a:blip r:embed="rId2"/>
                <a:stretch>
                  <a:fillRect l="-2449"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635" name="内容占位符 2">
                <a:extLst>
                  <a:ext uri="{FF2B5EF4-FFF2-40B4-BE49-F238E27FC236}">
                    <a16:creationId xmlns:a16="http://schemas.microsoft.com/office/drawing/2014/main" id="{2338E4B5-B796-44D8-83E3-1ACB639583BD}"/>
                  </a:ext>
                </a:extLst>
              </p:cNvPr>
              <p:cNvSpPr>
                <a:spLocks noGrp="1" noChangeArrowheads="1"/>
              </p:cNvSpPr>
              <p:nvPr>
                <p:ph idx="1"/>
              </p:nvPr>
            </p:nvSpPr>
            <p:spPr>
              <a:xfrm>
                <a:off x="208038" y="941989"/>
                <a:ext cx="8935961" cy="5856889"/>
              </a:xfrm>
            </p:spPr>
            <p:txBody>
              <a:bodyPr/>
              <a:lstStyle/>
              <a:p>
                <a:pPr marL="0" indent="0">
                  <a:buNone/>
                </a:pPr>
                <a:r>
                  <a:rPr lang="zh-CN" altLang="zh-CN" sz="2600" b="0" dirty="0"/>
                  <a:t>证明：</a:t>
                </a:r>
                <a:r>
                  <a:rPr lang="en-US" altLang="zh-CN" sz="2600" b="0" dirty="0"/>
                  <a:t>                                                            </a:t>
                </a:r>
                <a:r>
                  <a:rPr lang="zh-CN" altLang="zh-CN" sz="2600" b="0" dirty="0">
                    <a:solidFill>
                      <a:srgbClr val="0070C0"/>
                    </a:solidFill>
                  </a:rPr>
                  <a:t>证据：</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pt-BR" altLang="zh-CN" sz="2400" dirty="0"/>
                  <a:t>   </a:t>
                </a:r>
                <a:r>
                  <a:rPr lang="zh-CN" altLang="en-US" sz="2400" dirty="0"/>
                  <a:t> </a:t>
                </a:r>
                <a:r>
                  <a:rPr lang="pt-BR" altLang="zh-CN" sz="2400" dirty="0"/>
                  <a:t> </a:t>
                </a:r>
                <a:r>
                  <a:rPr lang="zh-CN" altLang="en-US" sz="2400" dirty="0"/>
                  <a:t>                          </a:t>
                </a:r>
                <a14:m>
                  <m:oMath xmlns:m="http://schemas.openxmlformats.org/officeDocument/2006/math">
                    <m:r>
                      <a:rPr lang="en-US" altLang="zh-CN" sz="2400" b="1" i="1" dirty="0" smtClean="0">
                        <a:solidFill>
                          <a:srgbClr val="0070C0"/>
                        </a:solidFill>
                        <a:latin typeface="Cambria Math" panose="02040503050406030204" pitchFamily="18" charset="0"/>
                      </a:rPr>
                      <m:t>⊢</m:t>
                    </m:r>
                    <m:r>
                      <a:rPr lang="zh-CN" altLang="pt-BR" sz="2400" i="1" dirty="0">
                        <a:solidFill>
                          <a:srgbClr val="0070C0"/>
                        </a:solidFill>
                        <a:latin typeface="Cambria Math" panose="02040503050406030204" pitchFamily="18" charset="0"/>
                      </a:rPr>
                      <m:t>𝑸</m:t>
                    </m:r>
                    <m:r>
                      <a:rPr lang="zh-CN" altLang="pt-BR" sz="2400" i="1" dirty="0">
                        <a:solidFill>
                          <a:srgbClr val="0070C0"/>
                        </a:solidFill>
                        <a:latin typeface="Cambria Math" panose="02040503050406030204" pitchFamily="18" charset="0"/>
                      </a:rPr>
                      <m:t>→((</m:t>
                    </m:r>
                    <m:r>
                      <a:rPr lang="zh-CN" altLang="pt-BR" sz="2400" i="1" dirty="0">
                        <a:solidFill>
                          <a:srgbClr val="0070C0"/>
                        </a:solidFill>
                        <a:latin typeface="Cambria Math" panose="02040503050406030204" pitchFamily="18" charset="0"/>
                      </a:rPr>
                      <m:t>𝑸</m:t>
                    </m:r>
                    <m:r>
                      <a:rPr lang="zh-CN" altLang="pt-BR" sz="2400" i="1" dirty="0">
                        <a:solidFill>
                          <a:srgbClr val="0070C0"/>
                        </a:solidFill>
                        <a:latin typeface="Cambria Math" panose="02040503050406030204" pitchFamily="18" charset="0"/>
                      </a:rPr>
                      <m:t>→</m:t>
                    </m:r>
                    <m:r>
                      <a:rPr lang="zh-CN" altLang="pt-BR" sz="2400" i="1" dirty="0">
                        <a:solidFill>
                          <a:srgbClr val="0070C0"/>
                        </a:solidFill>
                        <a:latin typeface="Cambria Math" panose="02040503050406030204" pitchFamily="18" charset="0"/>
                      </a:rPr>
                      <m:t>𝑹</m:t>
                    </m:r>
                    <m:r>
                      <a:rPr lang="pt-BR" altLang="zh-CN" sz="2400" i="1" dirty="0">
                        <a:solidFill>
                          <a:srgbClr val="0070C0"/>
                        </a:solidFill>
                        <a:latin typeface="Cambria Math" panose="02040503050406030204" pitchFamily="18" charset="0"/>
                      </a:rPr>
                      <m:t>)→</m:t>
                    </m:r>
                    <m:r>
                      <a:rPr lang="zh-CN" altLang="pt-BR" sz="2400" i="1" dirty="0">
                        <a:solidFill>
                          <a:srgbClr val="0070C0"/>
                        </a:solidFill>
                        <a:latin typeface="Cambria Math" panose="02040503050406030204" pitchFamily="18" charset="0"/>
                      </a:rPr>
                      <m:t>𝑹</m:t>
                    </m:r>
                    <m:r>
                      <a:rPr lang="pt-BR" altLang="zh-CN" sz="2400" i="1" dirty="0">
                        <a:solidFill>
                          <a:srgbClr val="0070C0"/>
                        </a:solidFill>
                        <a:latin typeface="Cambria Math" panose="02040503050406030204" pitchFamily="18" charset="0"/>
                      </a:rPr>
                      <m:t>)</m:t>
                    </m:r>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en-US" altLang="zh-CN" sz="2400" dirty="0"/>
                  <a:t>  </a:t>
                </a:r>
              </a:p>
              <a:p>
                <a:pPr marL="0" indent="0">
                  <a:buNone/>
                </a:pPr>
                <a14:m>
                  <m:oMathPara xmlns:m="http://schemas.openxmlformats.org/officeDocument/2006/math">
                    <m:oMathParaPr>
                      <m:jc m:val="right"/>
                    </m:oMathParaPr>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 </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rPr>
                        <m:t>)</m:t>
                      </m:r>
                    </m:oMath>
                  </m:oMathPara>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pt-BR" altLang="zh-CN" sz="2400" b="1" i="1" dirty="0" smtClean="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endParaRPr lang="en-US" altLang="zh-CN" sz="2400" baseline="-250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𝑨</m:t>
                          </m:r>
                        </m:e>
                        <m:sub>
                          <m:r>
                            <a:rPr lang="en-US" altLang="zh-CN" sz="2400" b="1" i="1" smtClean="0">
                              <a:solidFill>
                                <a:schemeClr val="tx1"/>
                              </a:solidFill>
                              <a:latin typeface="Cambria Math" panose="02040503050406030204" pitchFamily="18" charset="0"/>
                            </a:rPr>
                            <m:t>𝟒</m:t>
                          </m:r>
                        </m:sub>
                      </m:sSub>
                      <m:r>
                        <a:rPr lang="en-US" altLang="zh-CN" sz="2400" b="1" i="1" smtClean="0">
                          <a:solidFill>
                            <a:schemeClr val="tx1"/>
                          </a:solidFill>
                          <a:latin typeface="Cambria Math" panose="02040503050406030204" pitchFamily="18" charset="0"/>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𝑹</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𝑹</m:t>
                      </m:r>
                      <m:r>
                        <a:rPr lang="pt-BR" altLang="zh-CN" sz="2400" i="1" dirty="0">
                          <a:latin typeface="Cambria Math" panose="02040503050406030204" pitchFamily="18" charset="0"/>
                        </a:rPr>
                        <m:t>))</m:t>
                      </m:r>
                      <m:r>
                        <a:rPr lang="en-US" altLang="zh-CN" sz="2400" b="1" i="1" smtClean="0">
                          <a:solidFill>
                            <a:schemeClr val="tx1"/>
                          </a:solidFill>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𝑹</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𝑹</m:t>
                      </m:r>
                      <m:r>
                        <a:rPr lang="pt-BR"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oMath>
                  </m:oMathPara>
                </a14:m>
                <a:endParaRPr lang="en-US" altLang="zh-CN" sz="2400" dirty="0">
                  <a:solidFill>
                    <a:srgbClr val="0070C0"/>
                  </a:solidFill>
                </a:endParaRPr>
              </a:p>
              <a:p>
                <a:pPr marL="0" indent="0">
                  <a:buNone/>
                </a:pPr>
                <a14:m>
                  <m:oMathPara xmlns:m="http://schemas.openxmlformats.org/officeDocument/2006/math">
                    <m:oMathParaPr>
                      <m:jc m:val="right"/>
                    </m:oMathParaPr>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𝑷</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oMath>
                  </m:oMathPara>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oMath>
                </a14:m>
                <a:r>
                  <a:rPr lang="zh-CN" altLang="en-US"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endParaRPr lang="en-US" altLang="zh-CN" sz="24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𝑨</m:t>
                          </m:r>
                        </m:e>
                        <m:sub>
                          <m:r>
                            <a:rPr lang="en-US" altLang="zh-CN" sz="2400" b="1" i="1" smtClean="0">
                              <a:solidFill>
                                <a:schemeClr val="tx1"/>
                              </a:solidFill>
                              <a:latin typeface="Cambria Math" panose="02040503050406030204" pitchFamily="18" charset="0"/>
                            </a:rPr>
                            <m:t>𝟔</m:t>
                          </m:r>
                        </m:sub>
                      </m:sSub>
                      <m:r>
                        <a:rPr lang="en-US" altLang="zh-CN" sz="2400" b="1" i="1" smtClean="0">
                          <a:solidFill>
                            <a:schemeClr val="tx1"/>
                          </a:solidFill>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𝑹</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𝑹</m:t>
                      </m:r>
                      <m:r>
                        <a:rPr lang="pt-BR" altLang="zh-CN" sz="2400" i="1" dirty="0">
                          <a:latin typeface="Cambria Math" panose="02040503050406030204" pitchFamily="18" charset="0"/>
                        </a:rPr>
                        <m:t>))</m:t>
                      </m:r>
                      <m:r>
                        <a:rPr lang="en-US" altLang="zh-CN" sz="2400" b="1" i="1" smtClean="0">
                          <a:solidFill>
                            <a:schemeClr val="tx1"/>
                          </a:solidFill>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𝑹</m:t>
                      </m:r>
                      <m:r>
                        <a:rPr lang="pt-BR" altLang="zh-CN" sz="2400" i="1" dirty="0">
                          <a:latin typeface="Cambria Math" panose="02040503050406030204" pitchFamily="18" charset="0"/>
                        </a:rPr>
                        <m:t>))→</m:t>
                      </m:r>
                      <m:r>
                        <a:rPr lang="en-US" altLang="zh-CN" sz="2400" i="1" dirty="0">
                          <a:latin typeface="Cambria Math" panose="02040503050406030204" pitchFamily="18" charset="0"/>
                        </a:rPr>
                        <m:t>𝑹</m:t>
                      </m:r>
                      <m:r>
                        <a:rPr lang="en-US" altLang="zh-CN" sz="2400" b="1" i="1" dirty="0" smtClean="0">
                          <a:latin typeface="Cambria Math" panose="02040503050406030204" pitchFamily="18" charset="0"/>
                          <a:sym typeface="Symbol" panose="05050102010706020507" pitchFamily="18" charset="2"/>
                        </a:rPr>
                        <m:t>)</m:t>
                      </m:r>
                    </m:oMath>
                  </m:oMathPara>
                </a14:m>
                <a:endParaRPr lang="en-US" altLang="zh-CN" sz="2400" dirty="0">
                  <a:solidFill>
                    <a:schemeClr val="tx1"/>
                  </a:solidFill>
                </a:endParaRPr>
              </a:p>
              <a:p>
                <a:pPr marL="0" indent="0">
                  <a:buNone/>
                </a:pPr>
                <a14:m>
                  <m:oMathPara xmlns:m="http://schemas.openxmlformats.org/officeDocument/2006/math">
                    <m:oMathParaPr>
                      <m:jc m:val="right"/>
                    </m:oMathParaPr>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𝑹</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rPr>
                        <m:t>)</m:t>
                      </m:r>
                    </m:oMath>
                  </m:oMathPara>
                </a14:m>
                <a:endParaRPr lang="zh-CN" altLang="zh-CN" sz="2400" dirty="0">
                  <a:solidFill>
                    <a:schemeClr val="tx1"/>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oMath>
                </a14:m>
                <a:r>
                  <a:rPr lang="en-US" altLang="zh-CN" sz="2400" dirty="0">
                    <a:solidFill>
                      <a:srgbClr val="0070C0"/>
                    </a:solidFill>
                  </a:rPr>
                  <a:t>                            </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b="1" i="1" dirty="0" smtClean="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𝟖</m:t>
                        </m:r>
                      </m:sub>
                    </m:sSub>
                    <m:r>
                      <a:rPr lang="en-US"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𝑸</m:t>
                    </m:r>
                    <m:r>
                      <a:rPr lang="en-US" altLang="zh-CN" sz="2400" b="1" i="1" dirty="0" smtClean="0">
                        <a:latin typeface="Cambria Math" panose="02040503050406030204" pitchFamily="18" charset="0"/>
                        <a:sym typeface="Symbol" panose="05050102010706020507" pitchFamily="18" charset="2"/>
                      </a:rPr>
                      <m:t>→</m:t>
                    </m:r>
                    <m:r>
                      <a:rPr lang="pt-BR" altLang="zh-CN" sz="2400" b="1" i="1" dirty="0" smtClean="0">
                        <a:latin typeface="Cambria Math" panose="02040503050406030204" pitchFamily="18" charset="0"/>
                      </a:rPr>
                      <m:t>𝑹</m:t>
                    </m:r>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𝑹</m:t>
                    </m:r>
                  </m:oMath>
                </a14:m>
                <a:r>
                  <a:rPr lang="pt-BR" altLang="zh-CN" sz="2400" dirty="0"/>
                  <a:t>                                       </a:t>
                </a:r>
                <a14:m>
                  <m:oMath xmlns:m="http://schemas.openxmlformats.org/officeDocument/2006/math">
                    <m:r>
                      <a:rPr lang="pt-BR"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𝑹</m:t>
                    </m:r>
                    <m:r>
                      <a:rPr lang="zh-CN" altLang="zh-CN" sz="2400" b="1" i="1" dirty="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sym typeface="Symbol" panose="05050102010706020507" pitchFamily="18" charset="2"/>
                      </a:rPr>
                      <m:t>𝑹</m:t>
                    </m:r>
                    <m:r>
                      <a:rPr lang="en-US" altLang="zh-CN" sz="2400" b="1" i="1" dirty="0" smtClean="0">
                        <a:solidFill>
                          <a:srgbClr val="0070C0"/>
                        </a:solidFill>
                        <a:latin typeface="Cambria Math" panose="02040503050406030204" pitchFamily="18" charset="0"/>
                      </a:rPr>
                      <m:t>)</m:t>
                    </m:r>
                  </m:oMath>
                </a14:m>
                <a:r>
                  <a:rPr lang="en-US" altLang="zh-CN" sz="2400" dirty="0">
                    <a:solidFill>
                      <a:srgbClr val="0070C0"/>
                    </a:solidFill>
                  </a:rPr>
                  <a:t> </a:t>
                </a:r>
                <a:endParaRPr lang="zh-CN" altLang="zh-CN" sz="2400" dirty="0">
                  <a:solidFill>
                    <a:srgbClr val="0070C0"/>
                  </a:solidFill>
                </a:endParaRPr>
              </a:p>
              <a:p>
                <a:pPr marL="0" indent="0">
                  <a:buNone/>
                </a:pPr>
                <a:r>
                  <a:rPr lang="zh-CN" altLang="zh-CN" sz="2600" b="0" dirty="0"/>
                  <a:t>证毕</a:t>
                </a:r>
              </a:p>
              <a:p>
                <a:endParaRPr lang="zh-CN" altLang="en-US" sz="2600" dirty="0"/>
              </a:p>
            </p:txBody>
          </p:sp>
        </mc:Choice>
        <mc:Fallback xmlns="">
          <p:sp>
            <p:nvSpPr>
              <p:cNvPr id="69635" name="内容占位符 2">
                <a:extLst>
                  <a:ext uri="{FF2B5EF4-FFF2-40B4-BE49-F238E27FC236}">
                    <a16:creationId xmlns:a16="http://schemas.microsoft.com/office/drawing/2014/main" id="{2338E4B5-B796-44D8-83E3-1ACB639583BD}"/>
                  </a:ext>
                </a:extLst>
              </p:cNvPr>
              <p:cNvSpPr>
                <a:spLocks noGrp="1" noRot="1" noChangeAspect="1" noMove="1" noResize="1" noEditPoints="1" noAdjustHandles="1" noChangeArrowheads="1" noChangeShapeType="1" noTextEdit="1"/>
              </p:cNvSpPr>
              <p:nvPr>
                <p:ph idx="1"/>
              </p:nvPr>
            </p:nvSpPr>
            <p:spPr>
              <a:xfrm>
                <a:off x="208038" y="941989"/>
                <a:ext cx="8935961" cy="5856889"/>
              </a:xfrm>
              <a:blipFill>
                <a:blip r:embed="rId3"/>
                <a:stretch>
                  <a:fillRect l="-1228" t="-625" r="-273" b="-197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2706" name="标题 1">
                <a:extLst>
                  <a:ext uri="{FF2B5EF4-FFF2-40B4-BE49-F238E27FC236}">
                    <a16:creationId xmlns:a16="http://schemas.microsoft.com/office/drawing/2014/main" id="{7C301F12-FF71-48A4-BD95-DFD1FDA388C8}"/>
                  </a:ext>
                </a:extLst>
              </p:cNvPr>
              <p:cNvSpPr>
                <a:spLocks noGrp="1" noChangeArrowheads="1"/>
              </p:cNvSpPr>
              <p:nvPr>
                <p:ph type="title"/>
              </p:nvPr>
            </p:nvSpPr>
            <p:spPr>
              <a:xfrm>
                <a:off x="932656" y="233834"/>
                <a:ext cx="8211344" cy="533400"/>
              </a:xfrm>
            </p:spPr>
            <p:txBody>
              <a:bodyPr/>
              <a:lstStyle/>
              <a:p>
                <a:r>
                  <a:rPr lang="zh-CN" altLang="en-US" sz="3200" dirty="0">
                    <a:latin typeface="Times New Roman" panose="02020603050405020304" pitchFamily="18" charset="0"/>
                    <a:cs typeface="Times New Roman" panose="02020603050405020304" pitchFamily="18" charset="0"/>
                  </a:rPr>
                  <a:t>定理</a:t>
                </a:r>
                <a:r>
                  <a:rPr lang="en-US" altLang="zh-CN" sz="3200" dirty="0">
                    <a:latin typeface="Times New Roman" panose="02020603050405020304" pitchFamily="18" charset="0"/>
                    <a:cs typeface="Times New Roman" panose="02020603050405020304" pitchFamily="18" charset="0"/>
                  </a:rPr>
                  <a:t>4.5.28 </a:t>
                </a:r>
                <a14:m>
                  <m:oMath xmlns:m="http://schemas.openxmlformats.org/officeDocument/2006/math">
                    <m:r>
                      <a:rPr lang="en-US" altLang="zh-CN" sz="3200" i="1" dirty="0" smtClean="0">
                        <a:solidFill>
                          <a:srgbClr val="FF0000"/>
                        </a:solidFill>
                        <a:latin typeface="Cambria Math" panose="02040503050406030204" pitchFamily="18" charset="0"/>
                        <a:ea typeface="+mn-ea"/>
                      </a:rPr>
                      <m:t>⊢</m:t>
                    </m:r>
                    <m:r>
                      <a:rPr lang="pt-BR" altLang="zh-CN" sz="3200" b="1" i="1" dirty="0" smtClean="0">
                        <a:solidFill>
                          <a:srgbClr val="FF0000"/>
                        </a:solidFill>
                        <a:latin typeface="Cambria Math" panose="02040503050406030204" pitchFamily="18" charset="0"/>
                        <a:cs typeface="Times New Roman" panose="02020603050405020304" pitchFamily="18" charset="0"/>
                      </a:rPr>
                      <m:t>(</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smtClean="0">
                        <a:latin typeface="Cambria Math" panose="02040503050406030204" pitchFamily="18" charset="0"/>
                        <a:cs typeface="Times New Roman" panose="02020603050405020304" pitchFamily="18" charset="0"/>
                      </a:rPr>
                      <m:t>𝑸</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dirty="0" smtClean="0">
                        <a:latin typeface="Cambria Math" panose="02040503050406030204" pitchFamily="18" charset="0"/>
                        <a:cs typeface="Times New Roman" panose="02020603050405020304" pitchFamily="18" charset="0"/>
                      </a:rPr>
                      <m:t>𝑹</m:t>
                    </m:r>
                    <m:r>
                      <a:rPr lang="pt-BR" altLang="zh-CN" sz="3200" b="1" i="1" dirty="0" smtClean="0">
                        <a:solidFill>
                          <a:srgbClr val="FF0000"/>
                        </a:solidFill>
                        <a:latin typeface="Cambria Math" panose="02040503050406030204" pitchFamily="18" charset="0"/>
                        <a:cs typeface="Times New Roman" panose="02020603050405020304" pitchFamily="18" charset="0"/>
                      </a:rPr>
                      <m:t>)</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smtClean="0">
                        <a:solidFill>
                          <a:srgbClr val="FF0000"/>
                        </a:solidFill>
                        <a:latin typeface="Cambria Math" panose="02040503050406030204" pitchFamily="18" charset="0"/>
                        <a:cs typeface="Times New Roman" panose="02020603050405020304" pitchFamily="18" charset="0"/>
                      </a:rPr>
                      <m:t>((</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smtClean="0">
                        <a:latin typeface="Cambria Math" panose="02040503050406030204" pitchFamily="18" charset="0"/>
                        <a:cs typeface="Times New Roman" panose="02020603050405020304" pitchFamily="18" charset="0"/>
                      </a:rPr>
                      <m:t>𝑸</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dirty="0" smtClean="0">
                        <a:latin typeface="Cambria Math" panose="02040503050406030204" pitchFamily="18" charset="0"/>
                        <a:cs typeface="Times New Roman" panose="02020603050405020304" pitchFamily="18" charset="0"/>
                      </a:rPr>
                      <m:t>𝑹</m:t>
                    </m:r>
                    <m:r>
                      <a:rPr lang="pt-BR" altLang="zh-CN" sz="3200" b="1" i="1" dirty="0" smtClean="0">
                        <a:solidFill>
                          <a:srgbClr val="FF0000"/>
                        </a:solidFill>
                        <a:latin typeface="Cambria Math" panose="02040503050406030204" pitchFamily="18" charset="0"/>
                        <a:cs typeface="Times New Roman" panose="02020603050405020304" pitchFamily="18" charset="0"/>
                      </a:rPr>
                      <m:t>)</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smtClean="0">
                        <a:latin typeface="Cambria Math" panose="02040503050406030204" pitchFamily="18" charset="0"/>
                        <a:cs typeface="Times New Roman" panose="02020603050405020304" pitchFamily="18" charset="0"/>
                      </a:rPr>
                      <m:t>𝑸</m:t>
                    </m:r>
                    <m:r>
                      <a:rPr lang="pt-BR" altLang="zh-CN" sz="3200" b="1" i="1" dirty="0" smtClean="0">
                        <a:solidFill>
                          <a:srgbClr val="FF0000"/>
                        </a:solidFill>
                        <a:latin typeface="Cambria Math" panose="02040503050406030204" pitchFamily="18" charset="0"/>
                        <a:cs typeface="Times New Roman" panose="02020603050405020304" pitchFamily="18" charset="0"/>
                      </a:rPr>
                      <m:t>)</m:t>
                    </m:r>
                  </m:oMath>
                </a14:m>
                <a:endParaRPr lang="zh-CN" altLang="en-US" sz="3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72706" name="标题 1">
                <a:extLst>
                  <a:ext uri="{FF2B5EF4-FFF2-40B4-BE49-F238E27FC236}">
                    <a16:creationId xmlns:a16="http://schemas.microsoft.com/office/drawing/2014/main" id="{7C301F12-FF71-48A4-BD95-DFD1FDA388C8}"/>
                  </a:ext>
                </a:extLst>
              </p:cNvPr>
              <p:cNvSpPr>
                <a:spLocks noGrp="1" noRot="1" noChangeAspect="1" noMove="1" noResize="1" noEditPoints="1" noAdjustHandles="1" noChangeArrowheads="1" noChangeShapeType="1" noTextEdit="1"/>
              </p:cNvSpPr>
              <p:nvPr>
                <p:ph type="title"/>
              </p:nvPr>
            </p:nvSpPr>
            <p:spPr>
              <a:xfrm>
                <a:off x="932656" y="233834"/>
                <a:ext cx="8211344" cy="533400"/>
              </a:xfrm>
              <a:blipFill>
                <a:blip r:embed="rId3"/>
                <a:stretch>
                  <a:fillRect l="-1930" t="-22727" b="-420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659" name="内容占位符 2">
                <a:extLst>
                  <a:ext uri="{FF2B5EF4-FFF2-40B4-BE49-F238E27FC236}">
                    <a16:creationId xmlns:a16="http://schemas.microsoft.com/office/drawing/2014/main" id="{A905357E-0745-4813-9A65-D6FBC9D7AA36}"/>
                  </a:ext>
                </a:extLst>
              </p:cNvPr>
              <p:cNvSpPr>
                <a:spLocks noGrp="1" noChangeArrowheads="1"/>
              </p:cNvSpPr>
              <p:nvPr>
                <p:ph idx="1"/>
              </p:nvPr>
            </p:nvSpPr>
            <p:spPr>
              <a:xfrm>
                <a:off x="23646" y="946149"/>
                <a:ext cx="9112469" cy="5789668"/>
              </a:xfrm>
            </p:spPr>
            <p:txBody>
              <a:bodyPr/>
              <a:lstStyle/>
              <a:p>
                <a:pPr marL="0" indent="0">
                  <a:buNone/>
                </a:pPr>
                <a:r>
                  <a:rPr lang="zh-CN" altLang="zh-CN" sz="2400" b="0" dirty="0"/>
                  <a:t>证明：</a:t>
                </a:r>
                <a:r>
                  <a:rPr lang="zh-CN" altLang="en-US" sz="2400" b="0" dirty="0"/>
                  <a:t>                                                               </a:t>
                </a:r>
                <a:r>
                  <a:rPr lang="zh-CN" altLang="zh-CN" sz="2400" b="0" dirty="0">
                    <a:solidFill>
                      <a:srgbClr val="0070C0"/>
                    </a:solidFill>
                  </a:rPr>
                  <a:t>证据：</a:t>
                </a: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m:t>
                        </m:r>
                      </m:sub>
                    </m:sSub>
                    <m:r>
                      <a:rPr lang="pt-BR" altLang="zh-CN" sz="2000" b="1" i="1" dirty="0" smtClean="0">
                        <a:latin typeface="Cambria Math" panose="02040503050406030204" pitchFamily="18" charset="0"/>
                      </a:rPr>
                      <m:t>=(</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oMath>
                </a14:m>
                <a:r>
                  <a:rPr lang="pt-BR" altLang="zh-CN" sz="2000" dirty="0"/>
                  <a:t>                                                      </a:t>
                </a:r>
                <a14:m>
                  <m:oMath xmlns:m="http://schemas.openxmlformats.org/officeDocument/2006/math">
                    <m:r>
                      <a:rPr lang="en-US" altLang="zh-CN" sz="2000" b="1" i="1" dirty="0" smtClean="0">
                        <a:solidFill>
                          <a:srgbClr val="0070C0"/>
                        </a:solidFill>
                        <a:latin typeface="Cambria Math" panose="02040503050406030204" pitchFamily="18" charset="0"/>
                      </a:rPr>
                      <m:t>⊢</m:t>
                    </m:r>
                    <m:r>
                      <a:rPr lang="pt-BR"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sym typeface="Symbol" panose="05050102010706020507" pitchFamily="18" charset="2"/>
                      </a:rPr>
                      <m:t>¬</m:t>
                    </m:r>
                    <m:r>
                      <a:rPr lang="pt-BR" altLang="zh-CN" sz="2000" b="1" i="1" dirty="0" smtClean="0">
                        <a:solidFill>
                          <a:srgbClr val="0070C0"/>
                        </a:solidFill>
                        <a:latin typeface="Cambria Math" panose="02040503050406030204" pitchFamily="18" charset="0"/>
                      </a:rPr>
                      <m:t>𝑸</m:t>
                    </m:r>
                    <m:r>
                      <a:rPr lang="en-US" altLang="zh-CN" sz="2000" b="1" i="1" dirty="0" smtClean="0">
                        <a:solidFill>
                          <a:srgbClr val="0070C0"/>
                        </a:solidFill>
                        <a:latin typeface="Cambria Math" panose="02040503050406030204" pitchFamily="18" charset="0"/>
                        <a:sym typeface="Symbol" panose="05050102010706020507" pitchFamily="18" charset="2"/>
                      </a:rPr>
                      <m:t>→</m:t>
                    </m:r>
                    <m:r>
                      <a:rPr lang="pt-BR" altLang="zh-CN" sz="2000" b="1" i="1" dirty="0" smtClean="0">
                        <a:solidFill>
                          <a:srgbClr val="0070C0"/>
                        </a:solidFill>
                        <a:latin typeface="Cambria Math" panose="02040503050406030204" pitchFamily="18" charset="0"/>
                      </a:rPr>
                      <m:t>𝑸</m:t>
                    </m:r>
                    <m:r>
                      <a:rPr lang="pt-BR" altLang="zh-CN" sz="2000" b="1" i="1" dirty="0" smtClean="0">
                        <a:solidFill>
                          <a:srgbClr val="0070C0"/>
                        </a:solidFill>
                        <a:latin typeface="Cambria Math" panose="02040503050406030204" pitchFamily="18" charset="0"/>
                      </a:rPr>
                      <m:t>)→</m:t>
                    </m:r>
                    <m:r>
                      <a:rPr lang="pt-BR" altLang="zh-CN" sz="2000" b="1" i="1" dirty="0" smtClean="0">
                        <a:solidFill>
                          <a:srgbClr val="0070C0"/>
                        </a:solidFill>
                        <a:latin typeface="Cambria Math" panose="02040503050406030204" pitchFamily="18" charset="0"/>
                      </a:rPr>
                      <m:t>𝑸</m:t>
                    </m:r>
                  </m:oMath>
                </a14:m>
                <a:endParaRPr lang="en-US" altLang="zh-CN" sz="2000" dirty="0">
                  <a:solidFill>
                    <a:srgbClr val="0070C0"/>
                  </a:solidFill>
                </a:endParaRPr>
              </a:p>
              <a:p>
                <a:pPr marL="0" indent="0">
                  <a:buNone/>
                </a:pPr>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𝑨</m:t>
                        </m:r>
                      </m:e>
                      <m:sub>
                        <m:r>
                          <a:rPr lang="en-US" altLang="zh-CN" sz="2000" b="1" i="1" smtClean="0">
                            <a:solidFill>
                              <a:schemeClr val="tx1"/>
                            </a:solidFill>
                            <a:latin typeface="Cambria Math" panose="02040503050406030204" pitchFamily="18" charset="0"/>
                          </a:rPr>
                          <m:t>𝟐</m:t>
                        </m:r>
                      </m:sub>
                    </m:sSub>
                    <m:r>
                      <a:rPr lang="en-US" altLang="zh-CN" sz="2000" b="1" i="1" smtClean="0">
                        <a:solidFill>
                          <a:schemeClr val="tx1"/>
                        </a:solidFill>
                        <a:latin typeface="Cambria Math" panose="02040503050406030204" pitchFamily="18" charset="0"/>
                      </a:rPr>
                      <m:t>=(</m:t>
                    </m:r>
                    <m:d>
                      <m:dPr>
                        <m:ctrlPr>
                          <a:rPr lang="en-US" altLang="zh-CN" sz="2000" b="1" i="1" smtClean="0">
                            <a:solidFill>
                              <a:schemeClr val="tx1"/>
                            </a:solidFill>
                            <a:latin typeface="Cambria Math" panose="02040503050406030204" pitchFamily="18" charset="0"/>
                          </a:rPr>
                        </m:ctrlPr>
                      </m:dPr>
                      <m:e>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𝑸</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𝑸</m:t>
                        </m:r>
                      </m:e>
                    </m:d>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𝑸</m:t>
                    </m:r>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en-US" altLang="zh-CN" sz="2000" b="1" i="1" smtClean="0">
                        <a:solidFill>
                          <a:schemeClr val="tx1"/>
                        </a:solidFill>
                        <a:latin typeface="Cambria Math" panose="02040503050406030204" pitchFamily="18" charset="0"/>
                      </a:rPr>
                      <m:t>)</m:t>
                    </m:r>
                  </m:oMath>
                </a14:m>
                <a:r>
                  <a:rPr lang="en-US" altLang="zh-CN" sz="2000" dirty="0">
                    <a:solidFill>
                      <a:srgbClr val="0070C0"/>
                    </a:solidFill>
                  </a:rPr>
                  <a:t>  </a:t>
                </a:r>
                <a:r>
                  <a:rPr lang="en-US" altLang="zh-CN" sz="2000" b="1" dirty="0">
                    <a:solidFill>
                      <a:srgbClr val="0070C0"/>
                    </a:solidFill>
                  </a:rPr>
                  <a:t> </a:t>
                </a:r>
              </a:p>
              <a:p>
                <a:pPr marL="0" indent="0">
                  <a:buNone/>
                </a:pPr>
                <a14:m>
                  <m:oMathPara xmlns:m="http://schemas.openxmlformats.org/officeDocument/2006/math">
                    <m:oMathParaPr>
                      <m:jc m:val="right"/>
                    </m:oMathParaPr>
                    <m:oMath xmlns:m="http://schemas.openxmlformats.org/officeDocument/2006/math">
                      <m:r>
                        <a:rPr lang="en-US" altLang="zh-CN" sz="2000" b="1" i="1" dirty="0" smtClean="0">
                          <a:solidFill>
                            <a:srgbClr val="0070C0"/>
                          </a:solidFill>
                          <a:latin typeface="Cambria Math" panose="02040503050406030204" pitchFamily="18" charset="0"/>
                        </a:rPr>
                        <m:t>⊢</m:t>
                      </m:r>
                      <m:r>
                        <a:rPr lang="pt-BR" altLang="zh-CN" sz="2000" b="1" i="1" dirty="0" smtClean="0">
                          <a:solidFill>
                            <a:srgbClr val="0070C0"/>
                          </a:solidFill>
                          <a:latin typeface="Cambria Math" panose="02040503050406030204" pitchFamily="18" charset="0"/>
                        </a:rPr>
                        <m:t>(</m:t>
                      </m:r>
                      <m:r>
                        <a:rPr lang="pt-BR" altLang="zh-CN" sz="2000" b="1" i="1" dirty="0" smtClean="0">
                          <a:solidFill>
                            <a:srgbClr val="0070C0"/>
                          </a:solidFill>
                          <a:latin typeface="Cambria Math" panose="02040503050406030204" pitchFamily="18" charset="0"/>
                        </a:rPr>
                        <m:t>𝑸</m:t>
                      </m:r>
                      <m:r>
                        <a:rPr lang="en-US" altLang="zh-CN" sz="2000" b="1" i="1" dirty="0" smtClean="0">
                          <a:solidFill>
                            <a:srgbClr val="0070C0"/>
                          </a:solidFill>
                          <a:latin typeface="Cambria Math" panose="02040503050406030204" pitchFamily="18" charset="0"/>
                          <a:sym typeface="Symbol" panose="05050102010706020507" pitchFamily="18" charset="2"/>
                        </a:rPr>
                        <m:t>→</m:t>
                      </m:r>
                      <m:r>
                        <a:rPr lang="pt-BR" altLang="zh-CN" sz="2000" b="1" i="1" dirty="0" smtClean="0">
                          <a:solidFill>
                            <a:srgbClr val="0070C0"/>
                          </a:solidFill>
                          <a:latin typeface="Cambria Math" panose="02040503050406030204" pitchFamily="18" charset="0"/>
                        </a:rPr>
                        <m:t>𝑹</m:t>
                      </m:r>
                      <m:r>
                        <a:rPr lang="pt-BR"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𝑷</m:t>
                      </m:r>
                      <m:r>
                        <a:rPr lang="en-US" altLang="zh-CN" sz="2000" b="1" i="1" dirty="0" smtClean="0">
                          <a:solidFill>
                            <a:srgbClr val="0070C0"/>
                          </a:solidFill>
                          <a:latin typeface="Cambria Math" panose="02040503050406030204" pitchFamily="18" charset="0"/>
                          <a:sym typeface="Symbol" panose="05050102010706020507" pitchFamily="18" charset="2"/>
                        </a:rPr>
                        <m:t>→</m:t>
                      </m:r>
                      <m:r>
                        <a:rPr lang="pt-BR" altLang="zh-CN" sz="2000" b="1" i="1" dirty="0" smtClean="0">
                          <a:solidFill>
                            <a:srgbClr val="0070C0"/>
                          </a:solidFill>
                          <a:latin typeface="Cambria Math" panose="02040503050406030204" pitchFamily="18" charset="0"/>
                        </a:rPr>
                        <m:t>𝑸</m:t>
                      </m:r>
                      <m:r>
                        <a:rPr lang="pt-BR"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𝑷</m:t>
                      </m:r>
                      <m:r>
                        <a:rPr lang="en-US" altLang="zh-CN" sz="2000" b="1" i="1" dirty="0" smtClean="0">
                          <a:solidFill>
                            <a:srgbClr val="0070C0"/>
                          </a:solidFill>
                          <a:latin typeface="Cambria Math" panose="02040503050406030204" pitchFamily="18" charset="0"/>
                          <a:sym typeface="Symbol" panose="05050102010706020507" pitchFamily="18" charset="2"/>
                        </a:rPr>
                        <m:t>→</m:t>
                      </m:r>
                      <m:r>
                        <a:rPr lang="pt-BR" altLang="zh-CN" sz="2000" b="1" i="1" dirty="0" smtClean="0">
                          <a:solidFill>
                            <a:srgbClr val="0070C0"/>
                          </a:solidFill>
                          <a:latin typeface="Cambria Math" panose="02040503050406030204" pitchFamily="18" charset="0"/>
                        </a:rPr>
                        <m:t>𝑹</m:t>
                      </m:r>
                      <m:r>
                        <a:rPr lang="pt-BR" altLang="zh-CN" sz="2000" b="1" i="1" dirty="0" smtClean="0">
                          <a:solidFill>
                            <a:srgbClr val="0070C0"/>
                          </a:solidFill>
                          <a:latin typeface="Cambria Math" panose="02040503050406030204" pitchFamily="18" charset="0"/>
                        </a:rPr>
                        <m:t>))</m:t>
                      </m:r>
                    </m:oMath>
                  </m:oMathPara>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𝟑</m:t>
                        </m:r>
                      </m:sub>
                    </m:sSub>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𝑹</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𝑹</m:t>
                    </m:r>
                    <m:r>
                      <a:rPr lang="en-US" altLang="zh-CN" sz="2000" b="1" i="1" dirty="0" smtClean="0">
                        <a:latin typeface="Cambria Math" panose="02040503050406030204" pitchFamily="18" charset="0"/>
                        <a:sym typeface="Symbol" panose="05050102010706020507" pitchFamily="18" charset="2"/>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r>
                      <a:rPr lang="pt-BR" altLang="zh-CN" sz="2000" b="1" i="1" dirty="0" smtClean="0">
                        <a:latin typeface="Cambria Math" panose="02040503050406030204" pitchFamily="18" charset="0"/>
                      </a:rPr>
                      <m:t>𝑸</m:t>
                    </m:r>
                    <m:r>
                      <a:rPr lang="pt-BR" altLang="zh-CN" sz="2000" b="1" i="1" dirty="0" smtClean="0">
                        <a:latin typeface="Cambria Math" panose="02040503050406030204" pitchFamily="18" charset="0"/>
                      </a:rPr>
                      <m:t>)</m:t>
                    </m:r>
                  </m:oMath>
                </a14:m>
                <a:r>
                  <a:rPr lang="zh-CN" altLang="en-US"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𝟐</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oMath>
                </a14:m>
                <a:endParaRPr lang="en-US" altLang="zh-CN" sz="2000" dirty="0">
                  <a:solidFill>
                    <a:schemeClr val="accent2"/>
                  </a:solidFill>
                </a:endParaRPr>
              </a:p>
              <a:p>
                <a:pPr marL="0" indent="0">
                  <a:buNone/>
                </a:pPr>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𝑨</m:t>
                        </m:r>
                      </m:e>
                      <m:sub>
                        <m:r>
                          <a:rPr lang="en-US" altLang="zh-CN" sz="2000" b="1" i="1" smtClean="0">
                            <a:solidFill>
                              <a:schemeClr val="tx1"/>
                            </a:solidFill>
                            <a:latin typeface="Cambria Math" panose="02040503050406030204" pitchFamily="18" charset="0"/>
                          </a:rPr>
                          <m:t>𝟒</m:t>
                        </m:r>
                      </m:sub>
                    </m:sSub>
                    <m:r>
                      <a:rPr lang="en-US" altLang="zh-CN" sz="2000" b="1" i="1" smtClean="0">
                        <a:solidFill>
                          <a:schemeClr val="tx1"/>
                        </a:solidFill>
                        <a:latin typeface="Cambria Math" panose="02040503050406030204" pitchFamily="18" charset="0"/>
                      </a:rPr>
                      <m:t>=</m:t>
                    </m:r>
                    <m:r>
                      <a:rPr lang="en-US" altLang="zh-CN" sz="2000" b="1" i="1" spc="-100" smtClean="0">
                        <a:solidFill>
                          <a:schemeClr val="tx1"/>
                        </a:solidFill>
                        <a:latin typeface="Cambria Math" panose="02040503050406030204" pitchFamily="18" charset="0"/>
                      </a:rPr>
                      <m:t>(</m:t>
                    </m:r>
                    <m:r>
                      <a:rPr lang="pt-BR" altLang="zh-CN" sz="2000" i="1" spc="-100" dirty="0">
                        <a:latin typeface="Cambria Math" panose="02040503050406030204" pitchFamily="18" charset="0"/>
                      </a:rPr>
                      <m:t>((</m:t>
                    </m:r>
                    <m:r>
                      <a:rPr lang="pt-BR" altLang="zh-CN" sz="2000" i="1" spc="-100" dirty="0">
                        <a:latin typeface="Cambria Math" panose="02040503050406030204" pitchFamily="18" charset="0"/>
                      </a:rPr>
                      <m:t>𝑹</m:t>
                    </m:r>
                    <m:r>
                      <a:rPr lang="en-US"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rPr>
                      <m:t>𝑸</m:t>
                    </m:r>
                    <m:r>
                      <a:rPr lang="pt-BR" altLang="zh-CN" sz="2000" i="1" spc="-100" dirty="0">
                        <a:latin typeface="Cambria Math" panose="02040503050406030204" pitchFamily="18" charset="0"/>
                      </a:rPr>
                      <m:t>)→(¬</m:t>
                    </m:r>
                    <m:r>
                      <a:rPr lang="pt-BR" altLang="zh-CN" sz="2000" i="1" spc="-100" dirty="0">
                        <a:latin typeface="Cambria Math" panose="02040503050406030204" pitchFamily="18" charset="0"/>
                      </a:rPr>
                      <m:t>𝑸</m:t>
                    </m:r>
                    <m:r>
                      <a:rPr lang="en-US"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rPr>
                      <m:t>𝑸</m:t>
                    </m:r>
                    <m:r>
                      <a:rPr lang="pt-BR" altLang="zh-CN" sz="2000" i="1" spc="-100" dirty="0">
                        <a:latin typeface="Cambria Math" panose="02040503050406030204" pitchFamily="18" charset="0"/>
                      </a:rPr>
                      <m:t>))→((</m:t>
                    </m:r>
                    <m:r>
                      <a:rPr lang="pt-BR" altLang="zh-CN" sz="2000" i="1" spc="-100" dirty="0">
                        <a:latin typeface="Cambria Math" panose="02040503050406030204" pitchFamily="18" charset="0"/>
                      </a:rPr>
                      <m:t>𝑹</m:t>
                    </m:r>
                    <m:r>
                      <a:rPr lang="en-US"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rPr>
                      <m:t>𝑸</m:t>
                    </m:r>
                    <m:r>
                      <a:rPr lang="pt-BR" altLang="zh-CN" sz="2000" i="1" spc="-100" dirty="0">
                        <a:latin typeface="Cambria Math" panose="02040503050406030204" pitchFamily="18" charset="0"/>
                      </a:rPr>
                      <m:t>)→</m:t>
                    </m:r>
                    <m:r>
                      <a:rPr lang="pt-BR" altLang="zh-CN" sz="2000" i="1" spc="-100" dirty="0">
                        <a:latin typeface="Cambria Math" panose="02040503050406030204" pitchFamily="18" charset="0"/>
                      </a:rPr>
                      <m:t>𝑸</m:t>
                    </m:r>
                    <m:r>
                      <a:rPr lang="pt-BR" altLang="zh-CN" sz="2000" i="1" spc="-100" dirty="0">
                        <a:latin typeface="Cambria Math" panose="02040503050406030204" pitchFamily="18" charset="0"/>
                      </a:rPr>
                      <m:t>))→</m:t>
                    </m:r>
                    <m:r>
                      <a:rPr lang="en-US" altLang="zh-CN" sz="2000" b="1" i="1" spc="-100" dirty="0" smtClean="0">
                        <a:latin typeface="Cambria Math" panose="02040503050406030204" pitchFamily="18" charset="0"/>
                      </a:rPr>
                      <m:t>(</m:t>
                    </m:r>
                    <m:r>
                      <a:rPr lang="en-US" altLang="zh-CN" sz="2000" i="1" spc="-100" dirty="0">
                        <a:latin typeface="Cambria Math" panose="02040503050406030204" pitchFamily="18" charset="0"/>
                      </a:rPr>
                      <m:t>(</m:t>
                    </m:r>
                    <m:r>
                      <a:rPr lang="pt-BR" altLang="zh-CN" sz="2000" i="1" spc="-100" dirty="0">
                        <a:latin typeface="Cambria Math" panose="02040503050406030204" pitchFamily="18" charset="0"/>
                      </a:rPr>
                      <m:t>(</m:t>
                    </m:r>
                    <m:r>
                      <a:rPr lang="en-US"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rPr>
                      <m:t>𝑸</m:t>
                    </m:r>
                    <m:r>
                      <a:rPr lang="en-US"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rPr>
                      <m:t>𝑹</m:t>
                    </m:r>
                    <m:r>
                      <a:rPr lang="pt-BR" altLang="zh-CN" sz="2000" i="1" spc="-100" dirty="0">
                        <a:latin typeface="Cambria Math" panose="02040503050406030204" pitchFamily="18" charset="0"/>
                      </a:rPr>
                      <m:t>)→((</m:t>
                    </m:r>
                    <m:r>
                      <a:rPr lang="pt-BR" altLang="zh-CN" sz="2000" i="1" spc="-100" dirty="0">
                        <a:latin typeface="Cambria Math" panose="02040503050406030204" pitchFamily="18" charset="0"/>
                      </a:rPr>
                      <m:t>𝑹</m:t>
                    </m:r>
                    <m:r>
                      <a:rPr lang="en-US"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rPr>
                      <m:t>𝑸</m:t>
                    </m:r>
                    <m:r>
                      <a:rPr lang="pt-BR" altLang="zh-CN" sz="2000" i="1" spc="-100" dirty="0">
                        <a:latin typeface="Cambria Math" panose="02040503050406030204" pitchFamily="18" charset="0"/>
                      </a:rPr>
                      <m:t>)→(¬</m:t>
                    </m:r>
                    <m:r>
                      <a:rPr lang="pt-BR" altLang="zh-CN" sz="2000" i="1" spc="-100" dirty="0">
                        <a:latin typeface="Cambria Math" panose="02040503050406030204" pitchFamily="18" charset="0"/>
                      </a:rPr>
                      <m:t>𝑸</m:t>
                    </m:r>
                    <m:r>
                      <a:rPr lang="en-US"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rPr>
                      <m:t>𝑸</m:t>
                    </m:r>
                    <m:r>
                      <a:rPr lang="pt-BR" altLang="zh-CN" sz="2000" i="1" spc="-100" dirty="0">
                        <a:latin typeface="Cambria Math" panose="02040503050406030204" pitchFamily="18" charset="0"/>
                      </a:rPr>
                      <m:t>)))→((¬</m:t>
                    </m:r>
                    <m:r>
                      <a:rPr lang="pt-BR" altLang="zh-CN" sz="2000" i="1" spc="-100" dirty="0">
                        <a:latin typeface="Cambria Math" panose="02040503050406030204" pitchFamily="18" charset="0"/>
                      </a:rPr>
                      <m:t>𝑸</m:t>
                    </m:r>
                    <m:r>
                      <a:rPr lang="en-US"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rPr>
                      <m:t>𝑹</m:t>
                    </m:r>
                    <m:r>
                      <a:rPr lang="pt-BR" altLang="zh-CN" sz="2000" i="1" spc="-100" dirty="0">
                        <a:latin typeface="Cambria Math" panose="02040503050406030204" pitchFamily="18" charset="0"/>
                      </a:rPr>
                      <m:t>)→((</m:t>
                    </m:r>
                    <m:r>
                      <a:rPr lang="pt-BR" altLang="zh-CN" sz="2000" i="1" spc="-100" dirty="0">
                        <a:latin typeface="Cambria Math" panose="02040503050406030204" pitchFamily="18" charset="0"/>
                      </a:rPr>
                      <m:t>𝑹</m:t>
                    </m:r>
                    <m:r>
                      <a:rPr lang="en-US"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rPr>
                      <m:t>𝑸</m:t>
                    </m:r>
                    <m:r>
                      <a:rPr lang="pt-BR" altLang="zh-CN" sz="2000" i="1" spc="-100" dirty="0">
                        <a:latin typeface="Cambria Math" panose="02040503050406030204" pitchFamily="18" charset="0"/>
                      </a:rPr>
                      <m:t>)→</m:t>
                    </m:r>
                    <m:r>
                      <a:rPr lang="en-US" altLang="zh-CN" sz="2000" i="1" spc="-100" dirty="0">
                        <a:latin typeface="Cambria Math" panose="02040503050406030204" pitchFamily="18" charset="0"/>
                      </a:rPr>
                      <m:t>𝑸</m:t>
                    </m:r>
                    <m:r>
                      <a:rPr lang="en-US" altLang="zh-CN" sz="2000" i="1" spc="-100" dirty="0">
                        <a:latin typeface="Cambria Math" panose="02040503050406030204" pitchFamily="18" charset="0"/>
                      </a:rPr>
                      <m:t>))</m:t>
                    </m:r>
                    <m:r>
                      <a:rPr lang="en-US" altLang="zh-CN" sz="2000" b="1" i="1" spc="-100" dirty="0" smtClean="0">
                        <a:latin typeface="Cambria Math" panose="02040503050406030204" pitchFamily="18" charset="0"/>
                      </a:rPr>
                      <m:t>)</m:t>
                    </m:r>
                  </m:oMath>
                </a14:m>
                <a:r>
                  <a:rPr lang="en-US" altLang="zh-CN" sz="2000" dirty="0">
                    <a:solidFill>
                      <a:schemeClr val="tx1"/>
                    </a:solidFill>
                  </a:rPr>
                  <a:t>   </a:t>
                </a:r>
                <a14:m>
                  <m:oMath xmlns:m="http://schemas.openxmlformats.org/officeDocument/2006/math">
                    <m:r>
                      <a:rPr lang="en-US" altLang="zh-CN" sz="2000" i="1" dirty="0">
                        <a:solidFill>
                          <a:srgbClr val="0070C0"/>
                        </a:solidFill>
                        <a:latin typeface="Cambria Math" panose="02040503050406030204" pitchFamily="18" charset="0"/>
                      </a:rPr>
                      <m:t>⊢(</m:t>
                    </m:r>
                    <m:r>
                      <a:rPr lang="en-US" altLang="zh-CN" sz="2000" i="1" dirty="0">
                        <a:solidFill>
                          <a:srgbClr val="0070C0"/>
                        </a:solidFill>
                        <a:latin typeface="Cambria Math" panose="02040503050406030204" pitchFamily="18" charset="0"/>
                      </a:rPr>
                      <m:t>𝑸</m:t>
                    </m:r>
                    <m:r>
                      <a:rPr lang="en-US" altLang="zh-CN" sz="2000" i="1" dirty="0">
                        <a:solidFill>
                          <a:srgbClr val="0070C0"/>
                        </a:solidFill>
                        <a:latin typeface="Cambria Math" panose="02040503050406030204" pitchFamily="18" charset="0"/>
                        <a:sym typeface="Symbol" panose="05050102010706020507" pitchFamily="18" charset="2"/>
                      </a:rPr>
                      <m:t>→</m:t>
                    </m:r>
                    <m:r>
                      <a:rPr lang="en-US" altLang="zh-CN" sz="2000" i="1" dirty="0">
                        <a:solidFill>
                          <a:srgbClr val="0070C0"/>
                        </a:solidFill>
                        <a:latin typeface="Cambria Math" panose="02040503050406030204" pitchFamily="18" charset="0"/>
                      </a:rPr>
                      <m:t>𝑹</m:t>
                    </m:r>
                    <m:r>
                      <a:rPr lang="en-US" altLang="zh-CN" sz="2000" i="1" dirty="0">
                        <a:solidFill>
                          <a:srgbClr val="0070C0"/>
                        </a:solidFill>
                        <a:latin typeface="Cambria Math" panose="02040503050406030204" pitchFamily="18" charset="0"/>
                      </a:rPr>
                      <m:t>)→((</m:t>
                    </m:r>
                    <m:r>
                      <a:rPr lang="en-US" altLang="zh-CN" sz="2000" i="1" dirty="0">
                        <a:solidFill>
                          <a:srgbClr val="0070C0"/>
                        </a:solidFill>
                        <a:latin typeface="Cambria Math" panose="02040503050406030204" pitchFamily="18" charset="0"/>
                      </a:rPr>
                      <m:t>𝑷</m:t>
                    </m:r>
                    <m:r>
                      <a:rPr lang="en-US" altLang="zh-CN" sz="2000" i="1" dirty="0">
                        <a:solidFill>
                          <a:srgbClr val="0070C0"/>
                        </a:solidFill>
                        <a:latin typeface="Cambria Math" panose="02040503050406030204" pitchFamily="18" charset="0"/>
                        <a:sym typeface="Symbol" panose="05050102010706020507" pitchFamily="18" charset="2"/>
                      </a:rPr>
                      <m:t>→</m:t>
                    </m:r>
                    <m:r>
                      <a:rPr lang="en-US" altLang="zh-CN" sz="2000" i="1" dirty="0">
                        <a:solidFill>
                          <a:srgbClr val="0070C0"/>
                        </a:solidFill>
                        <a:latin typeface="Cambria Math" panose="02040503050406030204" pitchFamily="18" charset="0"/>
                      </a:rPr>
                      <m:t>𝑸</m:t>
                    </m:r>
                    <m:r>
                      <a:rPr lang="en-US" altLang="zh-CN" sz="2000" i="1" dirty="0">
                        <a:solidFill>
                          <a:srgbClr val="0070C0"/>
                        </a:solidFill>
                        <a:latin typeface="Cambria Math" panose="02040503050406030204" pitchFamily="18" charset="0"/>
                      </a:rPr>
                      <m:t>)→(</m:t>
                    </m:r>
                    <m:r>
                      <a:rPr lang="en-US" altLang="zh-CN" sz="2000" i="1" dirty="0">
                        <a:solidFill>
                          <a:srgbClr val="0070C0"/>
                        </a:solidFill>
                        <a:latin typeface="Cambria Math" panose="02040503050406030204" pitchFamily="18" charset="0"/>
                      </a:rPr>
                      <m:t>𝑷</m:t>
                    </m:r>
                    <m:r>
                      <a:rPr lang="en-US" altLang="zh-CN" sz="2000" i="1" dirty="0">
                        <a:solidFill>
                          <a:srgbClr val="0070C0"/>
                        </a:solidFill>
                        <a:latin typeface="Cambria Math" panose="02040503050406030204" pitchFamily="18" charset="0"/>
                        <a:sym typeface="Symbol" panose="05050102010706020507" pitchFamily="18" charset="2"/>
                      </a:rPr>
                      <m:t>→</m:t>
                    </m:r>
                    <m:r>
                      <a:rPr lang="en-US" altLang="zh-CN" sz="2000" i="1" dirty="0">
                        <a:solidFill>
                          <a:srgbClr val="0070C0"/>
                        </a:solidFill>
                        <a:latin typeface="Cambria Math" panose="02040503050406030204" pitchFamily="18" charset="0"/>
                      </a:rPr>
                      <m:t>𝑹</m:t>
                    </m:r>
                    <m:r>
                      <a:rPr lang="en-US" altLang="zh-CN" sz="2000" i="1" dirty="0">
                        <a:solidFill>
                          <a:srgbClr val="0070C0"/>
                        </a:solidFill>
                        <a:latin typeface="Cambria Math" panose="02040503050406030204" pitchFamily="18" charset="0"/>
                      </a:rPr>
                      <m:t>))</m:t>
                    </m:r>
                  </m:oMath>
                </a14:m>
                <a:endParaRPr lang="zh-CN" altLang="zh-CN" sz="2000" dirty="0">
                  <a:solidFill>
                    <a:schemeClr val="tx1"/>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𝟓</m:t>
                        </m:r>
                      </m:sub>
                    </m:sSub>
                    <m:r>
                      <a:rPr lang="en-US" altLang="zh-CN" sz="2000" b="1" i="1" dirty="0">
                        <a:latin typeface="Cambria Math" panose="02040503050406030204" pitchFamily="18" charset="0"/>
                      </a:rPr>
                      <m:t>=</m:t>
                    </m:r>
                    <m:r>
                      <a:rPr lang="en-US" altLang="zh-CN" sz="2000" b="1" i="1" spc="-100" dirty="0">
                        <a:latin typeface="Cambria Math" panose="02040503050406030204" pitchFamily="18" charset="0"/>
                      </a:rPr>
                      <m:t>(</m:t>
                    </m:r>
                    <m:r>
                      <a:rPr lang="pt-BR" altLang="zh-CN" sz="2000" b="1" i="1" spc="-100" dirty="0">
                        <a:latin typeface="Cambria Math" panose="02040503050406030204" pitchFamily="18" charset="0"/>
                      </a:rPr>
                      <m:t>(</m:t>
                    </m:r>
                    <m:r>
                      <a:rPr lang="en-US" altLang="zh-CN" sz="2000" b="1" i="1" spc="-100" dirty="0">
                        <a:latin typeface="Cambria Math" panose="02040503050406030204" pitchFamily="18" charset="0"/>
                        <a:sym typeface="Symbol" panose="05050102010706020507" pitchFamily="18" charset="2"/>
                      </a:rPr>
                      <m:t>¬</m:t>
                    </m:r>
                    <m:r>
                      <a:rPr lang="pt-BR" altLang="zh-CN" sz="2000" b="1" i="1" spc="-100" dirty="0">
                        <a:latin typeface="Cambria Math" panose="02040503050406030204" pitchFamily="18" charset="0"/>
                      </a:rPr>
                      <m:t>𝑸</m:t>
                    </m:r>
                    <m:r>
                      <a:rPr lang="en-US" altLang="zh-CN" sz="2000" b="1" i="1" spc="-100" dirty="0">
                        <a:latin typeface="Cambria Math" panose="02040503050406030204" pitchFamily="18" charset="0"/>
                        <a:sym typeface="Symbol" panose="05050102010706020507" pitchFamily="18" charset="2"/>
                      </a:rPr>
                      <m:t>→</m:t>
                    </m:r>
                    <m:r>
                      <a:rPr lang="pt-BR" altLang="zh-CN" sz="2000" b="1" i="1" spc="-100" dirty="0">
                        <a:latin typeface="Cambria Math" panose="02040503050406030204" pitchFamily="18" charset="0"/>
                      </a:rPr>
                      <m:t>𝑹</m:t>
                    </m:r>
                    <m:r>
                      <a:rPr lang="pt-BR" altLang="zh-CN" sz="2000" b="1" i="1" spc="-100" dirty="0">
                        <a:latin typeface="Cambria Math" panose="02040503050406030204" pitchFamily="18" charset="0"/>
                      </a:rPr>
                      <m:t>)→((</m:t>
                    </m:r>
                    <m:r>
                      <a:rPr lang="pt-BR" altLang="zh-CN" sz="2000" b="1" i="1" spc="-100" dirty="0">
                        <a:latin typeface="Cambria Math" panose="02040503050406030204" pitchFamily="18" charset="0"/>
                      </a:rPr>
                      <m:t>𝑹</m:t>
                    </m:r>
                    <m:r>
                      <a:rPr lang="en-US" altLang="zh-CN" sz="2000" b="1" i="1" spc="-100" dirty="0">
                        <a:latin typeface="Cambria Math" panose="02040503050406030204" pitchFamily="18" charset="0"/>
                        <a:sym typeface="Symbol" panose="05050102010706020507" pitchFamily="18" charset="2"/>
                      </a:rPr>
                      <m:t>→</m:t>
                    </m:r>
                    <m:r>
                      <a:rPr lang="pt-BR" altLang="zh-CN" sz="2000" b="1" i="1" spc="-100" dirty="0">
                        <a:latin typeface="Cambria Math" panose="02040503050406030204" pitchFamily="18" charset="0"/>
                      </a:rPr>
                      <m:t>𝑸</m:t>
                    </m:r>
                    <m:r>
                      <a:rPr lang="pt-BR" altLang="zh-CN" sz="2000" b="1" i="1" spc="-100" dirty="0">
                        <a:latin typeface="Cambria Math" panose="02040503050406030204" pitchFamily="18" charset="0"/>
                      </a:rPr>
                      <m:t>)→(¬</m:t>
                    </m:r>
                    <m:r>
                      <a:rPr lang="pt-BR" altLang="zh-CN" sz="2000" b="1" i="1" spc="-100" dirty="0">
                        <a:latin typeface="Cambria Math" panose="02040503050406030204" pitchFamily="18" charset="0"/>
                      </a:rPr>
                      <m:t>𝑸</m:t>
                    </m:r>
                    <m:r>
                      <a:rPr lang="en-US" altLang="zh-CN" sz="2000" b="1" i="1" spc="-100" dirty="0">
                        <a:latin typeface="Cambria Math" panose="02040503050406030204" pitchFamily="18" charset="0"/>
                        <a:sym typeface="Symbol" panose="05050102010706020507" pitchFamily="18" charset="2"/>
                      </a:rPr>
                      <m:t>→</m:t>
                    </m:r>
                    <m:r>
                      <a:rPr lang="pt-BR" altLang="zh-CN" sz="2000" b="1" i="1" spc="-100" dirty="0">
                        <a:latin typeface="Cambria Math" panose="02040503050406030204" pitchFamily="18" charset="0"/>
                      </a:rPr>
                      <m:t>𝑸</m:t>
                    </m:r>
                    <m:r>
                      <a:rPr lang="pt-BR" altLang="zh-CN" sz="2000" b="1" i="1" spc="-100" dirty="0">
                        <a:latin typeface="Cambria Math" panose="02040503050406030204" pitchFamily="18" charset="0"/>
                      </a:rPr>
                      <m:t>)))→((¬</m:t>
                    </m:r>
                    <m:r>
                      <a:rPr lang="pt-BR" altLang="zh-CN" sz="2000" b="1" i="1" spc="-100" dirty="0">
                        <a:latin typeface="Cambria Math" panose="02040503050406030204" pitchFamily="18" charset="0"/>
                      </a:rPr>
                      <m:t>𝑸</m:t>
                    </m:r>
                    <m:r>
                      <a:rPr lang="en-US" altLang="zh-CN" sz="2000" b="1" i="1" spc="-100" dirty="0">
                        <a:latin typeface="Cambria Math" panose="02040503050406030204" pitchFamily="18" charset="0"/>
                        <a:sym typeface="Symbol" panose="05050102010706020507" pitchFamily="18" charset="2"/>
                      </a:rPr>
                      <m:t>→</m:t>
                    </m:r>
                    <m:r>
                      <a:rPr lang="pt-BR" altLang="zh-CN" sz="2000" b="1" i="1" spc="-100" dirty="0">
                        <a:latin typeface="Cambria Math" panose="02040503050406030204" pitchFamily="18" charset="0"/>
                      </a:rPr>
                      <m:t>𝑹</m:t>
                    </m:r>
                    <m:r>
                      <a:rPr lang="pt-BR" altLang="zh-CN" sz="2000" b="1" i="1" spc="-100" dirty="0">
                        <a:latin typeface="Cambria Math" panose="02040503050406030204" pitchFamily="18" charset="0"/>
                      </a:rPr>
                      <m:t>)→((</m:t>
                    </m:r>
                    <m:r>
                      <a:rPr lang="pt-BR" altLang="zh-CN" sz="2000" b="1" i="1" spc="-100" dirty="0">
                        <a:latin typeface="Cambria Math" panose="02040503050406030204" pitchFamily="18" charset="0"/>
                      </a:rPr>
                      <m:t>𝑹</m:t>
                    </m:r>
                    <m:r>
                      <a:rPr lang="en-US" altLang="zh-CN" sz="2000" b="1" i="1" spc="-100" dirty="0">
                        <a:latin typeface="Cambria Math" panose="02040503050406030204" pitchFamily="18" charset="0"/>
                        <a:sym typeface="Symbol" panose="05050102010706020507" pitchFamily="18" charset="2"/>
                      </a:rPr>
                      <m:t>→</m:t>
                    </m:r>
                    <m:r>
                      <a:rPr lang="pt-BR" altLang="zh-CN" sz="2000" b="1" i="1" spc="-100" dirty="0">
                        <a:latin typeface="Cambria Math" panose="02040503050406030204" pitchFamily="18" charset="0"/>
                      </a:rPr>
                      <m:t>𝑸</m:t>
                    </m:r>
                    <m:r>
                      <a:rPr lang="pt-BR" altLang="zh-CN" sz="2000" b="1" i="1" spc="-100" dirty="0">
                        <a:latin typeface="Cambria Math" panose="02040503050406030204" pitchFamily="18" charset="0"/>
                      </a:rPr>
                      <m:t>)→</m:t>
                    </m:r>
                    <m:r>
                      <a:rPr lang="en-US" altLang="zh-CN" sz="2000" b="1" i="1" spc="-100" dirty="0">
                        <a:latin typeface="Cambria Math" panose="02040503050406030204" pitchFamily="18" charset="0"/>
                      </a:rPr>
                      <m:t>𝑸</m:t>
                    </m:r>
                    <m:r>
                      <a:rPr lang="en-US" altLang="zh-CN" sz="2000" b="1" i="1" spc="-100" dirty="0">
                        <a:latin typeface="Cambria Math" panose="02040503050406030204" pitchFamily="18" charset="0"/>
                      </a:rPr>
                      <m:t>))</m:t>
                    </m:r>
                  </m:oMath>
                </a14:m>
                <a:r>
                  <a:rPr lang="en-US" altLang="zh-CN" sz="2000" dirty="0"/>
                  <a:t> </a:t>
                </a:r>
              </a:p>
              <a:p>
                <a:pPr marL="0" indent="0">
                  <a:buNone/>
                </a:pPr>
                <a:r>
                  <a:rPr lang="en-US" altLang="zh-CN" sz="2000" b="1" dirty="0">
                    <a:solidFill>
                      <a:srgbClr val="0070C0"/>
                    </a:solidFill>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𝟒</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𝟓</m:t>
                        </m:r>
                      </m:sub>
                    </m:sSub>
                  </m:oMath>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𝟔</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oMath>
                </a14:m>
                <a:r>
                  <a:rPr lang="pt-BR" altLang="zh-CN" sz="2000" dirty="0"/>
                  <a:t>  </a:t>
                </a:r>
              </a:p>
              <a:p>
                <a:pPr marL="0" indent="0">
                  <a:buNone/>
                </a:pPr>
                <a14:m>
                  <m:oMathPara xmlns:m="http://schemas.openxmlformats.org/officeDocument/2006/math">
                    <m:oMathParaPr>
                      <m:jc m:val="right"/>
                    </m:oMathParaPr>
                    <m:oMath xmlns:m="http://schemas.openxmlformats.org/officeDocument/2006/math">
                      <m:r>
                        <a:rPr lang="en-US"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 →((</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 →</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 →(</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rPr>
                        <m:t> →</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 </m:t>
                      </m:r>
                    </m:oMath>
                  </m:oMathPara>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𝟕</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oMath>
                </a14:m>
                <a:r>
                  <a:rPr lang="en-US" altLang="zh-CN" sz="2000" dirty="0"/>
                  <a:t>        </a:t>
                </a:r>
                <a:r>
                  <a:rPr lang="zh-CN" altLang="en-US"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𝟔</m:t>
                        </m:r>
                      </m:sub>
                    </m:sSub>
                    <m:r>
                      <a:rPr lang="en-US" altLang="zh-CN" sz="2000" b="1" i="1" dirty="0">
                        <a:solidFill>
                          <a:srgbClr val="0070C0"/>
                        </a:solidFill>
                        <a:latin typeface="Cambria Math" panose="02040503050406030204" pitchFamily="18" charset="0"/>
                      </a:rPr>
                      <m:t>,</m:t>
                    </m:r>
                    <m:r>
                      <a:rPr lang="zh-CN" altLang="en-US" sz="2000" b="1" i="1" dirty="0">
                        <a:solidFill>
                          <a:srgbClr val="0070C0"/>
                        </a:solidFill>
                        <a:latin typeface="Cambria Math" panose="02040503050406030204" pitchFamily="18" charset="0"/>
                      </a:rPr>
                      <m:t> </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𝟕</m:t>
                        </m:r>
                      </m:sub>
                    </m:sSub>
                  </m:oMath>
                </a14:m>
                <a:endParaRPr lang="en-US" altLang="zh-CN" sz="2000" dirty="0">
                  <a:solidFill>
                    <a:srgbClr val="0070C0"/>
                  </a:solidFill>
                </a:endParaRPr>
              </a:p>
              <a:p>
                <a:pPr marL="0" indent="0">
                  <a:buNone/>
                </a:pPr>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𝑨</m:t>
                        </m:r>
                      </m:e>
                      <m:sub>
                        <m:r>
                          <a:rPr lang="en-US" altLang="zh-CN" sz="2000" b="1" i="1" smtClean="0">
                            <a:solidFill>
                              <a:schemeClr val="tx1"/>
                            </a:solidFill>
                            <a:latin typeface="Cambria Math" panose="02040503050406030204" pitchFamily="18" charset="0"/>
                          </a:rPr>
                          <m:t>𝟖</m:t>
                        </m:r>
                      </m:sub>
                    </m:sSub>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 </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b="1" i="1" smtClean="0">
                        <a:solidFill>
                          <a:schemeClr val="tx1"/>
                        </a:solidFill>
                        <a:latin typeface="Cambria Math" panose="02040503050406030204" pitchFamily="18" charset="0"/>
                      </a:rPr>
                      <m:t>)</m:t>
                    </m:r>
                  </m:oMath>
                </a14:m>
                <a:r>
                  <a:rPr lang="en-US" altLang="zh-CN" sz="2000" b="1" dirty="0">
                    <a:solidFill>
                      <a:srgbClr val="0070C0"/>
                    </a:solidFill>
                  </a:rPr>
                  <a:t>  </a:t>
                </a:r>
              </a:p>
              <a:p>
                <a:pPr marL="0" indent="0">
                  <a:buNone/>
                </a:pPr>
                <a14:m>
                  <m:oMathPara xmlns:m="http://schemas.openxmlformats.org/officeDocument/2006/math">
                    <m:oMathParaPr>
                      <m:jc m:val="right"/>
                    </m:oMathParaPr>
                    <m:oMath xmlns:m="http://schemas.openxmlformats.org/officeDocument/2006/math">
                      <m:r>
                        <a:rPr lang="en-US"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oMath>
                  </m:oMathPara>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𝟗</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 </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oMath>
                </a14:m>
                <a:r>
                  <a:rPr lang="zh-CN" altLang="en-US"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𝟖</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𝟕</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oMath>
                </a14:m>
                <a:endParaRPr lang="zh-CN" altLang="zh-CN" sz="2000" dirty="0">
                  <a:solidFill>
                    <a:schemeClr val="accent2"/>
                  </a:solidFill>
                </a:endParaRPr>
              </a:p>
            </p:txBody>
          </p:sp>
        </mc:Choice>
        <mc:Fallback xmlns="">
          <p:sp>
            <p:nvSpPr>
              <p:cNvPr id="70659" name="内容占位符 2">
                <a:extLst>
                  <a:ext uri="{FF2B5EF4-FFF2-40B4-BE49-F238E27FC236}">
                    <a16:creationId xmlns:a16="http://schemas.microsoft.com/office/drawing/2014/main" id="{A905357E-0745-4813-9A65-D6FBC9D7AA36}"/>
                  </a:ext>
                </a:extLst>
              </p:cNvPr>
              <p:cNvSpPr>
                <a:spLocks noGrp="1" noRot="1" noChangeAspect="1" noMove="1" noResize="1" noEditPoints="1" noAdjustHandles="1" noChangeArrowheads="1" noChangeShapeType="1" noTextEdit="1"/>
              </p:cNvSpPr>
              <p:nvPr>
                <p:ph idx="1"/>
              </p:nvPr>
            </p:nvSpPr>
            <p:spPr>
              <a:xfrm>
                <a:off x="23646" y="946149"/>
                <a:ext cx="9112469" cy="5789668"/>
              </a:xfrm>
              <a:blipFill>
                <a:blip r:embed="rId4"/>
                <a:stretch>
                  <a:fillRect l="-1070" t="-632" r="-6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2706" name="标题 1">
                <a:extLst>
                  <a:ext uri="{FF2B5EF4-FFF2-40B4-BE49-F238E27FC236}">
                    <a16:creationId xmlns:a16="http://schemas.microsoft.com/office/drawing/2014/main" id="{7C301F12-FF71-48A4-BD95-DFD1FDA388C8}"/>
                  </a:ext>
                </a:extLst>
              </p:cNvPr>
              <p:cNvSpPr>
                <a:spLocks noGrp="1" noChangeArrowheads="1"/>
              </p:cNvSpPr>
              <p:nvPr>
                <p:ph type="title"/>
              </p:nvPr>
            </p:nvSpPr>
            <p:spPr>
              <a:xfrm>
                <a:off x="932656" y="233834"/>
                <a:ext cx="8211344" cy="533400"/>
              </a:xfrm>
            </p:spPr>
            <p:txBody>
              <a:bodyPr/>
              <a:lstStyle/>
              <a:p>
                <a:r>
                  <a:rPr lang="zh-CN" altLang="en-US" sz="3200" dirty="0">
                    <a:latin typeface="Times New Roman" panose="02020603050405020304" pitchFamily="18" charset="0"/>
                    <a:cs typeface="Times New Roman" panose="02020603050405020304" pitchFamily="18" charset="0"/>
                  </a:rPr>
                  <a:t>定理</a:t>
                </a:r>
                <a:r>
                  <a:rPr lang="en-US" altLang="zh-CN" sz="3200" dirty="0">
                    <a:latin typeface="Times New Roman" panose="02020603050405020304" pitchFamily="18" charset="0"/>
                    <a:cs typeface="Times New Roman" panose="02020603050405020304" pitchFamily="18" charset="0"/>
                  </a:rPr>
                  <a:t>4.5.28 </a:t>
                </a:r>
                <a14:m>
                  <m:oMath xmlns:m="http://schemas.openxmlformats.org/officeDocument/2006/math">
                    <m:r>
                      <a:rPr lang="en-US" altLang="zh-CN" sz="3200" i="1" dirty="0" smtClean="0">
                        <a:solidFill>
                          <a:srgbClr val="FF0000"/>
                        </a:solidFill>
                        <a:latin typeface="Cambria Math" panose="02040503050406030204" pitchFamily="18" charset="0"/>
                        <a:ea typeface="+mn-ea"/>
                      </a:rPr>
                      <m:t>⊢</m:t>
                    </m:r>
                    <m:r>
                      <a:rPr lang="pt-BR" altLang="zh-CN" sz="3200" b="1" i="1" dirty="0" smtClean="0">
                        <a:solidFill>
                          <a:srgbClr val="FF0000"/>
                        </a:solidFill>
                        <a:latin typeface="Cambria Math" panose="02040503050406030204" pitchFamily="18" charset="0"/>
                        <a:cs typeface="Times New Roman" panose="02020603050405020304" pitchFamily="18" charset="0"/>
                      </a:rPr>
                      <m:t>(</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smtClean="0">
                        <a:latin typeface="Cambria Math" panose="02040503050406030204" pitchFamily="18" charset="0"/>
                        <a:cs typeface="Times New Roman" panose="02020603050405020304" pitchFamily="18" charset="0"/>
                      </a:rPr>
                      <m:t>𝑸</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dirty="0" smtClean="0">
                        <a:latin typeface="Cambria Math" panose="02040503050406030204" pitchFamily="18" charset="0"/>
                        <a:cs typeface="Times New Roman" panose="02020603050405020304" pitchFamily="18" charset="0"/>
                      </a:rPr>
                      <m:t>𝑹</m:t>
                    </m:r>
                    <m:r>
                      <a:rPr lang="pt-BR" altLang="zh-CN" sz="3200" b="1" i="1" dirty="0" smtClean="0">
                        <a:solidFill>
                          <a:srgbClr val="FF0000"/>
                        </a:solidFill>
                        <a:latin typeface="Cambria Math" panose="02040503050406030204" pitchFamily="18" charset="0"/>
                        <a:cs typeface="Times New Roman" panose="02020603050405020304" pitchFamily="18" charset="0"/>
                      </a:rPr>
                      <m:t>)</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smtClean="0">
                        <a:solidFill>
                          <a:srgbClr val="FF0000"/>
                        </a:solidFill>
                        <a:latin typeface="Cambria Math" panose="02040503050406030204" pitchFamily="18" charset="0"/>
                        <a:cs typeface="Times New Roman" panose="02020603050405020304" pitchFamily="18" charset="0"/>
                      </a:rPr>
                      <m:t>((</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smtClean="0">
                        <a:latin typeface="Cambria Math" panose="02040503050406030204" pitchFamily="18" charset="0"/>
                        <a:cs typeface="Times New Roman" panose="02020603050405020304" pitchFamily="18" charset="0"/>
                      </a:rPr>
                      <m:t>𝑸</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dirty="0" smtClean="0">
                        <a:latin typeface="Cambria Math" panose="02040503050406030204" pitchFamily="18" charset="0"/>
                        <a:cs typeface="Times New Roman" panose="02020603050405020304" pitchFamily="18" charset="0"/>
                      </a:rPr>
                      <m:t>𝑹</m:t>
                    </m:r>
                    <m:r>
                      <a:rPr lang="pt-BR" altLang="zh-CN" sz="3200" b="1" i="1" dirty="0" smtClean="0">
                        <a:solidFill>
                          <a:srgbClr val="FF0000"/>
                        </a:solidFill>
                        <a:latin typeface="Cambria Math" panose="02040503050406030204" pitchFamily="18" charset="0"/>
                        <a:cs typeface="Times New Roman" panose="02020603050405020304" pitchFamily="18" charset="0"/>
                      </a:rPr>
                      <m:t>)</m:t>
                    </m:r>
                    <m:r>
                      <a:rPr lang="pt-BR" altLang="zh-CN" sz="3200"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smtClean="0">
                        <a:latin typeface="Cambria Math" panose="02040503050406030204" pitchFamily="18" charset="0"/>
                        <a:cs typeface="Times New Roman" panose="02020603050405020304" pitchFamily="18" charset="0"/>
                      </a:rPr>
                      <m:t>𝑸</m:t>
                    </m:r>
                    <m:r>
                      <a:rPr lang="pt-BR" altLang="zh-CN" sz="3200" b="1" i="1" dirty="0" smtClean="0">
                        <a:solidFill>
                          <a:srgbClr val="FF0000"/>
                        </a:solidFill>
                        <a:latin typeface="Cambria Math" panose="02040503050406030204" pitchFamily="18" charset="0"/>
                        <a:cs typeface="Times New Roman" panose="02020603050405020304" pitchFamily="18" charset="0"/>
                      </a:rPr>
                      <m:t>)</m:t>
                    </m:r>
                  </m:oMath>
                </a14:m>
                <a:endParaRPr lang="zh-CN" altLang="en-US" sz="3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72706" name="标题 1">
                <a:extLst>
                  <a:ext uri="{FF2B5EF4-FFF2-40B4-BE49-F238E27FC236}">
                    <a16:creationId xmlns:a16="http://schemas.microsoft.com/office/drawing/2014/main" id="{7C301F12-FF71-48A4-BD95-DFD1FDA388C8}"/>
                  </a:ext>
                </a:extLst>
              </p:cNvPr>
              <p:cNvSpPr>
                <a:spLocks noGrp="1" noRot="1" noChangeAspect="1" noMove="1" noResize="1" noEditPoints="1" noAdjustHandles="1" noChangeArrowheads="1" noChangeShapeType="1" noTextEdit="1"/>
              </p:cNvSpPr>
              <p:nvPr>
                <p:ph type="title"/>
              </p:nvPr>
            </p:nvSpPr>
            <p:spPr>
              <a:xfrm>
                <a:off x="932656" y="233834"/>
                <a:ext cx="8211344" cy="533400"/>
              </a:xfrm>
              <a:blipFill>
                <a:blip r:embed="rId3"/>
                <a:stretch>
                  <a:fillRect l="-1930" t="-22727" b="-420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659" name="内容占位符 2">
                <a:extLst>
                  <a:ext uri="{FF2B5EF4-FFF2-40B4-BE49-F238E27FC236}">
                    <a16:creationId xmlns:a16="http://schemas.microsoft.com/office/drawing/2014/main" id="{A905357E-0745-4813-9A65-D6FBC9D7AA36}"/>
                  </a:ext>
                </a:extLst>
              </p:cNvPr>
              <p:cNvSpPr>
                <a:spLocks noGrp="1" noChangeArrowheads="1"/>
              </p:cNvSpPr>
              <p:nvPr>
                <p:ph idx="1"/>
              </p:nvPr>
            </p:nvSpPr>
            <p:spPr>
              <a:xfrm>
                <a:off x="23646" y="946149"/>
                <a:ext cx="9112469" cy="5860613"/>
              </a:xfrm>
            </p:spPr>
            <p:txBody>
              <a:bodyPr/>
              <a:lstStyle/>
              <a:p>
                <a:pPr marL="0" indent="0">
                  <a:buNone/>
                </a:pPr>
                <a:r>
                  <a:rPr lang="zh-CN" altLang="zh-CN" sz="2400" b="0" dirty="0"/>
                  <a:t>证明：</a:t>
                </a:r>
                <a:r>
                  <a:rPr lang="zh-CN" altLang="en-US" sz="2400" b="0" dirty="0"/>
                  <a:t>                                                               </a:t>
                </a:r>
                <a:r>
                  <a:rPr lang="zh-CN" altLang="zh-CN" sz="2400" b="0" dirty="0">
                    <a:solidFill>
                      <a:srgbClr val="0070C0"/>
                    </a:solidFill>
                  </a:rPr>
                  <a:t>证据：</a:t>
                </a: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𝟏𝟎</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oMath>
                </a14:m>
                <a:r>
                  <a:rPr lang="pt-BR" altLang="zh-CN" sz="2000" dirty="0"/>
                  <a:t>                                        </a:t>
                </a:r>
                <a:r>
                  <a:rPr lang="en-US" altLang="zh-CN" sz="2000" dirty="0">
                    <a:solidFill>
                      <a:srgbClr val="0070C0"/>
                    </a:solidFill>
                    <a:latin typeface="Palace Script MT" panose="030303020206070C0B05" pitchFamily="66" charset="0"/>
                  </a:rPr>
                  <a:t>A</a:t>
                </a:r>
                <a:r>
                  <a:rPr lang="en-US" altLang="zh-CN" sz="2000" baseline="-25000" dirty="0">
                    <a:solidFill>
                      <a:srgbClr val="0070C0"/>
                    </a:solidFill>
                  </a:rPr>
                  <a:t>3</a:t>
                </a:r>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𝟏𝟏</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oMath>
                </a14:m>
                <a:r>
                  <a:rPr lang="zh-CN" altLang="en-US" sz="2000" dirty="0">
                    <a:solidFill>
                      <a:srgbClr val="0070C0"/>
                    </a:solidFill>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𝟏𝟎</m:t>
                        </m:r>
                      </m:sub>
                    </m:sSub>
                    <m:r>
                      <a:rPr lang="pt-BR" altLang="zh-CN" sz="2000" b="1" i="1" dirty="0">
                        <a:solidFill>
                          <a:srgbClr val="0070C0"/>
                        </a:solidFill>
                        <a:latin typeface="Cambria Math" panose="02040503050406030204" pitchFamily="18" charset="0"/>
                      </a:rPr>
                      <m:t>, </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r>
                      <a:rPr lang="en-US" altLang="zh-CN" sz="2000" b="1" i="1" dirty="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𝟏𝟏</m:t>
                        </m:r>
                      </m:sub>
                    </m:sSub>
                  </m:oMath>
                </a14:m>
                <a:endParaRPr lang="en-US" altLang="zh-CN" sz="2000" baseline="-250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𝑨</m:t>
                          </m:r>
                        </m:e>
                        <m:sub>
                          <m:r>
                            <a:rPr lang="en-US" altLang="zh-CN" sz="2000" b="1" i="1" smtClean="0">
                              <a:solidFill>
                                <a:schemeClr val="tx1"/>
                              </a:solidFill>
                              <a:latin typeface="Cambria Math" panose="02040503050406030204" pitchFamily="18" charset="0"/>
                            </a:rPr>
                            <m:t>𝟏𝟐</m:t>
                          </m:r>
                        </m:sub>
                      </m:sSub>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en-US" altLang="zh-CN" sz="2000" b="1" i="1" dirty="0" smtClean="0">
                          <a:latin typeface="Cambria Math" panose="02040503050406030204" pitchFamily="18" charset="0"/>
                        </a:rPr>
                        <m:t>(</m:t>
                      </m:r>
                      <m:r>
                        <a:rPr lang="pt-BR" altLang="zh-CN" sz="2000" i="1" dirty="0">
                          <a:latin typeface="Cambria Math" panose="02040503050406030204" pitchFamily="18" charset="0"/>
                        </a:rPr>
                        <m:t>(</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b="1" i="1" dirty="0" smtClean="0">
                          <a:latin typeface="Cambria Math" panose="02040503050406030204" pitchFamily="18" charset="0"/>
                        </a:rPr>
                        <m:t>)</m:t>
                      </m:r>
                    </m:oMath>
                  </m:oMathPara>
                </a14:m>
                <a:endParaRPr lang="en-US" altLang="zh-CN" sz="2000" dirty="0">
                  <a:solidFill>
                    <a:schemeClr val="tx1"/>
                  </a:solidFill>
                </a:endParaRPr>
              </a:p>
              <a:p>
                <a:pPr marL="0" indent="0">
                  <a:buNone/>
                </a:pPr>
                <a14:m>
                  <m:oMathPara xmlns:m="http://schemas.openxmlformats.org/officeDocument/2006/math">
                    <m:oMathParaPr>
                      <m:jc m:val="right"/>
                    </m:oMathParaPr>
                    <m:oMath xmlns:m="http://schemas.openxmlformats.org/officeDocument/2006/math">
                      <m:r>
                        <a:rPr lang="en-US"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𝑹</m:t>
                      </m:r>
                      <m:r>
                        <a:rPr lang="en-US" altLang="zh-CN" sz="2000" b="1" i="1" dirty="0">
                          <a:solidFill>
                            <a:srgbClr val="0070C0"/>
                          </a:solidFill>
                          <a:latin typeface="Cambria Math" panose="02040503050406030204" pitchFamily="18" charset="0"/>
                        </a:rPr>
                        <m:t>))</m:t>
                      </m:r>
                    </m:oMath>
                  </m:oMathPara>
                </a14:m>
                <a:endParaRPr lang="zh-CN" altLang="zh-CN" sz="2000" dirty="0">
                  <a:solidFill>
                    <a:schemeClr val="tx1"/>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𝟏𝟑</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oMath>
                </a14:m>
                <a:r>
                  <a:rPr lang="en-US" altLang="zh-CN" sz="2000" dirty="0">
                    <a:solidFill>
                      <a:srgbClr val="0070C0"/>
                    </a:solidFill>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𝟏𝟐</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𝟏𝟏</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𝟏𝟑</m:t>
                        </m:r>
                      </m:sub>
                    </m:sSub>
                  </m:oMath>
                </a14:m>
                <a:endParaRPr lang="zh-CN" altLang="zh-CN" sz="2000" dirty="0">
                  <a:solidFill>
                    <a:srgbClr val="0070C0"/>
                  </a:solidFill>
                </a:endParaRPr>
              </a:p>
              <a:p>
                <a:pPr marL="0" indent="0">
                  <a:buNone/>
                </a:pPr>
                <a:r>
                  <a:rPr lang="zh-CN" altLang="zh-CN" sz="2400" b="0" dirty="0"/>
                  <a:t>证毕</a:t>
                </a:r>
              </a:p>
            </p:txBody>
          </p:sp>
        </mc:Choice>
        <mc:Fallback xmlns="">
          <p:sp>
            <p:nvSpPr>
              <p:cNvPr id="70659" name="内容占位符 2">
                <a:extLst>
                  <a:ext uri="{FF2B5EF4-FFF2-40B4-BE49-F238E27FC236}">
                    <a16:creationId xmlns:a16="http://schemas.microsoft.com/office/drawing/2014/main" id="{A905357E-0745-4813-9A65-D6FBC9D7AA36}"/>
                  </a:ext>
                </a:extLst>
              </p:cNvPr>
              <p:cNvSpPr>
                <a:spLocks noGrp="1" noRot="1" noChangeAspect="1" noMove="1" noResize="1" noEditPoints="1" noAdjustHandles="1" noChangeArrowheads="1" noChangeShapeType="1" noTextEdit="1"/>
              </p:cNvSpPr>
              <p:nvPr>
                <p:ph idx="1"/>
              </p:nvPr>
            </p:nvSpPr>
            <p:spPr>
              <a:xfrm>
                <a:off x="23646" y="946149"/>
                <a:ext cx="9112469" cy="5860613"/>
              </a:xfrm>
              <a:blipFill>
                <a:blip r:embed="rId4"/>
                <a:stretch>
                  <a:fillRect l="-1070" t="-6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851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730" name="标题 1">
                <a:extLst>
                  <a:ext uri="{FF2B5EF4-FFF2-40B4-BE49-F238E27FC236}">
                    <a16:creationId xmlns:a16="http://schemas.microsoft.com/office/drawing/2014/main" id="{BB5AD237-AD4E-41D3-B202-69E0DF3E007D}"/>
                  </a:ext>
                </a:extLst>
              </p:cNvPr>
              <p:cNvSpPr>
                <a:spLocks noGrp="1" noChangeArrowheads="1"/>
              </p:cNvSpPr>
              <p:nvPr>
                <p:ph type="title"/>
              </p:nvPr>
            </p:nvSpPr>
            <p:spPr>
              <a:xfrm>
                <a:off x="921015" y="237818"/>
                <a:ext cx="8222986"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4.5.29 </a:t>
                </a:r>
                <a14:m>
                  <m:oMath xmlns:m="http://schemas.openxmlformats.org/officeDocument/2006/math">
                    <m:r>
                      <a:rPr lang="en-US" altLang="zh-CN" sz="3200" i="1" dirty="0" smtClean="0">
                        <a:solidFill>
                          <a:srgbClr val="FF0000"/>
                        </a:solidFill>
                        <a:latin typeface="Cambria Math" panose="02040503050406030204" pitchFamily="18" charset="0"/>
                        <a:ea typeface="+mn-ea"/>
                      </a:rPr>
                      <m:t>⊢</m:t>
                    </m:r>
                    <m:r>
                      <a:rPr lang="pt-BR" altLang="zh-CN" sz="3200" b="1" i="1" dirty="0" smtClean="0">
                        <a:solidFill>
                          <a:srgbClr val="FF0000"/>
                        </a:solidFill>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𝑸</m:t>
                    </m:r>
                    <m:r>
                      <a:rPr lang="pt-BR" altLang="zh-CN" sz="3200"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𝑹</m:t>
                    </m:r>
                    <m:r>
                      <a:rPr lang="pt-BR" altLang="zh-CN" sz="3200" b="1" i="1" dirty="0">
                        <a:solidFill>
                          <a:srgbClr val="FF0000"/>
                        </a:solidFill>
                        <a:latin typeface="Cambria Math" panose="02040503050406030204" pitchFamily="18" charset="0"/>
                        <a:cs typeface="Times New Roman" panose="02020603050405020304" pitchFamily="18" charset="0"/>
                      </a:rPr>
                      <m:t>)</m:t>
                    </m:r>
                    <m:r>
                      <a:rPr lang="pt-BR" altLang="zh-CN" sz="3200"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solidFill>
                          <a:srgbClr val="FF0000"/>
                        </a:solidFill>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𝑸</m:t>
                    </m:r>
                    <m:r>
                      <a:rPr lang="pt-BR" altLang="zh-CN" sz="3200"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𝑹</m:t>
                    </m:r>
                    <m:r>
                      <a:rPr lang="pt-BR" altLang="zh-CN" sz="3200" b="1" i="1" dirty="0">
                        <a:solidFill>
                          <a:srgbClr val="FF0000"/>
                        </a:solidFill>
                        <a:latin typeface="Cambria Math" panose="02040503050406030204" pitchFamily="18" charset="0"/>
                        <a:cs typeface="Times New Roman" panose="02020603050405020304" pitchFamily="18" charset="0"/>
                      </a:rPr>
                      <m:t>)</m:t>
                    </m:r>
                    <m:r>
                      <a:rPr lang="pt-BR" altLang="zh-CN" sz="3200"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𝑸</m:t>
                    </m:r>
                    <m:r>
                      <a:rPr lang="pt-BR" altLang="zh-CN" sz="3200" b="1" i="1" dirty="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73730" name="标题 1">
                <a:extLst>
                  <a:ext uri="{FF2B5EF4-FFF2-40B4-BE49-F238E27FC236}">
                    <a16:creationId xmlns:a16="http://schemas.microsoft.com/office/drawing/2014/main" id="{BB5AD237-AD4E-41D3-B202-69E0DF3E007D}"/>
                  </a:ext>
                </a:extLst>
              </p:cNvPr>
              <p:cNvSpPr>
                <a:spLocks noGrp="1" noRot="1" noChangeAspect="1" noMove="1" noResize="1" noEditPoints="1" noAdjustHandles="1" noChangeArrowheads="1" noChangeShapeType="1" noTextEdit="1"/>
              </p:cNvSpPr>
              <p:nvPr>
                <p:ph type="title"/>
              </p:nvPr>
            </p:nvSpPr>
            <p:spPr>
              <a:xfrm>
                <a:off x="921015" y="237818"/>
                <a:ext cx="8222986" cy="533400"/>
              </a:xfrm>
              <a:blipFill>
                <a:blip r:embed="rId2"/>
                <a:stretch>
                  <a:fillRect l="-2224" t="-31818" b="-5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683" name="内容占位符 2">
                <a:extLst>
                  <a:ext uri="{FF2B5EF4-FFF2-40B4-BE49-F238E27FC236}">
                    <a16:creationId xmlns:a16="http://schemas.microsoft.com/office/drawing/2014/main" id="{3AC6C790-C54B-4E1E-8516-49893B31DCF3}"/>
                  </a:ext>
                </a:extLst>
              </p:cNvPr>
              <p:cNvSpPr>
                <a:spLocks noGrp="1" noChangeArrowheads="1"/>
              </p:cNvSpPr>
              <p:nvPr>
                <p:ph idx="1"/>
              </p:nvPr>
            </p:nvSpPr>
            <p:spPr>
              <a:xfrm>
                <a:off x="48383" y="914400"/>
                <a:ext cx="9052076" cy="5912069"/>
              </a:xfrm>
            </p:spPr>
            <p:txBody>
              <a:bodyPr/>
              <a:lstStyle/>
              <a:p>
                <a:pPr marL="0" indent="0">
                  <a:buNone/>
                </a:pPr>
                <a:r>
                  <a:rPr lang="zh-CN" altLang="zh-CN" sz="2000" b="0" dirty="0"/>
                  <a:t>证明：</a:t>
                </a:r>
                <a:r>
                  <a:rPr lang="en-US" altLang="zh-CN" sz="2000" b="0" dirty="0"/>
                  <a:t>                                                </a:t>
                </a:r>
                <a:r>
                  <a:rPr lang="zh-CN" altLang="zh-CN" sz="2000" b="0" dirty="0"/>
                  <a:t> </a:t>
                </a:r>
                <a:r>
                  <a:rPr lang="en-US" altLang="zh-CN" sz="2000" b="0" dirty="0"/>
                  <a:t>              </a:t>
                </a:r>
                <a:r>
                  <a:rPr lang="zh-CN" altLang="zh-CN" sz="2000" b="0" dirty="0">
                    <a:solidFill>
                      <a:srgbClr val="0070C0"/>
                    </a:solidFill>
                  </a:rPr>
                  <a:t>证据：</a:t>
                </a: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oMath>
                </a14:m>
                <a:r>
                  <a:rPr lang="en-US" altLang="zh-CN" sz="2000" dirty="0"/>
                  <a:t> </a:t>
                </a:r>
                <a:r>
                  <a:rPr lang="zh-CN" altLang="en-US" sz="2000" dirty="0"/>
                  <a:t>                             </a:t>
                </a:r>
                <a14:m>
                  <m:oMath xmlns:m="http://schemas.openxmlformats.org/officeDocument/2006/math">
                    <m:r>
                      <a:rPr lang="en-US"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sym typeface="Symbol" panose="05050102010706020507" pitchFamily="18" charset="2"/>
                      </a:rPr>
                      <m:t>¬</m:t>
                    </m:r>
                    <m:r>
                      <a:rPr lang="pt-BR"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pt-BR" altLang="zh-CN" sz="2000" b="1" i="1" dirty="0">
                        <a:solidFill>
                          <a:srgbClr val="0070C0"/>
                        </a:solidFill>
                        <a:latin typeface="Cambria Math" panose="02040503050406030204" pitchFamily="18" charset="0"/>
                      </a:rPr>
                      <m:t>𝑸</m:t>
                    </m:r>
                    <m:r>
                      <a:rPr lang="pt-BR"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 </m:t>
                    </m:r>
                  </m:oMath>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𝟐</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oMath>
                </a14:m>
                <a:r>
                  <a:rPr lang="zh-CN" altLang="en-US" sz="2000" dirty="0"/>
                  <a:t>                  </a:t>
                </a:r>
                <a14:m>
                  <m:oMath xmlns:m="http://schemas.openxmlformats.org/officeDocument/2006/math">
                    <m:r>
                      <a:rPr lang="en-US" altLang="zh-CN" sz="2000"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m:t>
                    </m:r>
                  </m:oMath>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𝟑</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oMath>
                </a14:m>
                <a:r>
                  <a:rPr lang="zh-CN" altLang="en-US"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𝟐</m:t>
                        </m:r>
                      </m:sub>
                    </m:sSub>
                    <m:r>
                      <a:rPr lang="pt-BR" altLang="zh-CN" sz="2000" b="1" i="1" dirty="0">
                        <a:solidFill>
                          <a:srgbClr val="0070C0"/>
                        </a:solidFill>
                        <a:latin typeface="Cambria Math" panose="02040503050406030204" pitchFamily="18" charset="0"/>
                      </a:rPr>
                      <m:t>, </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m:t>
                        </m:r>
                      </m:sub>
                    </m:sSub>
                    <m:r>
                      <a:rPr lang="en-US" altLang="zh-CN" sz="2000" b="1" i="0" dirty="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oMath>
                </a14:m>
                <a:endParaRPr lang="en-US" altLang="zh-CN" sz="2000" baseline="-250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𝑨</m:t>
                          </m:r>
                        </m:e>
                        <m:sub>
                          <m:r>
                            <a:rPr lang="en-US" altLang="zh-CN" sz="2000" b="1" i="1" smtClean="0">
                              <a:solidFill>
                                <a:schemeClr val="tx1"/>
                              </a:solidFill>
                              <a:latin typeface="Cambria Math" panose="02040503050406030204" pitchFamily="18" charset="0"/>
                            </a:rPr>
                            <m:t>𝟒</m:t>
                          </m:r>
                        </m:sub>
                      </m:sSub>
                      <m:r>
                        <a:rPr lang="en-US" altLang="zh-CN" sz="2000" b="1" i="1" smtClean="0">
                          <a:solidFill>
                            <a:schemeClr val="tx1"/>
                          </a:solidFill>
                          <a:latin typeface="Cambria Math" panose="02040503050406030204" pitchFamily="18" charset="0"/>
                        </a:rPr>
                        <m:t>=(</m:t>
                      </m:r>
                      <m:r>
                        <a:rPr lang="en-US"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en-US" altLang="zh-CN" sz="2000" i="1" dirty="0">
                          <a:latin typeface="Cambria Math" panose="02040503050406030204" pitchFamily="18" charset="0"/>
                        </a:rPr>
                        <m:t>𝑸</m:t>
                      </m:r>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en-US" altLang="zh-CN" sz="2000" b="1" i="1" dirty="0" smtClean="0">
                          <a:latin typeface="Cambria Math" panose="02040503050406030204" pitchFamily="18" charset="0"/>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b="1" i="1" dirty="0" smtClean="0">
                          <a:latin typeface="Cambria Math" panose="02040503050406030204" pitchFamily="18" charset="0"/>
                        </a:rPr>
                        <m:t>)</m:t>
                      </m:r>
                    </m:oMath>
                  </m:oMathPara>
                </a14:m>
                <a:endParaRPr lang="en-US" altLang="zh-CN" sz="2000" dirty="0">
                  <a:solidFill>
                    <a:schemeClr val="tx1"/>
                  </a:solidFill>
                </a:endParaRPr>
              </a:p>
              <a:p>
                <a:pPr marL="0" indent="0">
                  <a:buNone/>
                </a:pPr>
                <a:r>
                  <a:rPr lang="en-US" altLang="zh-CN" sz="2000" b="1" dirty="0">
                    <a:solidFill>
                      <a:srgbClr val="0070C0"/>
                    </a:solidFill>
                  </a:rPr>
                  <a:t>                                                                            </a:t>
                </a:r>
                <a14:m>
                  <m:oMath xmlns:m="http://schemas.openxmlformats.org/officeDocument/2006/math">
                    <m:r>
                      <a:rPr lang="en-US"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oMath>
                </a14:m>
                <a:endParaRPr lang="zh-CN" altLang="zh-CN" sz="2000" dirty="0">
                  <a:solidFill>
                    <a:schemeClr val="tx1"/>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𝟓</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𝟒</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𝟓</m:t>
                        </m:r>
                      </m:sub>
                    </m:sSub>
                  </m:oMath>
                </a14:m>
                <a:endParaRPr lang="en-US" altLang="zh-CN" sz="2000" dirty="0">
                  <a:solidFill>
                    <a:srgbClr val="0070C0"/>
                  </a:solidFill>
                </a:endParaRPr>
              </a:p>
              <a:p>
                <a:pPr marL="0" indent="0">
                  <a:buNone/>
                </a:pPr>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𝑨</m:t>
                        </m:r>
                      </m:e>
                      <m:sub>
                        <m:r>
                          <a:rPr lang="en-US" altLang="zh-CN" sz="2000" b="1" i="1" smtClean="0">
                            <a:solidFill>
                              <a:schemeClr val="tx1"/>
                            </a:solidFill>
                            <a:latin typeface="Cambria Math" panose="02040503050406030204" pitchFamily="18" charset="0"/>
                          </a:rPr>
                          <m:t>𝟔</m:t>
                        </m:r>
                      </m:sub>
                    </m:sSub>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en-US" altLang="zh-CN" sz="2000" b="1" i="1" dirty="0" smtClean="0">
                        <a:latin typeface="Cambria Math" panose="02040503050406030204" pitchFamily="18" charset="0"/>
                      </a:rPr>
                      <m:t>(</m:t>
                    </m:r>
                    <m:r>
                      <a:rPr lang="en-US" altLang="zh-CN" sz="2000" i="1" dirty="0">
                        <a:latin typeface="Cambria Math" panose="02040503050406030204" pitchFamily="18" charset="0"/>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b="1" i="1" dirty="0" smtClean="0">
                        <a:latin typeface="Cambria Math" panose="02040503050406030204" pitchFamily="18" charset="0"/>
                      </a:rPr>
                      <m:t>)</m:t>
                    </m:r>
                  </m:oMath>
                </a14:m>
                <a:r>
                  <a:rPr lang="en-US" altLang="zh-CN" sz="2000" dirty="0">
                    <a:solidFill>
                      <a:schemeClr val="tx1"/>
                    </a:solidFill>
                  </a:rPr>
                  <a:t>  </a:t>
                </a:r>
              </a:p>
              <a:p>
                <a:pPr marL="0" indent="0">
                  <a:buNone/>
                </a:pPr>
                <a:r>
                  <a:rPr lang="en-US" altLang="zh-CN" sz="2000" b="1" dirty="0">
                    <a:solidFill>
                      <a:srgbClr val="0070C0"/>
                    </a:solidFill>
                  </a:rPr>
                  <a:t>                                                                             </a:t>
                </a:r>
                <a14:m>
                  <m:oMath xmlns:m="http://schemas.openxmlformats.org/officeDocument/2006/math">
                    <m:r>
                      <a:rPr lang="en-US"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oMath>
                </a14:m>
                <a:endParaRPr lang="zh-CN" altLang="zh-CN" sz="2000" dirty="0">
                  <a:solidFill>
                    <a:schemeClr val="tx1"/>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𝟕</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oMath>
                  </m:oMathPara>
                </a14:m>
                <a:endParaRPr lang="en-US" altLang="zh-CN" sz="2000" dirty="0"/>
              </a:p>
              <a:p>
                <a:pPr marL="0" lvl="1" indent="0">
                  <a:buNone/>
                </a:pPr>
                <a:r>
                  <a:rPr lang="en-US" altLang="zh-CN" sz="2000" dirty="0">
                    <a:solidFill>
                      <a:srgbClr val="0070C0"/>
                    </a:solidFill>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𝟔</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𝟓</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𝟕</m:t>
                        </m:r>
                      </m:sub>
                    </m:sSub>
                  </m:oMath>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𝟖</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oMath>
                </a14:m>
                <a:r>
                  <a:rPr lang="en-US" altLang="zh-CN" sz="2000" dirty="0"/>
                  <a:t>  </a:t>
                </a:r>
                <a:r>
                  <a:rPr lang="zh-CN" altLang="en-US" sz="2000" dirty="0"/>
                  <a:t> </a:t>
                </a:r>
                <a14:m>
                  <m:oMath xmlns:m="http://schemas.openxmlformats.org/officeDocument/2006/math">
                    <m:r>
                      <a:rPr lang="en-US" altLang="zh-CN"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oMath>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𝟗</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oMath>
                </a14:m>
                <a:r>
                  <a:rPr lang="zh-CN" altLang="en-US"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𝟕</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𝟖</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oMath>
                </a14:m>
                <a:endParaRPr lang="en-US" altLang="zh-CN" sz="20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𝑨</m:t>
                          </m:r>
                        </m:e>
                        <m:sub>
                          <m:r>
                            <a:rPr lang="en-US" altLang="zh-CN" sz="2000" b="1" i="1" smtClean="0">
                              <a:solidFill>
                                <a:schemeClr val="tx1"/>
                              </a:solidFill>
                              <a:latin typeface="Cambria Math" panose="02040503050406030204" pitchFamily="18" charset="0"/>
                            </a:rPr>
                            <m:t>𝟏𝟎</m:t>
                          </m:r>
                        </m:sub>
                      </m:sSub>
                      <m:r>
                        <a:rPr lang="en-US" altLang="zh-CN" sz="2000" b="1" i="1" smtClean="0">
                          <a:solidFill>
                            <a:schemeClr val="tx1"/>
                          </a:solidFill>
                          <a:latin typeface="Cambria Math" panose="02040503050406030204" pitchFamily="18" charset="0"/>
                        </a:rPr>
                        <m:t>=</m:t>
                      </m:r>
                      <m:r>
                        <a:rPr lang="en-US" altLang="zh-CN" sz="2000" b="1" i="0"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b="1" i="0"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en-US" altLang="zh-CN" sz="2000" b="1" i="1" dirty="0" smtClean="0">
                          <a:latin typeface="Cambria Math" panose="02040503050406030204" pitchFamily="18" charset="0"/>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b="1" i="1" dirty="0" smtClean="0">
                          <a:latin typeface="Cambria Math" panose="02040503050406030204" pitchFamily="18" charset="0"/>
                        </a:rPr>
                        <m:t>)</m:t>
                      </m:r>
                    </m:oMath>
                  </m:oMathPara>
                </a14:m>
                <a:endParaRPr lang="en-US" altLang="zh-CN" sz="2000" dirty="0">
                  <a:solidFill>
                    <a:srgbClr val="0070C0"/>
                  </a:solidFill>
                </a:endParaRPr>
              </a:p>
              <a:p>
                <a:pPr marL="0" indent="0">
                  <a:buNone/>
                </a:pPr>
                <a:r>
                  <a:rPr lang="en-US" altLang="zh-CN" sz="2000" b="1" spc="-100" dirty="0">
                    <a:solidFill>
                      <a:srgbClr val="0070C0"/>
                    </a:solidFill>
                  </a:rPr>
                  <a:t>                                                                                                 </a:t>
                </a:r>
                <a14:m>
                  <m:oMath xmlns:m="http://schemas.openxmlformats.org/officeDocument/2006/math">
                    <m:r>
                      <a:rPr lang="en-US" altLang="zh-CN" sz="2000" b="1" i="1" spc="-100" dirty="0" smtClean="0">
                        <a:solidFill>
                          <a:srgbClr val="0070C0"/>
                        </a:solidFill>
                        <a:latin typeface="Cambria Math" panose="02040503050406030204" pitchFamily="18" charset="0"/>
                      </a:rPr>
                      <m:t>⊢(</m:t>
                    </m:r>
                    <m:r>
                      <a:rPr lang="en-US" altLang="zh-CN" sz="2000" b="1" i="1" spc="-100" dirty="0" smtClean="0">
                        <a:solidFill>
                          <a:srgbClr val="0070C0"/>
                        </a:solidFill>
                        <a:latin typeface="Cambria Math" panose="02040503050406030204" pitchFamily="18" charset="0"/>
                      </a:rPr>
                      <m:t>𝑷</m:t>
                    </m:r>
                    <m:r>
                      <a:rPr lang="en-US" altLang="zh-CN" sz="2000" b="1" i="1" spc="-100" dirty="0">
                        <a:solidFill>
                          <a:srgbClr val="0070C0"/>
                        </a:solidFill>
                        <a:latin typeface="Cambria Math" panose="02040503050406030204" pitchFamily="18" charset="0"/>
                        <a:sym typeface="Symbol" panose="05050102010706020507" pitchFamily="18" charset="2"/>
                      </a:rPr>
                      <m:t>→</m:t>
                    </m:r>
                    <m:r>
                      <a:rPr lang="en-US" altLang="zh-CN" sz="2000" b="1" i="1" spc="-100" dirty="0">
                        <a:solidFill>
                          <a:srgbClr val="0070C0"/>
                        </a:solidFill>
                        <a:latin typeface="Cambria Math" panose="02040503050406030204" pitchFamily="18" charset="0"/>
                      </a:rPr>
                      <m:t>(</m:t>
                    </m:r>
                    <m:r>
                      <a:rPr lang="en-US" altLang="zh-CN" sz="2000" b="1" i="1" spc="-100" dirty="0">
                        <a:solidFill>
                          <a:srgbClr val="0070C0"/>
                        </a:solidFill>
                        <a:latin typeface="Cambria Math" panose="02040503050406030204" pitchFamily="18" charset="0"/>
                      </a:rPr>
                      <m:t>𝑸</m:t>
                    </m:r>
                    <m:r>
                      <a:rPr lang="en-US" altLang="zh-CN" sz="2000" b="1" i="1" spc="-100" dirty="0">
                        <a:solidFill>
                          <a:srgbClr val="0070C0"/>
                        </a:solidFill>
                        <a:latin typeface="Cambria Math" panose="02040503050406030204" pitchFamily="18" charset="0"/>
                        <a:sym typeface="Symbol" panose="05050102010706020507" pitchFamily="18" charset="2"/>
                      </a:rPr>
                      <m:t>→</m:t>
                    </m:r>
                    <m:r>
                      <a:rPr lang="en-US" altLang="zh-CN" sz="2000" b="1" i="1" spc="-100" dirty="0">
                        <a:solidFill>
                          <a:srgbClr val="0070C0"/>
                        </a:solidFill>
                        <a:latin typeface="Cambria Math" panose="02040503050406030204" pitchFamily="18" charset="0"/>
                      </a:rPr>
                      <m:t>𝑹</m:t>
                    </m:r>
                    <m:r>
                      <a:rPr lang="en-US" altLang="zh-CN" sz="2000" b="1" i="1" spc="-100" dirty="0">
                        <a:solidFill>
                          <a:srgbClr val="0070C0"/>
                        </a:solidFill>
                        <a:latin typeface="Cambria Math" panose="02040503050406030204" pitchFamily="18" charset="0"/>
                      </a:rPr>
                      <m:t>))→(</m:t>
                    </m:r>
                    <m:r>
                      <a:rPr lang="en-US" altLang="zh-CN" sz="2000" b="1" i="1" spc="-100" dirty="0">
                        <a:solidFill>
                          <a:srgbClr val="0070C0"/>
                        </a:solidFill>
                        <a:latin typeface="Cambria Math" panose="02040503050406030204" pitchFamily="18" charset="0"/>
                      </a:rPr>
                      <m:t>𝑸</m:t>
                    </m:r>
                    <m:r>
                      <a:rPr lang="en-US" altLang="zh-CN" sz="2000" b="1" i="1" spc="-100" dirty="0">
                        <a:solidFill>
                          <a:srgbClr val="0070C0"/>
                        </a:solidFill>
                        <a:latin typeface="Cambria Math" panose="02040503050406030204" pitchFamily="18" charset="0"/>
                        <a:sym typeface="Symbol" panose="05050102010706020507" pitchFamily="18" charset="2"/>
                      </a:rPr>
                      <m:t>→</m:t>
                    </m:r>
                    <m:r>
                      <a:rPr lang="en-US" altLang="zh-CN" sz="2000" b="1" i="1" spc="-100" dirty="0">
                        <a:solidFill>
                          <a:srgbClr val="0070C0"/>
                        </a:solidFill>
                        <a:latin typeface="Cambria Math" panose="02040503050406030204" pitchFamily="18" charset="0"/>
                      </a:rPr>
                      <m:t>(</m:t>
                    </m:r>
                    <m:r>
                      <a:rPr lang="en-US" altLang="zh-CN" sz="2000" b="1" i="1" spc="-100" dirty="0">
                        <a:solidFill>
                          <a:srgbClr val="0070C0"/>
                        </a:solidFill>
                        <a:latin typeface="Cambria Math" panose="02040503050406030204" pitchFamily="18" charset="0"/>
                      </a:rPr>
                      <m:t>𝑷</m:t>
                    </m:r>
                    <m:r>
                      <a:rPr lang="en-US" altLang="zh-CN" sz="2000" b="1" i="1" spc="-100" dirty="0">
                        <a:solidFill>
                          <a:srgbClr val="0070C0"/>
                        </a:solidFill>
                        <a:latin typeface="Cambria Math" panose="02040503050406030204" pitchFamily="18" charset="0"/>
                        <a:sym typeface="Symbol" panose="05050102010706020507" pitchFamily="18" charset="2"/>
                      </a:rPr>
                      <m:t>→</m:t>
                    </m:r>
                    <m:r>
                      <a:rPr lang="en-US" altLang="zh-CN" sz="2000" b="1" i="1" spc="-100" dirty="0">
                        <a:solidFill>
                          <a:srgbClr val="0070C0"/>
                        </a:solidFill>
                        <a:latin typeface="Cambria Math" panose="02040503050406030204" pitchFamily="18" charset="0"/>
                      </a:rPr>
                      <m:t>𝑹</m:t>
                    </m:r>
                    <m:r>
                      <a:rPr lang="en-US" altLang="zh-CN" sz="2000" b="1" i="1" spc="-100" dirty="0">
                        <a:solidFill>
                          <a:srgbClr val="0070C0"/>
                        </a:solidFill>
                        <a:latin typeface="Cambria Math" panose="02040503050406030204" pitchFamily="18" charset="0"/>
                      </a:rPr>
                      <m:t>))</m:t>
                    </m:r>
                  </m:oMath>
                </a14:m>
                <a:endParaRPr lang="zh-CN" altLang="zh-CN" sz="2000" dirty="0">
                  <a:solidFill>
                    <a:srgbClr val="0070C0"/>
                  </a:solidFill>
                </a:endParaRPr>
              </a:p>
            </p:txBody>
          </p:sp>
        </mc:Choice>
        <mc:Fallback xmlns="">
          <p:sp>
            <p:nvSpPr>
              <p:cNvPr id="71683" name="内容占位符 2">
                <a:extLst>
                  <a:ext uri="{FF2B5EF4-FFF2-40B4-BE49-F238E27FC236}">
                    <a16:creationId xmlns:a16="http://schemas.microsoft.com/office/drawing/2014/main" id="{3AC6C790-C54B-4E1E-8516-49893B31DCF3}"/>
                  </a:ext>
                </a:extLst>
              </p:cNvPr>
              <p:cNvSpPr>
                <a:spLocks noGrp="1" noRot="1" noChangeAspect="1" noMove="1" noResize="1" noEditPoints="1" noAdjustHandles="1" noChangeArrowheads="1" noChangeShapeType="1" noTextEdit="1"/>
              </p:cNvSpPr>
              <p:nvPr>
                <p:ph idx="1"/>
              </p:nvPr>
            </p:nvSpPr>
            <p:spPr>
              <a:xfrm>
                <a:off x="48383" y="914400"/>
                <a:ext cx="9052076" cy="5912069"/>
              </a:xfrm>
              <a:blipFill>
                <a:blip r:embed="rId3"/>
                <a:stretch>
                  <a:fillRect l="-741" t="-309" b="-103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730" name="标题 1">
                <a:extLst>
                  <a:ext uri="{FF2B5EF4-FFF2-40B4-BE49-F238E27FC236}">
                    <a16:creationId xmlns:a16="http://schemas.microsoft.com/office/drawing/2014/main" id="{BB5AD237-AD4E-41D3-B202-69E0DF3E007D}"/>
                  </a:ext>
                </a:extLst>
              </p:cNvPr>
              <p:cNvSpPr>
                <a:spLocks noGrp="1" noChangeArrowheads="1"/>
              </p:cNvSpPr>
              <p:nvPr>
                <p:ph type="title"/>
              </p:nvPr>
            </p:nvSpPr>
            <p:spPr>
              <a:xfrm>
                <a:off x="921015" y="237818"/>
                <a:ext cx="8222986"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4.5.29 </a:t>
                </a:r>
                <a14:m>
                  <m:oMath xmlns:m="http://schemas.openxmlformats.org/officeDocument/2006/math">
                    <m:r>
                      <a:rPr lang="en-US" altLang="zh-CN" sz="3200" i="1" dirty="0" smtClean="0">
                        <a:solidFill>
                          <a:srgbClr val="FF0000"/>
                        </a:solidFill>
                        <a:latin typeface="Cambria Math" panose="02040503050406030204" pitchFamily="18" charset="0"/>
                        <a:ea typeface="+mn-ea"/>
                      </a:rPr>
                      <m:t>⊢</m:t>
                    </m:r>
                    <m:r>
                      <a:rPr lang="pt-BR" altLang="zh-CN" sz="3200" b="1" i="1" dirty="0" smtClean="0">
                        <a:solidFill>
                          <a:srgbClr val="FF0000"/>
                        </a:solidFill>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𝑸</m:t>
                    </m:r>
                    <m:r>
                      <a:rPr lang="pt-BR" altLang="zh-CN" sz="3200"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𝑹</m:t>
                    </m:r>
                    <m:r>
                      <a:rPr lang="pt-BR" altLang="zh-CN" sz="3200" b="1" i="1" dirty="0">
                        <a:solidFill>
                          <a:srgbClr val="FF0000"/>
                        </a:solidFill>
                        <a:latin typeface="Cambria Math" panose="02040503050406030204" pitchFamily="18" charset="0"/>
                        <a:cs typeface="Times New Roman" panose="02020603050405020304" pitchFamily="18" charset="0"/>
                      </a:rPr>
                      <m:t>)</m:t>
                    </m:r>
                    <m:r>
                      <a:rPr lang="pt-BR" altLang="zh-CN" sz="3200"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solidFill>
                          <a:srgbClr val="FF0000"/>
                        </a:solidFill>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𝑸</m:t>
                    </m:r>
                    <m:r>
                      <a:rPr lang="pt-BR" altLang="zh-CN" sz="3200"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𝑹</m:t>
                    </m:r>
                    <m:r>
                      <a:rPr lang="pt-BR" altLang="zh-CN" sz="3200" b="1" i="1" dirty="0">
                        <a:solidFill>
                          <a:srgbClr val="FF0000"/>
                        </a:solidFill>
                        <a:latin typeface="Cambria Math" panose="02040503050406030204" pitchFamily="18" charset="0"/>
                        <a:cs typeface="Times New Roman" panose="02020603050405020304" pitchFamily="18" charset="0"/>
                      </a:rPr>
                      <m:t>)</m:t>
                    </m:r>
                    <m:r>
                      <a:rPr lang="pt-BR" altLang="zh-CN" sz="3200"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𝑸</m:t>
                    </m:r>
                    <m:r>
                      <a:rPr lang="pt-BR" altLang="zh-CN" sz="3200" b="1" i="1" dirty="0">
                        <a:solidFill>
                          <a:srgbClr val="FF0000"/>
                        </a:solidFill>
                        <a:latin typeface="Cambria Math" panose="02040503050406030204" pitchFamily="18" charset="0"/>
                        <a:cs typeface="Times New Roman" panose="02020603050405020304" pitchFamily="18" charset="0"/>
                      </a:rPr>
                      <m:t>)</m:t>
                    </m:r>
                  </m:oMath>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73730" name="标题 1">
                <a:extLst>
                  <a:ext uri="{FF2B5EF4-FFF2-40B4-BE49-F238E27FC236}">
                    <a16:creationId xmlns:a16="http://schemas.microsoft.com/office/drawing/2014/main" id="{BB5AD237-AD4E-41D3-B202-69E0DF3E007D}"/>
                  </a:ext>
                </a:extLst>
              </p:cNvPr>
              <p:cNvSpPr>
                <a:spLocks noGrp="1" noRot="1" noChangeAspect="1" noMove="1" noResize="1" noEditPoints="1" noAdjustHandles="1" noChangeArrowheads="1" noChangeShapeType="1" noTextEdit="1"/>
              </p:cNvSpPr>
              <p:nvPr>
                <p:ph type="title"/>
              </p:nvPr>
            </p:nvSpPr>
            <p:spPr>
              <a:xfrm>
                <a:off x="921015" y="237818"/>
                <a:ext cx="8222986" cy="533400"/>
              </a:xfrm>
              <a:blipFill>
                <a:blip r:embed="rId2"/>
                <a:stretch>
                  <a:fillRect l="-2224" t="-31818" b="-5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683" name="内容占位符 2">
                <a:extLst>
                  <a:ext uri="{FF2B5EF4-FFF2-40B4-BE49-F238E27FC236}">
                    <a16:creationId xmlns:a16="http://schemas.microsoft.com/office/drawing/2014/main" id="{3AC6C790-C54B-4E1E-8516-49893B31DCF3}"/>
                  </a:ext>
                </a:extLst>
              </p:cNvPr>
              <p:cNvSpPr>
                <a:spLocks noGrp="1" noChangeArrowheads="1"/>
              </p:cNvSpPr>
              <p:nvPr>
                <p:ph idx="1"/>
              </p:nvPr>
            </p:nvSpPr>
            <p:spPr>
              <a:xfrm>
                <a:off x="48383" y="914400"/>
                <a:ext cx="9052076" cy="5912069"/>
              </a:xfrm>
            </p:spPr>
            <p:txBody>
              <a:bodyPr/>
              <a:lstStyle/>
              <a:p>
                <a:pPr marL="0" indent="0">
                  <a:buNone/>
                </a:pPr>
                <a:r>
                  <a:rPr lang="zh-CN" altLang="zh-CN" sz="2000" b="0" dirty="0"/>
                  <a:t>证明：</a:t>
                </a:r>
                <a:r>
                  <a:rPr lang="en-US" altLang="zh-CN" sz="2000" b="0" dirty="0"/>
                  <a:t>                                                </a:t>
                </a:r>
                <a:r>
                  <a:rPr lang="zh-CN" altLang="zh-CN" sz="2000" b="0" dirty="0"/>
                  <a:t> </a:t>
                </a:r>
                <a:r>
                  <a:rPr lang="en-US" altLang="zh-CN" sz="2000" b="0" dirty="0"/>
                  <a:t>              </a:t>
                </a:r>
                <a:r>
                  <a:rPr lang="zh-CN" altLang="zh-CN" sz="2000" b="0" dirty="0">
                    <a:solidFill>
                      <a:srgbClr val="0070C0"/>
                    </a:solidFill>
                  </a:rPr>
                  <a:t>证据：</a:t>
                </a: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𝟏𝟏</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𝟏𝟎</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𝟏𝟏</m:t>
                        </m:r>
                      </m:sub>
                    </m:sSub>
                  </m:oMath>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𝟏𝟐</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oMath>
                </a14:m>
                <a:r>
                  <a:rPr lang="pt-BR" altLang="zh-CN" sz="2000" dirty="0"/>
                  <a:t> </a:t>
                </a:r>
                <a:r>
                  <a:rPr lang="zh-CN" altLang="en-US" sz="2000" dirty="0"/>
                  <a:t>                       </a:t>
                </a:r>
                <a14:m>
                  <m:oMath xmlns:m="http://schemas.openxmlformats.org/officeDocument/2006/math">
                    <m:r>
                      <a:rPr lang="en-US" altLang="zh-CN" sz="2000" i="1" dirty="0" smtClean="0">
                        <a:solidFill>
                          <a:srgbClr val="0070C0"/>
                        </a:solidFill>
                        <a:latin typeface="Cambria Math" panose="02040503050406030204" pitchFamily="18" charset="0"/>
                      </a:rPr>
                      <m:t>⊢</m:t>
                    </m:r>
                    <m:r>
                      <a:rPr lang="pt-BR" altLang="zh-CN" sz="2000" b="1" i="1" dirty="0" smtClean="0">
                        <a:solidFill>
                          <a:srgbClr val="0070C0"/>
                        </a:solidFill>
                        <a:latin typeface="Cambria Math" panose="02040503050406030204" pitchFamily="18" charset="0"/>
                      </a:rPr>
                      <m:t>(</m:t>
                    </m:r>
                    <m:r>
                      <a:rPr lang="pt-BR" altLang="zh-CN" sz="2000" b="1" i="1" dirty="0" smtClean="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pt-BR" altLang="zh-CN" sz="2000" b="1" i="1" dirty="0">
                        <a:solidFill>
                          <a:srgbClr val="0070C0"/>
                        </a:solidFill>
                        <a:latin typeface="Cambria Math" panose="02040503050406030204" pitchFamily="18" charset="0"/>
                      </a:rPr>
                      <m:t>𝑹</m:t>
                    </m:r>
                    <m:r>
                      <a:rPr lang="pt-BR" altLang="zh-CN" sz="2000" b="1" i="1" dirty="0">
                        <a:solidFill>
                          <a:srgbClr val="0070C0"/>
                        </a:solidFill>
                        <a:latin typeface="Cambria Math" panose="02040503050406030204" pitchFamily="18" charset="0"/>
                      </a:rPr>
                      <m:t>)→(</m:t>
                    </m:r>
                    <m:r>
                      <a:rPr lang="pt-BR"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sym typeface="Symbol" panose="05050102010706020507" pitchFamily="18" charset="2"/>
                      </a:rPr>
                      <m:t>→¬</m:t>
                    </m:r>
                    <m:r>
                      <a:rPr lang="pt-BR" altLang="zh-CN" sz="2000" b="1" i="1" dirty="0">
                        <a:solidFill>
                          <a:srgbClr val="0070C0"/>
                        </a:solidFill>
                        <a:latin typeface="Cambria Math" panose="02040503050406030204" pitchFamily="18" charset="0"/>
                      </a:rPr>
                      <m:t>𝑸</m:t>
                    </m:r>
                    <m:r>
                      <a:rPr lang="pt-BR" altLang="zh-CN" sz="2000" b="1" i="1" dirty="0">
                        <a:solidFill>
                          <a:srgbClr val="0070C0"/>
                        </a:solidFill>
                        <a:latin typeface="Cambria Math" panose="02040503050406030204" pitchFamily="18" charset="0"/>
                      </a:rPr>
                      <m:t>)</m:t>
                    </m:r>
                  </m:oMath>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𝟏𝟑</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r>
                      <a:rPr lang="pt-BR" altLang="zh-CN" sz="2000" b="1" i="1" dirty="0">
                        <a:solidFill>
                          <a:srgbClr val="0070C0"/>
                        </a:solidFill>
                        <a:latin typeface="Cambria Math" panose="02040503050406030204" pitchFamily="18" charset="0"/>
                      </a:rPr>
                      <m:t>, </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𝟖</m:t>
                        </m:r>
                      </m:sub>
                    </m:sSub>
                    <m:r>
                      <a:rPr lang="en-US" altLang="zh-CN" sz="2000" b="1" i="1" dirty="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𝟏𝟎</m:t>
                        </m:r>
                      </m:sub>
                    </m:sSub>
                  </m:oMath>
                </a14:m>
                <a:endParaRPr lang="en-US" altLang="zh-CN" sz="2000" baseline="-250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𝑨</m:t>
                          </m:r>
                        </m:e>
                        <m:sub>
                          <m:r>
                            <a:rPr lang="en-US" altLang="zh-CN" sz="2000" b="1" i="1" smtClean="0">
                              <a:solidFill>
                                <a:schemeClr val="tx1"/>
                              </a:solidFill>
                              <a:latin typeface="Cambria Math" panose="02040503050406030204" pitchFamily="18" charset="0"/>
                            </a:rPr>
                            <m:t>𝟏𝟒</m:t>
                          </m:r>
                        </m:sub>
                      </m:sSub>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m:t>
                      </m:r>
                      <m:r>
                        <a:rPr lang="en-US" altLang="zh-CN" sz="2000" b="1" i="1" dirty="0" smtClean="0">
                          <a:latin typeface="Cambria Math" panose="02040503050406030204" pitchFamily="18" charset="0"/>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pt-BR" altLang="zh-CN" sz="2000" i="1" dirty="0">
                          <a:latin typeface="Cambria Math" panose="02040503050406030204" pitchFamily="18" charset="0"/>
                        </a:rPr>
                        <m:t>𝑸</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b="1" i="1" dirty="0" smtClean="0">
                          <a:latin typeface="Cambria Math" panose="02040503050406030204" pitchFamily="18" charset="0"/>
                        </a:rPr>
                        <m:t>)</m:t>
                      </m:r>
                    </m:oMath>
                  </m:oMathPara>
                </a14:m>
                <a:endParaRPr lang="en-US" altLang="zh-CN" sz="2000" dirty="0">
                  <a:solidFill>
                    <a:schemeClr val="tx1"/>
                  </a:solidFill>
                </a:endParaRPr>
              </a:p>
              <a:p>
                <a:pPr marL="0" indent="0">
                  <a:buNone/>
                </a:pPr>
                <a:r>
                  <a:rPr lang="en-US" altLang="zh-CN" sz="2000" b="1" dirty="0">
                    <a:solidFill>
                      <a:srgbClr val="0070C0"/>
                    </a:solidFill>
                  </a:rPr>
                  <a:t>                                                                            </a:t>
                </a:r>
                <a14:m>
                  <m:oMath xmlns:m="http://schemas.openxmlformats.org/officeDocument/2006/math">
                    <m:r>
                      <a:rPr lang="en-US" altLang="zh-CN" sz="2000" b="1"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sym typeface="Symbol" panose="05050102010706020507" pitchFamily="18" charset="2"/>
                      </a:rPr>
                      <m:t>𝑹</m:t>
                    </m:r>
                    <m:r>
                      <a:rPr lang="en-US" altLang="zh-CN" sz="2000" b="1" i="1" dirty="0">
                        <a:solidFill>
                          <a:srgbClr val="0070C0"/>
                        </a:solidFill>
                        <a:latin typeface="Cambria Math" panose="02040503050406030204" pitchFamily="18" charset="0"/>
                      </a:rPr>
                      <m:t>))</m:t>
                    </m:r>
                  </m:oMath>
                </a14:m>
                <a:endParaRPr lang="zh-CN" altLang="zh-CN" sz="2000" dirty="0">
                  <a:solidFill>
                    <a:schemeClr val="tx1"/>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𝟏𝟓</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𝟏𝟒</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𝟏𝟑</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𝟏𝟓</m:t>
                        </m:r>
                      </m:sub>
                    </m:sSub>
                  </m:oMath>
                </a14:m>
                <a:endParaRPr lang="zh-CN" altLang="zh-CN" sz="2000" dirty="0">
                  <a:solidFill>
                    <a:srgbClr val="0070C0"/>
                  </a:solidFill>
                </a:endParaRPr>
              </a:p>
              <a:p>
                <a:pPr marL="0" indent="0">
                  <a:buNone/>
                </a:pPr>
                <a:r>
                  <a:rPr lang="zh-CN" altLang="zh-CN" sz="2000" b="0" dirty="0"/>
                  <a:t>证毕</a:t>
                </a:r>
              </a:p>
              <a:p>
                <a:pPr>
                  <a:lnSpc>
                    <a:spcPts val="3100"/>
                  </a:lnSpc>
                </a:pPr>
                <a:endParaRPr lang="zh-CN" altLang="en-US" sz="2200" dirty="0"/>
              </a:p>
            </p:txBody>
          </p:sp>
        </mc:Choice>
        <mc:Fallback xmlns="">
          <p:sp>
            <p:nvSpPr>
              <p:cNvPr id="71683" name="内容占位符 2">
                <a:extLst>
                  <a:ext uri="{FF2B5EF4-FFF2-40B4-BE49-F238E27FC236}">
                    <a16:creationId xmlns:a16="http://schemas.microsoft.com/office/drawing/2014/main" id="{3AC6C790-C54B-4E1E-8516-49893B31DCF3}"/>
                  </a:ext>
                </a:extLst>
              </p:cNvPr>
              <p:cNvSpPr>
                <a:spLocks noGrp="1" noRot="1" noChangeAspect="1" noMove="1" noResize="1" noEditPoints="1" noAdjustHandles="1" noChangeArrowheads="1" noChangeShapeType="1" noTextEdit="1"/>
              </p:cNvSpPr>
              <p:nvPr>
                <p:ph idx="1"/>
              </p:nvPr>
            </p:nvSpPr>
            <p:spPr>
              <a:xfrm>
                <a:off x="48383" y="914400"/>
                <a:ext cx="9052076" cy="5912069"/>
              </a:xfrm>
              <a:blipFill>
                <a:blip r:embed="rId3"/>
                <a:stretch>
                  <a:fillRect l="-741" t="-3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8246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754" name="标题 1">
                <a:extLst>
                  <a:ext uri="{FF2B5EF4-FFF2-40B4-BE49-F238E27FC236}">
                    <a16:creationId xmlns:a16="http://schemas.microsoft.com/office/drawing/2014/main" id="{D14042E7-B5C1-4E5D-9976-E88B6C50604B}"/>
                  </a:ext>
                </a:extLst>
              </p:cNvPr>
              <p:cNvSpPr>
                <a:spLocks noGrp="1" noChangeArrowheads="1"/>
              </p:cNvSpPr>
              <p:nvPr>
                <p:ph type="title"/>
              </p:nvPr>
            </p:nvSpPr>
            <p:spPr>
              <a:xfrm>
                <a:off x="928109" y="235457"/>
                <a:ext cx="7446962" cy="533400"/>
              </a:xfrm>
            </p:spPr>
            <p:txBody>
              <a:bodyPr/>
              <a:lstStyle/>
              <a:p>
                <a:r>
                  <a:rPr lang="zh-CN" altLang="en-US" sz="3200" dirty="0">
                    <a:latin typeface="Times New Roman" panose="02020603050405020304" pitchFamily="18" charset="0"/>
                    <a:cs typeface="Times New Roman" panose="02020603050405020304" pitchFamily="18" charset="0"/>
                  </a:rPr>
                  <a:t>定理</a:t>
                </a:r>
                <a:r>
                  <a:rPr lang="en-US" altLang="zh-CN" sz="3200" dirty="0">
                    <a:latin typeface="Times New Roman" panose="02020603050405020304" pitchFamily="18" charset="0"/>
                    <a:cs typeface="Times New Roman" panose="02020603050405020304" pitchFamily="18" charset="0"/>
                  </a:rPr>
                  <a:t>4.5.30 </a:t>
                </a:r>
                <a14:m>
                  <m:oMath xmlns:m="http://schemas.openxmlformats.org/officeDocument/2006/math">
                    <m:r>
                      <a:rPr lang="en-US" altLang="zh-CN" sz="3200" i="1" dirty="0">
                        <a:latin typeface="Cambria Math" panose="02040503050406030204" pitchFamily="18" charset="0"/>
                      </a:rPr>
                      <m:t>⊢</m:t>
                    </m:r>
                    <m:r>
                      <a:rPr lang="pt-BR" altLang="zh-CN" sz="3200" b="1" i="1" dirty="0" smtClean="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𝑸</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𝑹</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𝑹</m:t>
                    </m:r>
                    <m:r>
                      <a:rPr lang="pt-BR" altLang="zh-CN" sz="3200"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𝑸</m:t>
                    </m:r>
                  </m:oMath>
                </a14:m>
                <a:endParaRPr lang="zh-CN" altLang="en-US" sz="3200" i="1" dirty="0">
                  <a:latin typeface="Times New Roman" panose="02020603050405020304" pitchFamily="18" charset="0"/>
                  <a:cs typeface="Times New Roman" panose="02020603050405020304" pitchFamily="18" charset="0"/>
                </a:endParaRPr>
              </a:p>
            </p:txBody>
          </p:sp>
        </mc:Choice>
        <mc:Fallback xmlns="">
          <p:sp>
            <p:nvSpPr>
              <p:cNvPr id="74754" name="标题 1">
                <a:extLst>
                  <a:ext uri="{FF2B5EF4-FFF2-40B4-BE49-F238E27FC236}">
                    <a16:creationId xmlns:a16="http://schemas.microsoft.com/office/drawing/2014/main" id="{D14042E7-B5C1-4E5D-9976-E88B6C50604B}"/>
                  </a:ext>
                </a:extLst>
              </p:cNvPr>
              <p:cNvSpPr>
                <a:spLocks noGrp="1" noRot="1" noChangeAspect="1" noMove="1" noResize="1" noEditPoints="1" noAdjustHandles="1" noChangeArrowheads="1" noChangeShapeType="1" noTextEdit="1"/>
              </p:cNvSpPr>
              <p:nvPr>
                <p:ph type="title"/>
              </p:nvPr>
            </p:nvSpPr>
            <p:spPr>
              <a:xfrm>
                <a:off x="928109" y="235457"/>
                <a:ext cx="7446962" cy="533400"/>
              </a:xfrm>
              <a:blipFill>
                <a:blip r:embed="rId2"/>
                <a:stretch>
                  <a:fillRect l="-2046" t="-24138" b="-42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179" name="内容占位符 2">
                <a:extLst>
                  <a:ext uri="{FF2B5EF4-FFF2-40B4-BE49-F238E27FC236}">
                    <a16:creationId xmlns:a16="http://schemas.microsoft.com/office/drawing/2014/main" id="{60E0C568-3C31-4788-B5BD-7A4922B96F2A}"/>
                  </a:ext>
                </a:extLst>
              </p:cNvPr>
              <p:cNvSpPr>
                <a:spLocks noGrp="1" noChangeArrowheads="1"/>
              </p:cNvSpPr>
              <p:nvPr>
                <p:ph idx="1"/>
              </p:nvPr>
            </p:nvSpPr>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pt-BR"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r>
                      <a:rPr lang="pt-BR"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oMath>
                </a14:m>
                <a:r>
                  <a:rPr lang="en-US" altLang="zh-CN" dirty="0"/>
                  <a:t>   </a:t>
                </a:r>
              </a:p>
              <a:p>
                <a:pPr marL="0" indent="0" algn="just">
                  <a:buNone/>
                </a:pPr>
                <a:r>
                  <a:rPr lang="en-US" altLang="zh-CN" dirty="0"/>
                  <a:t>                                                 </a:t>
                </a:r>
                <a14:m>
                  <m:oMath xmlns:m="http://schemas.openxmlformats.org/officeDocument/2006/math">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rPr>
                      <m:t>)</m:t>
                    </m:r>
                  </m:oMath>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pt-BR"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oMath>
                </a14:m>
                <a:r>
                  <a:rPr lang="zh-CN" altLang="en-US" dirty="0"/>
                  <a:t>                             </a:t>
                </a:r>
                <a14:m>
                  <m:oMath xmlns:m="http://schemas.openxmlformats.org/officeDocument/2006/math">
                    <m:r>
                      <a:rPr lang="en-US" altLang="zh-CN" b="1" i="1" dirty="0" smtClean="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𝑸</m:t>
                    </m:r>
                  </m:oMath>
                </a14:m>
                <a:endParaRPr lang="zh-CN" altLang="zh-CN" i="1"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pt-BR"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r>
                      <a:rPr lang="en-US" altLang="zh-CN" b="1" i="1" dirty="0">
                        <a:latin typeface="Cambria Math" panose="02040503050406030204" pitchFamily="18" charset="0"/>
                      </a:rPr>
                      <m:t>𝑸</m:t>
                    </m:r>
                  </m:oMath>
                </a14:m>
                <a:r>
                  <a:rPr lang="en-US" altLang="zh-CN" dirty="0"/>
                  <a:t> </a:t>
                </a:r>
              </a:p>
              <a:p>
                <a:pPr marL="0" indent="0" algn="r">
                  <a:buNone/>
                </a:pPr>
                <a14:m>
                  <m:oMath xmlns:m="http://schemas.openxmlformats.org/officeDocument/2006/math">
                    <m:r>
                      <a:rPr lang="en-US" altLang="zh-CN" b="1" i="1" dirty="0" smtClean="0">
                        <a:solidFill>
                          <a:srgbClr val="0070C0"/>
                        </a:solidFill>
                        <a:latin typeface="Cambria Math" panose="02040503050406030204" pitchFamily="18" charset="0"/>
                      </a:rPr>
                      <m:t>𝑷</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 </m:t>
                    </m:r>
                    <m:r>
                      <a:rPr lang="en-US" altLang="zh-CN" b="1" i="1" dirty="0">
                        <a:solidFill>
                          <a:srgbClr val="0070C0"/>
                        </a:solidFill>
                        <a:latin typeface="Cambria Math" panose="02040503050406030204" pitchFamily="18" charset="0"/>
                      </a:rPr>
                      <m:t>𝑸</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𝑷</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oMath>
                </a14:m>
                <a:r>
                  <a:rPr lang="en-US" altLang="zh-CN" dirty="0">
                    <a:solidFill>
                      <a:srgbClr val="0070C0"/>
                    </a:solidFill>
                  </a:rPr>
                  <a:t> </a:t>
                </a:r>
                <a:endParaRPr lang="zh-CN" altLang="zh-CN" dirty="0">
                  <a:solidFill>
                    <a:schemeClr val="accent2"/>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r>
                      <a:rPr lang="en-US" altLang="zh-CN" b="1" i="1" dirty="0">
                        <a:latin typeface="Cambria Math" panose="02040503050406030204" pitchFamily="18" charset="0"/>
                      </a:rPr>
                      <m:t>𝑸</m:t>
                    </m:r>
                  </m:oMath>
                </a14:m>
                <a:r>
                  <a:rPr lang="en-US" altLang="zh-CN" dirty="0"/>
                  <a:t>          </a:t>
                </a:r>
                <a14:m>
                  <m:oMath xmlns:m="http://schemas.openxmlformats.org/officeDocument/2006/math">
                    <m:r>
                      <a:rPr lang="en-US" altLang="zh-CN" b="1" i="1" dirty="0" smtClean="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zh-CN"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sym typeface="Symbol" panose="05050102010706020507" pitchFamily="18" charset="2"/>
                      </a:rPr>
                      <m:t>𝑹</m:t>
                    </m:r>
                    <m:r>
                      <a:rPr lang="en-US" altLang="zh-CN" b="1" i="1" dirty="0">
                        <a:solidFill>
                          <a:srgbClr val="0070C0"/>
                        </a:solidFill>
                        <a:latin typeface="Cambria Math" panose="02040503050406030204" pitchFamily="18" charset="0"/>
                      </a:rPr>
                      <m:t>) </m:t>
                    </m:r>
                  </m:oMath>
                </a14:m>
                <a:endParaRPr lang="zh-CN" altLang="zh-CN" dirty="0">
                  <a:solidFill>
                    <a:srgbClr val="0070C0"/>
                  </a:solidFill>
                </a:endParaRPr>
              </a:p>
              <a:p>
                <a:pPr marL="0" indent="0">
                  <a:buNone/>
                </a:pPr>
                <a:r>
                  <a:rPr lang="zh-CN" altLang="zh-CN" b="0" dirty="0"/>
                  <a:t>证毕</a:t>
                </a:r>
                <a:endParaRPr lang="zh-CN" altLang="en-US" b="0" dirty="0"/>
              </a:p>
            </p:txBody>
          </p:sp>
        </mc:Choice>
        <mc:Fallback xmlns="">
          <p:sp>
            <p:nvSpPr>
              <p:cNvPr id="50179" name="内容占位符 2">
                <a:extLst>
                  <a:ext uri="{FF2B5EF4-FFF2-40B4-BE49-F238E27FC236}">
                    <a16:creationId xmlns:a16="http://schemas.microsoft.com/office/drawing/2014/main" id="{60E0C568-3C31-4788-B5BD-7A4922B96F2A}"/>
                  </a:ext>
                </a:extLst>
              </p:cNvPr>
              <p:cNvSpPr>
                <a:spLocks noGrp="1" noRot="1" noChangeAspect="1" noMove="1" noResize="1" noEditPoints="1" noAdjustHandles="1" noChangeArrowheads="1" noChangeShapeType="1" noTextEdit="1"/>
              </p:cNvSpPr>
              <p:nvPr>
                <p:ph idx="1"/>
              </p:nvPr>
            </p:nvSpPr>
            <p:spPr>
              <a:blipFill>
                <a:blip r:embed="rId3"/>
                <a:stretch>
                  <a:fillRect l="-1419" t="-74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17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5778" name="标题 1">
                <a:extLst>
                  <a:ext uri="{FF2B5EF4-FFF2-40B4-BE49-F238E27FC236}">
                    <a16:creationId xmlns:a16="http://schemas.microsoft.com/office/drawing/2014/main" id="{500064F3-AE42-4D67-B44A-CBE2FB803B97}"/>
                  </a:ext>
                </a:extLst>
              </p:cNvPr>
              <p:cNvSpPr>
                <a:spLocks noGrp="1" noChangeArrowheads="1"/>
              </p:cNvSpPr>
              <p:nvPr>
                <p:ph type="title"/>
              </p:nvPr>
            </p:nvSpPr>
            <p:spPr>
              <a:xfrm>
                <a:off x="935174" y="255554"/>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4.5.32 </a:t>
                </a:r>
                <a14:m>
                  <m:oMath xmlns:m="http://schemas.openxmlformats.org/officeDocument/2006/math">
                    <m:r>
                      <a:rPr lang="en-US" altLang="zh-CN" i="1" dirty="0">
                        <a:latin typeface="Cambria Math" panose="02040503050406030204" pitchFamily="18" charset="0"/>
                      </a:rPr>
                      <m:t>⊢</m:t>
                    </m:r>
                    <m:r>
                      <a:rPr lang="pt-BR" altLang="zh-CN" sz="3200" b="1" i="1" dirty="0" smtClean="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dirty="0">
                        <a:latin typeface="Cambria Math" panose="02040503050406030204" pitchFamily="18" charset="0"/>
                        <a:cs typeface="Times New Roman" panose="02020603050405020304" pitchFamily="18" charset="0"/>
                      </a:rPr>
                      <m:t>𝑹</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𝑸</m:t>
                    </m:r>
                  </m:oMath>
                </a14:m>
                <a:endParaRPr lang="zh-CN" altLang="en-US" sz="3200" i="1" dirty="0">
                  <a:latin typeface="Times New Roman" panose="02020603050405020304" pitchFamily="18" charset="0"/>
                  <a:cs typeface="Times New Roman" panose="02020603050405020304" pitchFamily="18" charset="0"/>
                </a:endParaRPr>
              </a:p>
            </p:txBody>
          </p:sp>
        </mc:Choice>
        <mc:Fallback xmlns="">
          <p:sp>
            <p:nvSpPr>
              <p:cNvPr id="75778" name="标题 1">
                <a:extLst>
                  <a:ext uri="{FF2B5EF4-FFF2-40B4-BE49-F238E27FC236}">
                    <a16:creationId xmlns:a16="http://schemas.microsoft.com/office/drawing/2014/main" id="{500064F3-AE42-4D67-B44A-CBE2FB803B97}"/>
                  </a:ext>
                </a:extLst>
              </p:cNvPr>
              <p:cNvSpPr>
                <a:spLocks noGrp="1" noRot="1" noChangeAspect="1" noMove="1" noResize="1" noEditPoints="1" noAdjustHandles="1" noChangeArrowheads="1" noChangeShapeType="1" noTextEdit="1"/>
              </p:cNvSpPr>
              <p:nvPr>
                <p:ph type="title"/>
              </p:nvPr>
            </p:nvSpPr>
            <p:spPr>
              <a:xfrm>
                <a:off x="935174" y="255554"/>
                <a:ext cx="7446962" cy="533400"/>
              </a:xfrm>
              <a:blipFill>
                <a:blip r:embed="rId2"/>
                <a:stretch>
                  <a:fillRect l="-2455" t="-32184"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227" name="内容占位符 2">
                <a:extLst>
                  <a:ext uri="{FF2B5EF4-FFF2-40B4-BE49-F238E27FC236}">
                    <a16:creationId xmlns:a16="http://schemas.microsoft.com/office/drawing/2014/main" id="{4F90B332-EA7E-4FB7-B741-BB5B2E150B9F}"/>
                  </a:ext>
                </a:extLst>
              </p:cNvPr>
              <p:cNvSpPr>
                <a:spLocks noGrp="1" noChangeArrowheads="1"/>
              </p:cNvSpPr>
              <p:nvPr>
                <p:ph idx="1"/>
              </p:nvPr>
            </p:nvSpPr>
            <p:spPr>
              <a:xfrm>
                <a:off x="554037" y="1812131"/>
                <a:ext cx="8589963" cy="3233738"/>
              </a:xfrm>
            </p:spPr>
            <p:txBody>
              <a:bodyPr/>
              <a:lstStyle/>
              <a:p>
                <a:pPr marL="0" indent="0">
                  <a:buNone/>
                </a:pPr>
                <a:r>
                  <a:rPr lang="zh-CN" altLang="zh-CN" b="0" dirty="0"/>
                  <a:t>证明：</a:t>
                </a:r>
                <a:r>
                  <a:rPr lang="pt-BR" altLang="zh-CN"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oMath>
                </a14:m>
                <a:r>
                  <a:rPr lang="pt-BR" altLang="zh-CN" dirty="0"/>
                  <a:t>            </a:t>
                </a:r>
                <a:r>
                  <a:rPr lang="en-US" altLang="zh-CN" dirty="0">
                    <a:solidFill>
                      <a:srgbClr val="0070C0"/>
                    </a:solidFill>
                    <a:latin typeface="Kunstler Script" pitchFamily="66" charset="0"/>
                  </a:rPr>
                  <a:t>A </a:t>
                </a:r>
                <a:r>
                  <a:rPr lang="pt-BR" altLang="zh-CN" baseline="-25000" dirty="0">
                    <a:solidFill>
                      <a:srgbClr val="0070C0"/>
                    </a:solidFill>
                  </a:rPr>
                  <a:t>1</a:t>
                </a:r>
                <a:r>
                  <a:rPr lang="pt-BR" altLang="zh-CN" dirty="0">
                    <a:solidFill>
                      <a:srgbClr val="0070C0"/>
                    </a:solidFill>
                  </a:rPr>
                  <a:t> </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oMath>
                </a14:m>
                <a:r>
                  <a:rPr lang="pt-BR" altLang="zh-CN" dirty="0"/>
                  <a:t>                    </a:t>
                </a:r>
                <a14:m>
                  <m:oMath xmlns:m="http://schemas.openxmlformats.org/officeDocument/2006/math">
                    <m:r>
                      <a:rPr lang="pt-BR" altLang="zh-CN" b="1" i="1" dirty="0" smtClean="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zh-CN"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sym typeface="Symbol" panose="05050102010706020507" pitchFamily="18" charset="2"/>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oMath>
                </a14:m>
                <a:endParaRPr lang="zh-CN" altLang="zh-CN" dirty="0">
                  <a:solidFill>
                    <a:srgbClr val="0070C0"/>
                  </a:solidFill>
                </a:endParaRPr>
              </a:p>
              <a:p>
                <a:pPr marL="0" indent="0">
                  <a:buNone/>
                </a:pPr>
                <a:r>
                  <a:rPr lang="zh-CN" altLang="zh-CN" b="0" dirty="0"/>
                  <a:t>证毕</a:t>
                </a:r>
              </a:p>
              <a:p>
                <a:endParaRPr lang="zh-CN" altLang="en-US" dirty="0"/>
              </a:p>
            </p:txBody>
          </p:sp>
        </mc:Choice>
        <mc:Fallback xmlns="">
          <p:sp>
            <p:nvSpPr>
              <p:cNvPr id="52227" name="内容占位符 2">
                <a:extLst>
                  <a:ext uri="{FF2B5EF4-FFF2-40B4-BE49-F238E27FC236}">
                    <a16:creationId xmlns:a16="http://schemas.microsoft.com/office/drawing/2014/main" id="{4F90B332-EA7E-4FB7-B741-BB5B2E150B9F}"/>
                  </a:ext>
                </a:extLst>
              </p:cNvPr>
              <p:cNvSpPr>
                <a:spLocks noGrp="1" noRot="1" noChangeAspect="1" noMove="1" noResize="1" noEditPoints="1" noAdjustHandles="1" noChangeArrowheads="1" noChangeShapeType="1" noTextEdit="1"/>
              </p:cNvSpPr>
              <p:nvPr>
                <p:ph idx="1"/>
              </p:nvPr>
            </p:nvSpPr>
            <p:spPr>
              <a:xfrm>
                <a:off x="554037" y="1812131"/>
                <a:ext cx="8589963" cy="3233738"/>
              </a:xfrm>
              <a:blipFill>
                <a:blip r:embed="rId3"/>
                <a:stretch>
                  <a:fillRect l="-1490" t="-131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6802" name="标题 1">
                <a:extLst>
                  <a:ext uri="{FF2B5EF4-FFF2-40B4-BE49-F238E27FC236}">
                    <a16:creationId xmlns:a16="http://schemas.microsoft.com/office/drawing/2014/main" id="{E82E60A3-495E-4B21-A9A1-D01FA82432A9}"/>
                  </a:ext>
                </a:extLst>
              </p:cNvPr>
              <p:cNvSpPr>
                <a:spLocks noGrp="1" noChangeArrowheads="1"/>
              </p:cNvSpPr>
              <p:nvPr>
                <p:ph type="title"/>
              </p:nvPr>
            </p:nvSpPr>
            <p:spPr>
              <a:xfrm>
                <a:off x="938157" y="255555"/>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4.5.33 </a:t>
                </a:r>
                <a14:m>
                  <m:oMath xmlns:m="http://schemas.openxmlformats.org/officeDocument/2006/math">
                    <m:r>
                      <a:rPr lang="en-US" altLang="zh-CN" i="1" dirty="0">
                        <a:latin typeface="Cambria Math" panose="020405030504060302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𝑹</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𝑹</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𝑸</m:t>
                    </m:r>
                  </m:oMath>
                </a14:m>
                <a:endParaRPr lang="zh-CN" altLang="en-US" i="1" dirty="0">
                  <a:latin typeface="Times New Roman" panose="02020603050405020304" pitchFamily="18" charset="0"/>
                  <a:cs typeface="Times New Roman" panose="02020603050405020304" pitchFamily="18" charset="0"/>
                </a:endParaRPr>
              </a:p>
            </p:txBody>
          </p:sp>
        </mc:Choice>
        <mc:Fallback xmlns="">
          <p:sp>
            <p:nvSpPr>
              <p:cNvPr id="76802" name="标题 1">
                <a:extLst>
                  <a:ext uri="{FF2B5EF4-FFF2-40B4-BE49-F238E27FC236}">
                    <a16:creationId xmlns:a16="http://schemas.microsoft.com/office/drawing/2014/main" id="{E82E60A3-495E-4B21-A9A1-D01FA82432A9}"/>
                  </a:ext>
                </a:extLst>
              </p:cNvPr>
              <p:cNvSpPr>
                <a:spLocks noGrp="1" noRot="1" noChangeAspect="1" noMove="1" noResize="1" noEditPoints="1" noAdjustHandles="1" noChangeArrowheads="1" noChangeShapeType="1" noTextEdit="1"/>
              </p:cNvSpPr>
              <p:nvPr>
                <p:ph type="title"/>
              </p:nvPr>
            </p:nvSpPr>
            <p:spPr>
              <a:xfrm>
                <a:off x="938157" y="255555"/>
                <a:ext cx="7446962" cy="533400"/>
              </a:xfrm>
              <a:blipFill>
                <a:blip r:embed="rId2"/>
                <a:stretch>
                  <a:fillRect l="-2537" t="-32184"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251" name="内容占位符 2">
                <a:extLst>
                  <a:ext uri="{FF2B5EF4-FFF2-40B4-BE49-F238E27FC236}">
                    <a16:creationId xmlns:a16="http://schemas.microsoft.com/office/drawing/2014/main" id="{1BDF1808-948C-4EC3-AED4-70429FD31720}"/>
                  </a:ext>
                </a:extLst>
              </p:cNvPr>
              <p:cNvSpPr>
                <a:spLocks noGrp="1" noChangeArrowheads="1"/>
              </p:cNvSpPr>
              <p:nvPr>
                <p:ph idx="1"/>
              </p:nvPr>
            </p:nvSpPr>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oMath>
                </a14:m>
                <a:r>
                  <a:rPr lang="en-US" altLang="zh-CN" sz="2400" dirty="0"/>
                  <a:t>             </a:t>
                </a:r>
                <a14:m>
                  <m:oMath xmlns:m="http://schemas.openxmlformats.org/officeDocument/2006/math">
                    <m:r>
                      <a:rPr lang="en-US" altLang="zh-CN" sz="2400"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rPr>
                      <m:t> →¬</m:t>
                    </m:r>
                    <m:r>
                      <a:rPr lang="en-US" altLang="zh-CN" sz="2400" b="1" i="1" dirty="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rPr>
                      <m:t>) </m:t>
                    </m:r>
                  </m:oMath>
                </a14:m>
                <a:endParaRPr lang="zh-CN" altLang="zh-CN" sz="2400" dirty="0">
                  <a:solidFill>
                    <a:srgbClr val="0070C0"/>
                  </a:solidFill>
                </a:endParaRPr>
              </a:p>
              <a:p>
                <a:pPr marL="0" indent="0" algn="just">
                  <a:buNone/>
                </a:pPr>
                <a14:m>
                  <m:oMathPara xmlns:m="http://schemas.openxmlformats.org/officeDocument/2006/math">
                    <m:oMathParaPr>
                      <m:jc m:val="centerGroup"/>
                    </m:oMathParaPr>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oMath>
                  </m:oMathPara>
                </a14:m>
                <a:endParaRPr lang="en-US" altLang="zh-CN" sz="2400" dirty="0"/>
              </a:p>
              <a:p>
                <a:pPr marL="0" indent="0" algn="just">
                  <a:buNone/>
                </a:pPr>
                <a14:m>
                  <m:oMathPara xmlns:m="http://schemas.openxmlformats.org/officeDocument/2006/math">
                    <m:oMathParaPr>
                      <m:jc m:val="right"/>
                    </m:oMathParaPr>
                    <m:oMath xmlns:m="http://schemas.openxmlformats.org/officeDocument/2006/math">
                      <m:r>
                        <a:rPr lang="en-US" altLang="zh-CN" sz="2400"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rPr>
                        <m:t>) </m:t>
                      </m:r>
                    </m:oMath>
                  </m:oMathPara>
                </a14:m>
                <a:endParaRPr lang="zh-CN" altLang="zh-CN" sz="2400" dirty="0">
                  <a:solidFill>
                    <a:schemeClr val="accent2"/>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en-US" altLang="zh-CN" sz="2400" dirty="0">
                    <a:solidFill>
                      <a:schemeClr val="accent6"/>
                    </a:solidFill>
                  </a:rPr>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oMath>
                </a14:m>
                <a:r>
                  <a:rPr lang="en-US" altLang="zh-CN" sz="2400" dirty="0"/>
                  <a:t>                             </a:t>
                </a:r>
                <a14:m>
                  <m:oMath xmlns:m="http://schemas.openxmlformats.org/officeDocument/2006/math">
                    <m:r>
                      <a:rPr lang="en-US" altLang="zh-CN" sz="2400" b="1" i="1" dirty="0" smtClean="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𝑹</m:t>
                    </m:r>
                    <m:r>
                      <a:rPr lang="zh-CN"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sym typeface="Symbol" panose="05050102010706020507" pitchFamily="18" charset="2"/>
                      </a:rPr>
                      <m:t>𝑹</m:t>
                    </m:r>
                    <m:r>
                      <a:rPr lang="en-US" altLang="zh-CN" sz="2400" b="1" i="1" dirty="0">
                        <a:solidFill>
                          <a:srgbClr val="0070C0"/>
                        </a:solidFill>
                        <a:latin typeface="Cambria Math" panose="02040503050406030204" pitchFamily="18" charset="0"/>
                      </a:rPr>
                      <m:t>)</m:t>
                    </m:r>
                  </m:oMath>
                </a14:m>
                <a:endParaRPr lang="zh-CN" altLang="zh-CN" sz="2400" dirty="0">
                  <a:solidFill>
                    <a:srgbClr val="0070C0"/>
                  </a:solidFill>
                </a:endParaRPr>
              </a:p>
              <a:p>
                <a:pPr marL="0" indent="0">
                  <a:buNone/>
                </a:pPr>
                <a:r>
                  <a:rPr lang="zh-CN" altLang="zh-CN" b="0" dirty="0"/>
                  <a:t>证毕</a:t>
                </a:r>
              </a:p>
              <a:p>
                <a:pPr marL="0" indent="0">
                  <a:buNone/>
                </a:pPr>
                <a:r>
                  <a:rPr lang="en-US" altLang="zh-CN" dirty="0"/>
                  <a:t> </a:t>
                </a:r>
                <a:endParaRPr lang="zh-CN" altLang="zh-CN" dirty="0"/>
              </a:p>
              <a:p>
                <a:endParaRPr lang="zh-CN" altLang="en-US" dirty="0"/>
              </a:p>
            </p:txBody>
          </p:sp>
        </mc:Choice>
        <mc:Fallback xmlns="">
          <p:sp>
            <p:nvSpPr>
              <p:cNvPr id="53251" name="内容占位符 2">
                <a:extLst>
                  <a:ext uri="{FF2B5EF4-FFF2-40B4-BE49-F238E27FC236}">
                    <a16:creationId xmlns:a16="http://schemas.microsoft.com/office/drawing/2014/main" id="{1BDF1808-948C-4EC3-AED4-70429FD31720}"/>
                  </a:ext>
                </a:extLst>
              </p:cNvPr>
              <p:cNvSpPr>
                <a:spLocks noGrp="1" noRot="1" noChangeAspect="1" noMove="1" noResize="1" noEditPoints="1" noAdjustHandles="1" noChangeArrowheads="1" noChangeShapeType="1" noTextEdit="1"/>
              </p:cNvSpPr>
              <p:nvPr>
                <p:ph idx="1"/>
              </p:nvPr>
            </p:nvSpPr>
            <p:spPr>
              <a:blipFill>
                <a:blip r:embed="rId3"/>
                <a:stretch>
                  <a:fillRect l="-1419" t="-74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2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7826" name="标题 1">
                <a:extLst>
                  <a:ext uri="{FF2B5EF4-FFF2-40B4-BE49-F238E27FC236}">
                    <a16:creationId xmlns:a16="http://schemas.microsoft.com/office/drawing/2014/main" id="{17B12C46-53D8-4312-9783-E5F9C06A71F1}"/>
                  </a:ext>
                </a:extLst>
              </p:cNvPr>
              <p:cNvSpPr>
                <a:spLocks noGrp="1" noChangeArrowheads="1"/>
              </p:cNvSpPr>
              <p:nvPr>
                <p:ph type="title"/>
              </p:nvPr>
            </p:nvSpPr>
            <p:spPr>
              <a:xfrm>
                <a:off x="925127" y="245505"/>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4.5.34 </a:t>
                </a:r>
                <a14:m>
                  <m:oMath xmlns:m="http://schemas.openxmlformats.org/officeDocument/2006/math">
                    <m:r>
                      <a:rPr lang="en-US" altLang="zh-CN" i="1" dirty="0">
                        <a:latin typeface="Cambria Math" panose="020405030504060302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𝑹</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𝑸</m:t>
                    </m:r>
                  </m:oMath>
                </a14:m>
                <a:endParaRPr lang="zh-CN" altLang="en-US" i="1" dirty="0">
                  <a:latin typeface="Times New Roman" panose="02020603050405020304" pitchFamily="18" charset="0"/>
                  <a:cs typeface="Times New Roman" panose="02020603050405020304" pitchFamily="18" charset="0"/>
                </a:endParaRPr>
              </a:p>
            </p:txBody>
          </p:sp>
        </mc:Choice>
        <mc:Fallback xmlns="">
          <p:sp>
            <p:nvSpPr>
              <p:cNvPr id="77826" name="标题 1">
                <a:extLst>
                  <a:ext uri="{FF2B5EF4-FFF2-40B4-BE49-F238E27FC236}">
                    <a16:creationId xmlns:a16="http://schemas.microsoft.com/office/drawing/2014/main" id="{17B12C46-53D8-4312-9783-E5F9C06A71F1}"/>
                  </a:ext>
                </a:extLst>
              </p:cNvPr>
              <p:cNvSpPr>
                <a:spLocks noGrp="1" noRot="1" noChangeAspect="1" noMove="1" noResize="1" noEditPoints="1" noAdjustHandles="1" noChangeArrowheads="1" noChangeShapeType="1" noTextEdit="1"/>
              </p:cNvSpPr>
              <p:nvPr>
                <p:ph type="title"/>
              </p:nvPr>
            </p:nvSpPr>
            <p:spPr>
              <a:xfrm>
                <a:off x="925127" y="245505"/>
                <a:ext cx="7446962" cy="533400"/>
              </a:xfrm>
              <a:blipFill>
                <a:blip r:embed="rId2"/>
                <a:stretch>
                  <a:fillRect l="-2539"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75" name="内容占位符 2">
                <a:extLst>
                  <a:ext uri="{FF2B5EF4-FFF2-40B4-BE49-F238E27FC236}">
                    <a16:creationId xmlns:a16="http://schemas.microsoft.com/office/drawing/2014/main" id="{03E09818-11F1-4932-A85C-F6EB947D591D}"/>
                  </a:ext>
                </a:extLst>
              </p:cNvPr>
              <p:cNvSpPr>
                <a:spLocks noGrp="1" noChangeArrowheads="1"/>
              </p:cNvSpPr>
              <p:nvPr>
                <p:ph idx="1"/>
              </p:nvPr>
            </p:nvSpPr>
            <p:spPr>
              <a:xfrm>
                <a:off x="276225" y="946150"/>
                <a:ext cx="8867775" cy="5716588"/>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oMath>
                </a14:m>
                <a:r>
                  <a:rPr lang="en-US" altLang="zh-CN" dirty="0"/>
                  <a:t>                  </a:t>
                </a:r>
                <a:r>
                  <a:rPr lang="en-US" altLang="zh-CN" dirty="0">
                    <a:solidFill>
                      <a:srgbClr val="0070C0"/>
                    </a:solidFill>
                    <a:latin typeface="Palace Script MT" panose="030303020206070C0B05" pitchFamily="66" charset="0"/>
                  </a:rPr>
                  <a:t>A</a:t>
                </a:r>
                <a:r>
                  <a:rPr lang="en-US" altLang="zh-CN" baseline="-25000" dirty="0">
                    <a:solidFill>
                      <a:srgbClr val="0070C0"/>
                    </a:solidFill>
                  </a:rPr>
                  <a:t>1</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14:m>
                  <m:oMath xmlns:m="http://schemas.openxmlformats.org/officeDocument/2006/math">
                    <m:r>
                      <a:rPr lang="en-US" altLang="zh-CN"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rPr>
                      <m:t>)</m:t>
                    </m:r>
                  </m:oMath>
                </a14:m>
                <a:r>
                  <a:rPr lang="en-US" altLang="zh-CN" dirty="0">
                    <a:solidFill>
                      <a:srgbClr val="0070C0"/>
                    </a:solidFill>
                  </a:rPr>
                  <a:t> </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pt-BR" altLang="zh-CN" b="1" i="1" dirty="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pt-BR"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baseline="-25000" dirty="0">
                  <a:solidFill>
                    <a:srgbClr val="0070C0"/>
                  </a:solidFill>
                </a:endParaRPr>
              </a:p>
              <a:p>
                <a:pPr marL="0" indent="0" algn="just">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oMath>
                </a14:m>
                <a:r>
                  <a:rPr lang="en-US" altLang="zh-CN" dirty="0"/>
                  <a:t>        </a:t>
                </a:r>
              </a:p>
              <a:p>
                <a:pPr marL="0" indent="0" algn="just">
                  <a:buNone/>
                </a:pPr>
                <a14:m>
                  <m:oMathPara xmlns:m="http://schemas.openxmlformats.org/officeDocument/2006/math">
                    <m:oMathParaPr>
                      <m:jc m:val="right"/>
                    </m:oMathParaPr>
                    <m:oMath xmlns:m="http://schemas.openxmlformats.org/officeDocument/2006/math">
                      <m:r>
                        <a:rPr lang="en-US" altLang="zh-CN"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rPr>
                        <m:t>) </m:t>
                      </m:r>
                    </m:oMath>
                  </m:oMathPara>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𝟓</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𝟒</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𝟓</m:t>
                        </m:r>
                      </m:sub>
                    </m:sSub>
                  </m:oMath>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𝟔</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oMath>
                </a14:m>
                <a:r>
                  <a:rPr lang="en-US" altLang="zh-CN" dirty="0"/>
                  <a:t>                            </a:t>
                </a:r>
                <a14:m>
                  <m:oMath xmlns:m="http://schemas.openxmlformats.org/officeDocument/2006/math">
                    <m:r>
                      <a:rPr lang="en-US" altLang="zh-CN" b="1" i="1" dirty="0" smtClean="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zh-CN"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sym typeface="Symbol" panose="05050102010706020507" pitchFamily="18" charset="2"/>
                      </a:rPr>
                      <m:t>𝑹</m:t>
                    </m:r>
                    <m:r>
                      <a:rPr lang="en-US" altLang="zh-CN" b="1" i="1" dirty="0">
                        <a:solidFill>
                          <a:srgbClr val="0070C0"/>
                        </a:solidFill>
                        <a:latin typeface="Cambria Math" panose="02040503050406030204" pitchFamily="18" charset="0"/>
                      </a:rPr>
                      <m:t>)</m:t>
                    </m:r>
                  </m:oMath>
                </a14:m>
                <a:r>
                  <a:rPr lang="en-US" altLang="zh-CN" dirty="0">
                    <a:solidFill>
                      <a:srgbClr val="0070C0"/>
                    </a:solidFill>
                  </a:rPr>
                  <a:t> </a:t>
                </a:r>
                <a:endParaRPr lang="zh-CN" altLang="zh-CN" dirty="0">
                  <a:solidFill>
                    <a:srgbClr val="0070C0"/>
                  </a:solidFill>
                </a:endParaRPr>
              </a:p>
              <a:p>
                <a:pPr marL="0" indent="0">
                  <a:buNone/>
                </a:pPr>
                <a:r>
                  <a:rPr lang="zh-CN" altLang="zh-CN" b="0" dirty="0"/>
                  <a:t>证毕</a:t>
                </a:r>
              </a:p>
              <a:p>
                <a:endParaRPr lang="zh-CN" altLang="en-US" dirty="0"/>
              </a:p>
            </p:txBody>
          </p:sp>
        </mc:Choice>
        <mc:Fallback xmlns="">
          <p:sp>
            <p:nvSpPr>
              <p:cNvPr id="54275" name="内容占位符 2">
                <a:extLst>
                  <a:ext uri="{FF2B5EF4-FFF2-40B4-BE49-F238E27FC236}">
                    <a16:creationId xmlns:a16="http://schemas.microsoft.com/office/drawing/2014/main" id="{03E09818-11F1-4932-A85C-F6EB947D591D}"/>
                  </a:ext>
                </a:extLst>
              </p:cNvPr>
              <p:cNvSpPr>
                <a:spLocks noGrp="1" noRot="1" noChangeAspect="1" noMove="1" noResize="1" noEditPoints="1" noAdjustHandles="1" noChangeArrowheads="1" noChangeShapeType="1" noTextEdit="1"/>
              </p:cNvSpPr>
              <p:nvPr>
                <p:ph idx="1"/>
              </p:nvPr>
            </p:nvSpPr>
            <p:spPr>
              <a:xfrm>
                <a:off x="276225" y="946150"/>
                <a:ext cx="8867775" cy="5716588"/>
              </a:xfrm>
              <a:blipFill>
                <a:blip r:embed="rId3"/>
                <a:stretch>
                  <a:fillRect l="-1375" t="-74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2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2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2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2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B90C1-EE92-E049-A1E8-684272973DEC}"/>
              </a:ext>
            </a:extLst>
          </p:cNvPr>
          <p:cNvSpPr>
            <a:spLocks noGrp="1"/>
          </p:cNvSpPr>
          <p:nvPr>
            <p:ph type="title"/>
          </p:nvPr>
        </p:nvSpPr>
        <p:spPr/>
        <p:txBody>
          <a:bodyPr/>
          <a:lstStyle/>
          <a:p>
            <a:r>
              <a:rPr kumimoji="1" lang="zh-CN" altLang="en-US" dirty="0"/>
              <a:t>公理系统</a:t>
            </a:r>
          </a:p>
        </p:txBody>
      </p:sp>
      <p:sp>
        <p:nvSpPr>
          <p:cNvPr id="3" name="内容占位符 2">
            <a:extLst>
              <a:ext uri="{FF2B5EF4-FFF2-40B4-BE49-F238E27FC236}">
                <a16:creationId xmlns:a16="http://schemas.microsoft.com/office/drawing/2014/main" id="{D1C53F81-CE4E-3E4A-AA29-DCA812274BD9}"/>
              </a:ext>
            </a:extLst>
          </p:cNvPr>
          <p:cNvSpPr>
            <a:spLocks noGrp="1"/>
          </p:cNvSpPr>
          <p:nvPr>
            <p:ph idx="1"/>
          </p:nvPr>
        </p:nvSpPr>
        <p:spPr>
          <a:xfrm>
            <a:off x="236469" y="946150"/>
            <a:ext cx="8867775" cy="5716588"/>
          </a:xfrm>
        </p:spPr>
        <p:txBody>
          <a:bodyPr/>
          <a:lstStyle/>
          <a:p>
            <a:endParaRPr kumimoji="1" lang="en-US" altLang="zh-CN" dirty="0"/>
          </a:p>
          <a:p>
            <a:endParaRPr kumimoji="1" lang="en-US" altLang="zh-CN" dirty="0"/>
          </a:p>
          <a:p>
            <a:endParaRPr kumimoji="1" lang="en-US" altLang="zh-CN" dirty="0"/>
          </a:p>
          <a:p>
            <a:pPr marL="311150" indent="-311150" defTabSz="755650" eaLnBrk="1" hangingPunct="1"/>
            <a:r>
              <a:rPr lang="zh-CN" altLang="en-US" b="0" dirty="0"/>
              <a:t>公理系统的组成：</a:t>
            </a:r>
          </a:p>
          <a:p>
            <a:pPr marL="674688" lvl="1" indent="-249238" defTabSz="755650" eaLnBrk="1" hangingPunct="1"/>
            <a:r>
              <a:rPr lang="zh-CN" altLang="en-US" sz="2800" dirty="0">
                <a:solidFill>
                  <a:srgbClr val="0070C0"/>
                </a:solidFill>
              </a:rPr>
              <a:t>符号集</a:t>
            </a:r>
            <a:r>
              <a:rPr lang="zh-CN" altLang="en-US" sz="2800" b="0" dirty="0"/>
              <a:t>；</a:t>
            </a:r>
            <a:endParaRPr lang="en-US" altLang="zh-CN" sz="2800" b="0" dirty="0"/>
          </a:p>
          <a:p>
            <a:pPr marL="674688" lvl="1" indent="-249238" defTabSz="755650" eaLnBrk="1" hangingPunct="1"/>
            <a:r>
              <a:rPr lang="zh-CN" altLang="en-US" sz="2800" dirty="0">
                <a:solidFill>
                  <a:srgbClr val="0070C0"/>
                </a:solidFill>
              </a:rPr>
              <a:t>公式集</a:t>
            </a:r>
            <a:r>
              <a:rPr lang="zh-CN" altLang="en-US" sz="2800" b="0" dirty="0"/>
              <a:t>，公式是用于表达命题的符号串；</a:t>
            </a:r>
            <a:endParaRPr lang="en-US" altLang="zh-CN" sz="2800" b="0" dirty="0"/>
          </a:p>
          <a:p>
            <a:pPr marL="674688" lvl="1" indent="-249238" defTabSz="755650" eaLnBrk="1" hangingPunct="1"/>
            <a:r>
              <a:rPr lang="zh-CN" altLang="en-US" sz="2800" dirty="0">
                <a:solidFill>
                  <a:srgbClr val="0070C0"/>
                </a:solidFill>
              </a:rPr>
              <a:t>公理集</a:t>
            </a:r>
            <a:r>
              <a:rPr lang="zh-CN" altLang="en-US" sz="2800" b="0" dirty="0"/>
              <a:t>，是公式集的真子集</a:t>
            </a:r>
          </a:p>
          <a:p>
            <a:pPr marL="1038225" lvl="2" indent="-206375" defTabSz="755650" eaLnBrk="1" hangingPunct="1"/>
            <a:r>
              <a:rPr lang="zh-CN" altLang="en-US" sz="2800" b="0" dirty="0"/>
              <a:t>公理是用于表达推理由之出发的初始肯定命题；</a:t>
            </a:r>
          </a:p>
          <a:p>
            <a:pPr marL="674688" lvl="1" indent="-249238" defTabSz="755650" eaLnBrk="1" hangingPunct="1"/>
            <a:r>
              <a:rPr lang="zh-CN" altLang="en-US" sz="2800" dirty="0">
                <a:solidFill>
                  <a:srgbClr val="0070C0"/>
                </a:solidFill>
              </a:rPr>
              <a:t>推理规则集</a:t>
            </a:r>
          </a:p>
          <a:p>
            <a:pPr marL="1038225" lvl="2" indent="-206375" defTabSz="755650" eaLnBrk="1" hangingPunct="1"/>
            <a:r>
              <a:rPr lang="zh-CN" altLang="en-US" sz="2800" b="0" dirty="0"/>
              <a:t>推理规则是由公理及已证定理得出新定理的规则；</a:t>
            </a:r>
          </a:p>
          <a:p>
            <a:pPr marL="674688" lvl="1" indent="-249238" defTabSz="755650" eaLnBrk="1" hangingPunct="1"/>
            <a:r>
              <a:rPr lang="zh-CN" altLang="en-US" sz="2800" dirty="0">
                <a:solidFill>
                  <a:srgbClr val="0070C0"/>
                </a:solidFill>
              </a:rPr>
              <a:t>定理集</a:t>
            </a:r>
            <a:r>
              <a:rPr lang="zh-CN" altLang="en-US" sz="2800" b="0" dirty="0"/>
              <a:t>，表达了本系统肯定的所有命题．</a:t>
            </a:r>
            <a:endParaRPr lang="en-US" altLang="zh-CN" sz="2800" b="0" dirty="0"/>
          </a:p>
        </p:txBody>
      </p:sp>
      <p:sp>
        <p:nvSpPr>
          <p:cNvPr id="4" name="矩形 3">
            <a:extLst>
              <a:ext uri="{FF2B5EF4-FFF2-40B4-BE49-F238E27FC236}">
                <a16:creationId xmlns:a16="http://schemas.microsoft.com/office/drawing/2014/main" id="{64631B99-B9D6-544A-A735-ED32EC4DDC9D}"/>
              </a:ext>
            </a:extLst>
          </p:cNvPr>
          <p:cNvSpPr/>
          <p:nvPr/>
        </p:nvSpPr>
        <p:spPr>
          <a:xfrm>
            <a:off x="236468" y="1177262"/>
            <a:ext cx="8867775" cy="1126462"/>
          </a:xfrm>
          <a:prstGeom prst="rect">
            <a:avLst/>
          </a:prstGeom>
          <a:ln w="19050">
            <a:noFill/>
          </a:ln>
        </p:spPr>
        <p:txBody>
          <a:bodyPr wrap="square">
            <a:spAutoFit/>
          </a:bodyPr>
          <a:lstStyle/>
          <a:p>
            <a:pPr>
              <a:lnSpc>
                <a:spcPct val="120000"/>
              </a:lnSpc>
            </a:pPr>
            <a:r>
              <a:rPr lang="zh-CN" altLang="en-US"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4.1.1 </a:t>
            </a:r>
            <a:r>
              <a:rPr kumimoji="1" lang="zh-CN" altLang="en-US" sz="2800" dirty="0">
                <a:latin typeface="黑体" panose="02010609060101010101" pitchFamily="49" charset="-122"/>
                <a:ea typeface="黑体" panose="02010609060101010101" pitchFamily="49" charset="-122"/>
              </a:rPr>
              <a:t>从</a:t>
            </a:r>
            <a:r>
              <a:rPr kumimoji="1" lang="zh-CN" altLang="en-US" sz="2800" dirty="0">
                <a:solidFill>
                  <a:srgbClr val="0070C0"/>
                </a:solidFill>
                <a:latin typeface="黑体" panose="02010609060101010101" pitchFamily="49" charset="-122"/>
                <a:ea typeface="黑体" panose="02010609060101010101" pitchFamily="49" charset="-122"/>
              </a:rPr>
              <a:t>一些公理</a:t>
            </a:r>
            <a:r>
              <a:rPr kumimoji="1" lang="zh-CN" altLang="en-US" sz="2800" dirty="0">
                <a:latin typeface="黑体" panose="02010609060101010101" pitchFamily="49" charset="-122"/>
                <a:ea typeface="黑体" panose="02010609060101010101" pitchFamily="49" charset="-122"/>
              </a:rPr>
              <a:t>出发，根据</a:t>
            </a:r>
            <a:r>
              <a:rPr kumimoji="1" lang="zh-CN" altLang="en-US" sz="2800" dirty="0">
                <a:solidFill>
                  <a:srgbClr val="0070C0"/>
                </a:solidFill>
                <a:latin typeface="黑体" panose="02010609060101010101" pitchFamily="49" charset="-122"/>
                <a:ea typeface="黑体" panose="02010609060101010101" pitchFamily="49" charset="-122"/>
              </a:rPr>
              <a:t>演绎定理</a:t>
            </a:r>
            <a:r>
              <a:rPr kumimoji="1" lang="zh-CN" altLang="en-US" sz="2800" dirty="0">
                <a:latin typeface="黑体" panose="02010609060101010101" pitchFamily="49" charset="-122"/>
                <a:ea typeface="黑体" panose="02010609060101010101" pitchFamily="49" charset="-122"/>
              </a:rPr>
              <a:t>，推导出一系列</a:t>
            </a:r>
            <a:r>
              <a:rPr kumimoji="1" lang="zh-CN" altLang="en-US" sz="2800" dirty="0">
                <a:solidFill>
                  <a:srgbClr val="0070C0"/>
                </a:solidFill>
                <a:latin typeface="黑体" panose="02010609060101010101" pitchFamily="49" charset="-122"/>
                <a:ea typeface="黑体" panose="02010609060101010101" pitchFamily="49" charset="-122"/>
              </a:rPr>
              <a:t>定理</a:t>
            </a:r>
            <a:r>
              <a:rPr kumimoji="1" lang="zh-CN" altLang="en-US" sz="2800" dirty="0">
                <a:latin typeface="黑体" panose="02010609060101010101" pitchFamily="49" charset="-122"/>
                <a:ea typeface="黑体" panose="02010609060101010101" pitchFamily="49" charset="-122"/>
              </a:rPr>
              <a:t>，由此形成的</a:t>
            </a:r>
            <a:r>
              <a:rPr kumimoji="1" lang="zh-CN" altLang="en-US" sz="2800" dirty="0">
                <a:solidFill>
                  <a:srgbClr val="0070C0"/>
                </a:solidFill>
                <a:latin typeface="黑体" panose="02010609060101010101" pitchFamily="49" charset="-122"/>
                <a:ea typeface="黑体" panose="02010609060101010101" pitchFamily="49" charset="-122"/>
              </a:rPr>
              <a:t>演绎体系</a:t>
            </a:r>
            <a:r>
              <a:rPr kumimoji="1" lang="zh-CN" altLang="en-US" sz="2800" dirty="0">
                <a:latin typeface="黑体" panose="02010609060101010101" pitchFamily="49" charset="-122"/>
                <a:ea typeface="黑体" panose="02010609060101010101" pitchFamily="49" charset="-122"/>
              </a:rPr>
              <a:t>，称为</a:t>
            </a:r>
            <a:r>
              <a:rPr kumimoji="1" lang="zh-CN" altLang="en-US" sz="2800" dirty="0">
                <a:solidFill>
                  <a:srgbClr val="0070C0"/>
                </a:solidFill>
                <a:latin typeface="黑体" panose="02010609060101010101" pitchFamily="49" charset="-122"/>
                <a:ea typeface="黑体" panose="02010609060101010101" pitchFamily="49" charset="-122"/>
              </a:rPr>
              <a:t>公理系统</a:t>
            </a:r>
            <a:r>
              <a:rPr kumimoji="1" lang="zh-CN" altLang="en-US" sz="2800" dirty="0">
                <a:latin typeface="黑体" panose="02010609060101010101" pitchFamily="49" charset="-122"/>
                <a:ea typeface="黑体" panose="02010609060101010101" pitchFamily="49" charset="-122"/>
              </a:rPr>
              <a:t>．</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98749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7826" name="标题 1">
                <a:extLst>
                  <a:ext uri="{FF2B5EF4-FFF2-40B4-BE49-F238E27FC236}">
                    <a16:creationId xmlns:a16="http://schemas.microsoft.com/office/drawing/2014/main" id="{17B12C46-53D8-4312-9783-E5F9C06A71F1}"/>
                  </a:ext>
                </a:extLst>
              </p:cNvPr>
              <p:cNvSpPr>
                <a:spLocks noGrp="1" noChangeArrowheads="1"/>
              </p:cNvSpPr>
              <p:nvPr>
                <p:ph type="title"/>
              </p:nvPr>
            </p:nvSpPr>
            <p:spPr>
              <a:xfrm>
                <a:off x="925127" y="245505"/>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dirty="0">
                        <a:latin typeface="Cambria Math" panose="020405030504060302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𝑹</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latin typeface="Cambria Math" panose="02040503050406030204" pitchFamily="18" charset="0"/>
                        <a:cs typeface="Times New Roman" panose="02020603050405020304" pitchFamily="18" charset="0"/>
                        <a:sym typeface="Symbol" panose="05050102010706020507" pitchFamily="18" charset="2"/>
                      </a:rPr>
                      <m:t>𝑹</m:t>
                    </m:r>
                  </m:oMath>
                </a14:m>
                <a:endParaRPr lang="zh-CN" altLang="en-US" sz="3200" i="1" dirty="0">
                  <a:latin typeface="Times New Roman" panose="02020603050405020304" pitchFamily="18" charset="0"/>
                  <a:cs typeface="Times New Roman" panose="02020603050405020304" pitchFamily="18" charset="0"/>
                </a:endParaRPr>
              </a:p>
            </p:txBody>
          </p:sp>
        </mc:Choice>
        <mc:Fallback xmlns="">
          <p:sp>
            <p:nvSpPr>
              <p:cNvPr id="77826" name="标题 1">
                <a:extLst>
                  <a:ext uri="{FF2B5EF4-FFF2-40B4-BE49-F238E27FC236}">
                    <a16:creationId xmlns:a16="http://schemas.microsoft.com/office/drawing/2014/main" id="{17B12C46-53D8-4312-9783-E5F9C06A71F1}"/>
                  </a:ext>
                </a:extLst>
              </p:cNvPr>
              <p:cNvSpPr>
                <a:spLocks noGrp="1" noRot="1" noChangeAspect="1" noMove="1" noResize="1" noEditPoints="1" noAdjustHandles="1" noChangeArrowheads="1" noChangeShapeType="1" noTextEdit="1"/>
              </p:cNvSpPr>
              <p:nvPr>
                <p:ph type="title"/>
              </p:nvPr>
            </p:nvSpPr>
            <p:spPr>
              <a:xfrm>
                <a:off x="925127" y="245505"/>
                <a:ext cx="7446962" cy="533400"/>
              </a:xfrm>
              <a:blipFill>
                <a:blip r:embed="rId2"/>
                <a:stretch>
                  <a:fillRect l="-2539" t="-31818" b="-488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75" name="内容占位符 2">
                <a:extLst>
                  <a:ext uri="{FF2B5EF4-FFF2-40B4-BE49-F238E27FC236}">
                    <a16:creationId xmlns:a16="http://schemas.microsoft.com/office/drawing/2014/main" id="{03E09818-11F1-4932-A85C-F6EB947D591D}"/>
                  </a:ext>
                </a:extLst>
              </p:cNvPr>
              <p:cNvSpPr>
                <a:spLocks noGrp="1" noChangeArrowheads="1"/>
              </p:cNvSpPr>
              <p:nvPr>
                <p:ph idx="1"/>
              </p:nvPr>
            </p:nvSpPr>
            <p:spPr>
              <a:xfrm>
                <a:off x="276225" y="946150"/>
                <a:ext cx="8867775" cy="5716588"/>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r>
                  <a:rPr lang="en-US" altLang="zh-CN" dirty="0">
                    <a:solidFill>
                      <a:srgbClr val="0070C0"/>
                    </a:solidFill>
                    <a:latin typeface="Palace Script MT" panose="030303020206070C0B05" pitchFamily="66" charset="0"/>
                  </a:rPr>
                  <a:t>A</a:t>
                </a:r>
                <a:r>
                  <a:rPr lang="en-US" altLang="zh-CN" baseline="-25000" dirty="0">
                    <a:solidFill>
                      <a:srgbClr val="0070C0"/>
                    </a:solidFill>
                  </a:rPr>
                  <a:t>1</a:t>
                </a:r>
                <a:endParaRPr lang="zh-CN" altLang="zh-CN" baseline="-25000" dirty="0">
                  <a:solidFill>
                    <a:srgbClr val="0070C0"/>
                  </a:solidFill>
                </a:endParaRPr>
              </a:p>
              <a:p>
                <a:pPr marL="0" indent="0" algn="just">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p>
              <a:p>
                <a:pPr marL="0" indent="0" algn="just">
                  <a:buNone/>
                </a:pPr>
                <a14:m>
                  <m:oMathPara xmlns:m="http://schemas.openxmlformats.org/officeDocument/2006/math">
                    <m:oMathParaPr>
                      <m:jc m:val="right"/>
                    </m:oMathParaPr>
                    <m:oMath xmlns:m="http://schemas.openxmlformats.org/officeDocument/2006/math">
                      <m:r>
                        <a:rPr lang="en-US" altLang="zh-CN"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rPr>
                        <m:t>) </m:t>
                      </m:r>
                    </m:oMath>
                  </m:oMathPara>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smtClean="0">
                        <a:latin typeface="Cambria Math" panose="02040503050406030204" pitchFamily="18" charset="0"/>
                      </a:rPr>
                      <m:t>𝑹</m:t>
                    </m:r>
                  </m:oMath>
                </a14:m>
                <a:r>
                  <a:rPr lang="en-US" altLang="zh-CN" dirty="0"/>
                  <a:t>                            </a:t>
                </a:r>
                <a14:m>
                  <m:oMath xmlns:m="http://schemas.openxmlformats.org/officeDocument/2006/math">
                    <m:r>
                      <a:rPr lang="en-US" altLang="zh-CN" b="1" i="1" dirty="0" smtClean="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zh-CN"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sym typeface="Symbol" panose="05050102010706020507" pitchFamily="18" charset="2"/>
                      </a:rPr>
                      <m:t>𝑹</m:t>
                    </m:r>
                    <m:r>
                      <a:rPr lang="en-US" altLang="zh-CN" b="1" i="1" dirty="0">
                        <a:solidFill>
                          <a:srgbClr val="0070C0"/>
                        </a:solidFill>
                        <a:latin typeface="Cambria Math" panose="02040503050406030204" pitchFamily="18" charset="0"/>
                      </a:rPr>
                      <m:t>)</m:t>
                    </m:r>
                  </m:oMath>
                </a14:m>
                <a:r>
                  <a:rPr lang="en-US" altLang="zh-CN" dirty="0">
                    <a:solidFill>
                      <a:srgbClr val="0070C0"/>
                    </a:solidFill>
                  </a:rPr>
                  <a:t> </a:t>
                </a:r>
                <a:endParaRPr lang="zh-CN" altLang="zh-CN" dirty="0">
                  <a:solidFill>
                    <a:srgbClr val="0070C0"/>
                  </a:solidFill>
                </a:endParaRPr>
              </a:p>
              <a:p>
                <a:pPr marL="0" indent="0">
                  <a:buNone/>
                </a:pPr>
                <a:r>
                  <a:rPr lang="zh-CN" altLang="zh-CN" b="0" dirty="0"/>
                  <a:t>证毕</a:t>
                </a:r>
              </a:p>
              <a:p>
                <a:endParaRPr lang="zh-CN" altLang="en-US" dirty="0"/>
              </a:p>
            </p:txBody>
          </p:sp>
        </mc:Choice>
        <mc:Fallback xmlns="">
          <p:sp>
            <p:nvSpPr>
              <p:cNvPr id="54275" name="内容占位符 2">
                <a:extLst>
                  <a:ext uri="{FF2B5EF4-FFF2-40B4-BE49-F238E27FC236}">
                    <a16:creationId xmlns:a16="http://schemas.microsoft.com/office/drawing/2014/main" id="{03E09818-11F1-4932-A85C-F6EB947D591D}"/>
                  </a:ext>
                </a:extLst>
              </p:cNvPr>
              <p:cNvSpPr>
                <a:spLocks noGrp="1" noRot="1" noChangeAspect="1" noMove="1" noResize="1" noEditPoints="1" noAdjustHandles="1" noChangeArrowheads="1" noChangeShapeType="1" noTextEdit="1"/>
              </p:cNvSpPr>
              <p:nvPr>
                <p:ph idx="1"/>
              </p:nvPr>
            </p:nvSpPr>
            <p:spPr>
              <a:xfrm>
                <a:off x="276225" y="946150"/>
                <a:ext cx="8867775" cy="5716588"/>
              </a:xfrm>
              <a:blipFill>
                <a:blip r:embed="rId3"/>
                <a:stretch>
                  <a:fillRect l="-1375" t="-7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5186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2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2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8850" name="标题 1">
                <a:extLst>
                  <a:ext uri="{FF2B5EF4-FFF2-40B4-BE49-F238E27FC236}">
                    <a16:creationId xmlns:a16="http://schemas.microsoft.com/office/drawing/2014/main" id="{F62233DA-BF1E-47D4-A525-68ECD1156136}"/>
                  </a:ext>
                </a:extLst>
              </p:cNvPr>
              <p:cNvSpPr>
                <a:spLocks noGrp="1" noChangeArrowheads="1"/>
              </p:cNvSpPr>
              <p:nvPr>
                <p:ph type="title"/>
              </p:nvPr>
            </p:nvSpPr>
            <p:spPr>
              <a:xfrm>
                <a:off x="928111" y="247181"/>
                <a:ext cx="8215890"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4.5.35 </a:t>
                </a:r>
                <a14:m>
                  <m:oMath xmlns:m="http://schemas.openxmlformats.org/officeDocument/2006/math">
                    <m:r>
                      <a:rPr lang="en-US" altLang="zh-CN" sz="3200" i="1" dirty="0">
                        <a:latin typeface="Cambria Math" panose="02040503050406030204" pitchFamily="18" charset="0"/>
                      </a:rPr>
                      <m:t>⊢</m:t>
                    </m:r>
                    <m:r>
                      <a:rPr lang="pt-BR" altLang="zh-CN" sz="3200" b="1" i="1" dirty="0" smtClean="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𝑷</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𝑸</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dirty="0">
                        <a:latin typeface="Cambria Math" panose="02040503050406030204" pitchFamily="18" charset="0"/>
                        <a:cs typeface="Times New Roman" panose="02020603050405020304" pitchFamily="18" charset="0"/>
                      </a:rPr>
                      <m:t>𝑹</m:t>
                    </m:r>
                    <m:r>
                      <a:rPr lang="pt-BR" altLang="zh-CN" sz="3200"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𝑷</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𝑸</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𝑹</m:t>
                    </m:r>
                    <m:r>
                      <a:rPr lang="pt-BR" altLang="zh-CN" sz="3200" b="1" i="1" dirty="0">
                        <a:latin typeface="Cambria Math" panose="02040503050406030204" pitchFamily="18" charset="0"/>
                        <a:cs typeface="Times New Roman" panose="02020603050405020304" pitchFamily="18" charset="0"/>
                      </a:rPr>
                      <m:t>))</m:t>
                    </m:r>
                  </m:oMath>
                </a14:m>
                <a:endParaRPr lang="zh-CN" altLang="en-US" sz="3200" dirty="0">
                  <a:latin typeface="Times New Roman" panose="02020603050405020304" pitchFamily="18" charset="0"/>
                  <a:cs typeface="Times New Roman" panose="02020603050405020304" pitchFamily="18" charset="0"/>
                </a:endParaRPr>
              </a:p>
            </p:txBody>
          </p:sp>
        </mc:Choice>
        <mc:Fallback xmlns="">
          <p:sp>
            <p:nvSpPr>
              <p:cNvPr id="78850" name="标题 1">
                <a:extLst>
                  <a:ext uri="{FF2B5EF4-FFF2-40B4-BE49-F238E27FC236}">
                    <a16:creationId xmlns:a16="http://schemas.microsoft.com/office/drawing/2014/main" id="{F62233DA-BF1E-47D4-A525-68ECD1156136}"/>
                  </a:ext>
                </a:extLst>
              </p:cNvPr>
              <p:cNvSpPr>
                <a:spLocks noGrp="1" noRot="1" noChangeAspect="1" noMove="1" noResize="1" noEditPoints="1" noAdjustHandles="1" noChangeArrowheads="1" noChangeShapeType="1" noTextEdit="1"/>
              </p:cNvSpPr>
              <p:nvPr>
                <p:ph type="title"/>
              </p:nvPr>
            </p:nvSpPr>
            <p:spPr>
              <a:xfrm>
                <a:off x="928111" y="247181"/>
                <a:ext cx="8215890" cy="533400"/>
              </a:xfrm>
              <a:blipFill>
                <a:blip r:embed="rId2"/>
                <a:stretch>
                  <a:fillRect l="-2226" t="-33333"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803" name="内容占位符 2">
                <a:extLst>
                  <a:ext uri="{FF2B5EF4-FFF2-40B4-BE49-F238E27FC236}">
                    <a16:creationId xmlns:a16="http://schemas.microsoft.com/office/drawing/2014/main" id="{D5B421D3-02D6-48B3-804F-537331E5BF1F}"/>
                  </a:ext>
                </a:extLst>
              </p:cNvPr>
              <p:cNvSpPr>
                <a:spLocks noGrp="1" noChangeArrowheads="1"/>
              </p:cNvSpPr>
              <p:nvPr>
                <p:ph idx="1"/>
              </p:nvPr>
            </p:nvSpPr>
            <p:spPr>
              <a:xfrm>
                <a:off x="1" y="934107"/>
                <a:ext cx="9144000" cy="5676712"/>
              </a:xfrm>
            </p:spPr>
            <p:txBody>
              <a:bodyPr/>
              <a:lstStyle/>
              <a:p>
                <a:pPr marL="0" indent="0">
                  <a:lnSpc>
                    <a:spcPct val="110000"/>
                  </a:lnSpc>
                  <a:buNone/>
                </a:pPr>
                <a:r>
                  <a:rPr lang="zh-CN" altLang="zh-CN" sz="2400" b="0" dirty="0"/>
                  <a:t>证明：</a:t>
                </a:r>
                <a:r>
                  <a:rPr lang="pt-BR" altLang="zh-CN" sz="2400" b="0" dirty="0"/>
                  <a:t>                                                                  </a:t>
                </a:r>
                <a:r>
                  <a:rPr lang="zh-CN" altLang="zh-CN" sz="2400" b="0" dirty="0">
                    <a:solidFill>
                      <a:srgbClr val="0070C0"/>
                    </a:solidFill>
                  </a:rPr>
                  <a:t>证据：</a:t>
                </a: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 ))</m:t>
                    </m:r>
                  </m:oMath>
                </a14:m>
                <a:r>
                  <a:rPr lang="pt-BR" altLang="zh-CN" sz="2400" dirty="0"/>
                  <a:t>    </a:t>
                </a:r>
                <a14:m>
                  <m:oMath xmlns:m="http://schemas.openxmlformats.org/officeDocument/2006/math">
                    <m:r>
                      <a:rPr lang="zh-CN" altLang="en-US" sz="2400"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𝑹</m:t>
                    </m:r>
                    <m:r>
                      <a:rPr lang="pt-BR" altLang="zh-CN" sz="2400" b="1" i="1" dirty="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𝑸</m:t>
                    </m:r>
                    <m:r>
                      <a:rPr lang="pt-BR" altLang="zh-CN" sz="2400" b="1" i="1" dirty="0">
                        <a:solidFill>
                          <a:srgbClr val="0070C0"/>
                        </a:solidFill>
                        <a:latin typeface="Cambria Math" panose="02040503050406030204" pitchFamily="18" charset="0"/>
                      </a:rPr>
                      <m:t>)</m:t>
                    </m:r>
                  </m:oMath>
                </a14:m>
                <a:endParaRPr lang="en-US"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𝑨</m:t>
                        </m:r>
                      </m:e>
                      <m:sub>
                        <m:r>
                          <a:rPr lang="en-US" altLang="zh-CN" sz="2400" b="1" i="1" smtClean="0">
                            <a:solidFill>
                              <a:schemeClr val="tx1"/>
                            </a:solidFill>
                            <a:latin typeface="Cambria Math" panose="02040503050406030204" pitchFamily="18" charset="0"/>
                          </a:rPr>
                          <m:t>𝟐</m:t>
                        </m:r>
                      </m:sub>
                    </m:sSub>
                    <m:r>
                      <a:rPr lang="en-US" altLang="zh-CN" sz="2400" b="1" i="1" smtClean="0">
                        <a:solidFill>
                          <a:schemeClr val="tx1"/>
                        </a:solidFill>
                        <a:latin typeface="Cambria Math" panose="02040503050406030204" pitchFamily="18" charset="0"/>
                      </a:rPr>
                      <m:t>=</m:t>
                    </m:r>
                    <m:r>
                      <a:rPr lang="pt-BR"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𝑹</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m:t>
                    </m:r>
                    <m:r>
                      <a:rPr lang="pt-BR" altLang="zh-CN" sz="2400" i="1" dirty="0">
                        <a:latin typeface="Cambria Math" panose="02040503050406030204" pitchFamily="18" charset="0"/>
                      </a:rPr>
                      <m:t>𝑷</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𝑸</m:t>
                    </m:r>
                    <m:r>
                      <a:rPr lang="pt-BR" altLang="zh-CN" sz="2400" i="1" dirty="0">
                        <a:latin typeface="Cambria Math" panose="02040503050406030204" pitchFamily="18" charset="0"/>
                      </a:rPr>
                      <m:t>))→(¬</m:t>
                    </m:r>
                    <m:r>
                      <a:rPr lang="pt-BR" altLang="zh-CN" sz="2400" i="1" dirty="0">
                        <a:latin typeface="Cambria Math" panose="02040503050406030204" pitchFamily="18" charset="0"/>
                      </a:rPr>
                      <m:t>𝑹</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m:t>
                    </m:r>
                    <m:r>
                      <a:rPr lang="pt-BR" altLang="zh-CN" sz="2400" i="1" dirty="0">
                        <a:latin typeface="Cambria Math" panose="02040503050406030204" pitchFamily="18" charset="0"/>
                      </a:rPr>
                      <m:t>𝑷</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𝑸</m:t>
                    </m:r>
                    <m:r>
                      <a:rPr lang="pt-BR" altLang="zh-CN" sz="2400" i="1" dirty="0">
                        <a:latin typeface="Cambria Math" panose="02040503050406030204" pitchFamily="18" charset="0"/>
                      </a:rPr>
                      <m:t>))</m:t>
                    </m:r>
                  </m:oMath>
                </a14:m>
                <a:r>
                  <a:rPr lang="en-US" altLang="zh-CN" sz="2400" dirty="0">
                    <a:solidFill>
                      <a:schemeClr val="tx1"/>
                    </a:solidFill>
                  </a:rPr>
                  <a:t> </a:t>
                </a:r>
                <a14:m>
                  <m:oMath xmlns:m="http://schemas.openxmlformats.org/officeDocument/2006/math">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𝑸</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𝑸</m:t>
                    </m:r>
                  </m:oMath>
                </a14:m>
                <a:endParaRPr lang="zh-CN" altLang="zh-CN" sz="2400" dirty="0">
                  <a:solidFill>
                    <a:schemeClr val="tx1"/>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pt-BR"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oMath>
                </a14:m>
                <a:r>
                  <a:rPr lang="pt-BR" altLang="zh-CN" sz="2400" dirty="0"/>
                  <a:t> </a:t>
                </a:r>
              </a:p>
              <a:p>
                <a:pPr marL="0" indent="0">
                  <a:lnSpc>
                    <a:spcPct val="110000"/>
                  </a:lnSpc>
                  <a:buNone/>
                </a:pPr>
                <a:r>
                  <a:rPr lang="pt-BR" altLang="zh-CN" sz="2400" b="1" dirty="0">
                    <a:solidFill>
                      <a:srgbClr val="0070C0"/>
                    </a:solidFill>
                  </a:rPr>
                  <a:t>                                                                              </a:t>
                </a:r>
                <a14:m>
                  <m:oMath xmlns:m="http://schemas.openxmlformats.org/officeDocument/2006/math">
                    <m:r>
                      <a:rPr lang="pt-BR" altLang="zh-CN" sz="2400" b="1" i="1" dirty="0" smtClean="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𝑹</m:t>
                    </m:r>
                    <m:r>
                      <a:rPr lang="zh-CN"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𝑹</m:t>
                    </m:r>
                    <m:r>
                      <a:rPr lang="pt-BR" altLang="zh-CN" sz="2400" b="1" i="1" dirty="0">
                        <a:solidFill>
                          <a:srgbClr val="0070C0"/>
                        </a:solidFill>
                        <a:latin typeface="Cambria Math" panose="02040503050406030204" pitchFamily="18" charset="0"/>
                      </a:rPr>
                      <m:t>)</m:t>
                    </m:r>
                  </m:oMath>
                </a14:m>
                <a:r>
                  <a:rPr lang="pt-BR" altLang="zh-CN" sz="2400" dirty="0">
                    <a:solidFill>
                      <a:srgbClr val="0070C0"/>
                    </a:solidFill>
                  </a:rPr>
                  <a:t> </a:t>
                </a:r>
                <a:endParaRPr lang="zh-CN"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en-US" altLang="zh-CN" sz="2400" dirty="0"/>
                  <a:t>                     </a:t>
                </a:r>
                <a14:m>
                  <m:oMath xmlns:m="http://schemas.openxmlformats.org/officeDocument/2006/math">
                    <m:r>
                      <a:rPr lang="zh-CN" altLang="en-US" sz="2400" b="1" i="1" dirty="0" smtClean="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𝑸</m:t>
                    </m:r>
                  </m:oMath>
                </a14:m>
                <a:endParaRPr lang="en-US"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𝑨</m:t>
                        </m:r>
                      </m:e>
                      <m:sub>
                        <m:r>
                          <a:rPr lang="en-US" altLang="zh-CN" sz="2400" b="1" i="1" smtClean="0">
                            <a:solidFill>
                              <a:schemeClr val="tx1"/>
                            </a:solidFill>
                            <a:latin typeface="Cambria Math" panose="02040503050406030204" pitchFamily="18" charset="0"/>
                          </a:rPr>
                          <m:t>𝟓</m:t>
                        </m:r>
                      </m:sub>
                    </m:sSub>
                    <m:r>
                      <a:rPr lang="en-US" altLang="zh-CN" sz="2400" b="1" i="1" smtClean="0">
                        <a:solidFill>
                          <a:schemeClr val="tx1"/>
                        </a:solidFill>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pt-BR" altLang="zh-CN" sz="2400" i="1" dirty="0">
                        <a:latin typeface="Cambria Math" panose="02040503050406030204" pitchFamily="18" charset="0"/>
                      </a:rPr>
                      <m:t>𝑷</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pt-BR" altLang="zh-CN" sz="2400" i="1" dirty="0">
                        <a:latin typeface="Cambria Math" panose="02040503050406030204" pitchFamily="18" charset="0"/>
                      </a:rPr>
                      <m:t>𝑷</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rPr>
                      <m:t>)</m:t>
                    </m:r>
                    <m:r>
                      <a:rPr lang="en-US" altLang="zh-CN" sz="2400" b="1" i="1" smtClean="0">
                        <a:solidFill>
                          <a:schemeClr val="tx1"/>
                        </a:solidFill>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b="1" i="1" dirty="0" smtClean="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𝑹</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pt-BR" altLang="zh-CN" sz="2400" i="1" dirty="0">
                        <a:latin typeface="Cambria Math" panose="02040503050406030204" pitchFamily="18" charset="0"/>
                      </a:rPr>
                      <m:t>𝑷</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𝑹</m:t>
                    </m:r>
                    <m:r>
                      <a:rPr lang="en-US" altLang="zh-CN" sz="2400" i="1" dirty="0">
                        <a:latin typeface="Cambria Math" panose="02040503050406030204" pitchFamily="18" charset="0"/>
                        <a:sym typeface="Symbol" panose="05050102010706020507" pitchFamily="18" charset="2"/>
                      </a:rPr>
                      <m:t>→</m:t>
                    </m:r>
                    <m:r>
                      <a:rPr lang="en-US" altLang="zh-CN" sz="2400" i="1" dirty="0">
                        <a:latin typeface="Cambria Math" panose="02040503050406030204" pitchFamily="18" charset="0"/>
                      </a:rPr>
                      <m:t>(</m:t>
                    </m:r>
                    <m:r>
                      <a:rPr lang="pt-BR" altLang="zh-CN" sz="2400" i="1" dirty="0">
                        <a:latin typeface="Cambria Math" panose="02040503050406030204" pitchFamily="18" charset="0"/>
                      </a:rPr>
                      <m:t>𝑷</m:t>
                    </m:r>
                    <m:r>
                      <a:rPr lang="en-US" altLang="zh-CN" sz="2400" i="1" dirty="0">
                        <a:latin typeface="Cambria Math" panose="02040503050406030204" pitchFamily="18" charset="0"/>
                        <a:sym typeface="Symbol" panose="05050102010706020507" pitchFamily="18" charset="2"/>
                      </a:rPr>
                      <m:t>→¬</m:t>
                    </m:r>
                    <m:r>
                      <a:rPr lang="pt-BR" altLang="zh-CN" sz="2400" i="1" dirty="0">
                        <a:latin typeface="Cambria Math" panose="02040503050406030204" pitchFamily="18" charset="0"/>
                      </a:rPr>
                      <m:t>𝑸</m:t>
                    </m:r>
                    <m:r>
                      <a:rPr lang="en-US" altLang="zh-CN" sz="2400" i="1" dirty="0">
                        <a:latin typeface="Cambria Math" panose="02040503050406030204" pitchFamily="18" charset="0"/>
                      </a:rPr>
                      <m:t>))</m:t>
                    </m:r>
                    <m:r>
                      <a:rPr lang="en-US" altLang="zh-CN" sz="2400" b="1" i="1" dirty="0" smtClean="0">
                        <a:latin typeface="Cambria Math" panose="02040503050406030204" pitchFamily="18" charset="0"/>
                        <a:sym typeface="Symbol" panose="05050102010706020507" pitchFamily="18" charset="2"/>
                      </a:rPr>
                      <m:t>)</m:t>
                    </m:r>
                  </m:oMath>
                </a14:m>
                <a:r>
                  <a:rPr lang="en-US" altLang="zh-CN" sz="2400" dirty="0">
                    <a:solidFill>
                      <a:schemeClr val="tx1"/>
                    </a:solidFill>
                  </a:rPr>
                  <a:t>                     </a:t>
                </a:r>
                <a14:m>
                  <m:oMath xmlns:m="http://schemas.openxmlformats.org/officeDocument/2006/math">
                    <m:r>
                      <a:rPr lang="zh-CN" altLang="en-US"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𝑸</m:t>
                    </m:r>
                    <m:r>
                      <a:rPr lang="en-US" altLang="zh-CN" sz="2400" i="1" dirty="0">
                        <a:solidFill>
                          <a:srgbClr val="0070C0"/>
                        </a:solidFill>
                        <a:latin typeface="Cambria Math" panose="02040503050406030204" pitchFamily="18" charset="0"/>
                        <a:sym typeface="Symbol" panose="05050102010706020507" pitchFamily="18" charset="2"/>
                      </a:rPr>
                      <m:t>→</m:t>
                    </m:r>
                    <m:r>
                      <a:rPr lang="en-US" altLang="zh-CN" sz="2400" i="1" dirty="0">
                        <a:solidFill>
                          <a:srgbClr val="0070C0"/>
                        </a:solidFill>
                        <a:latin typeface="Cambria Math" panose="02040503050406030204" pitchFamily="18" charset="0"/>
                      </a:rPr>
                      <m:t>𝑹</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𝑷</m:t>
                    </m:r>
                    <m:r>
                      <a:rPr lang="en-US" altLang="zh-CN" sz="2400" i="1" dirty="0">
                        <a:solidFill>
                          <a:srgbClr val="0070C0"/>
                        </a:solidFill>
                        <a:latin typeface="Cambria Math" panose="02040503050406030204" pitchFamily="18" charset="0"/>
                        <a:sym typeface="Symbol" panose="05050102010706020507" pitchFamily="18" charset="2"/>
                      </a:rPr>
                      <m:t>→</m:t>
                    </m:r>
                    <m:r>
                      <a:rPr lang="en-US" altLang="zh-CN" sz="2400" i="1" dirty="0">
                        <a:solidFill>
                          <a:srgbClr val="0070C0"/>
                        </a:solidFill>
                        <a:latin typeface="Cambria Math" panose="02040503050406030204" pitchFamily="18" charset="0"/>
                      </a:rPr>
                      <m:t>𝑸</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𝑷</m:t>
                    </m:r>
                    <m:r>
                      <a:rPr lang="en-US" altLang="zh-CN" sz="2400" i="1" dirty="0">
                        <a:solidFill>
                          <a:srgbClr val="0070C0"/>
                        </a:solidFill>
                        <a:latin typeface="Cambria Math" panose="02040503050406030204" pitchFamily="18" charset="0"/>
                        <a:sym typeface="Symbol" panose="05050102010706020507" pitchFamily="18" charset="2"/>
                      </a:rPr>
                      <m:t>→</m:t>
                    </m:r>
                    <m:r>
                      <a:rPr lang="en-US" altLang="zh-CN" sz="2400" i="1" dirty="0">
                        <a:solidFill>
                          <a:srgbClr val="0070C0"/>
                        </a:solidFill>
                        <a:latin typeface="Cambria Math" panose="02040503050406030204" pitchFamily="18" charset="0"/>
                      </a:rPr>
                      <m:t>𝑹</m:t>
                    </m:r>
                    <m:r>
                      <a:rPr lang="en-US" altLang="zh-CN" sz="2400" i="1" dirty="0">
                        <a:solidFill>
                          <a:srgbClr val="0070C0"/>
                        </a:solidFill>
                        <a:latin typeface="Cambria Math" panose="02040503050406030204" pitchFamily="18" charset="0"/>
                      </a:rPr>
                      <m:t>))</m:t>
                    </m:r>
                  </m:oMath>
                </a14:m>
                <a:endParaRPr lang="zh-CN" altLang="zh-CN" sz="2400" dirty="0">
                  <a:solidFill>
                    <a:schemeClr val="tx1"/>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oMath>
                </a14:m>
                <a:endParaRPr lang="zh-CN" altLang="zh-CN" sz="2400" dirty="0">
                  <a:solidFill>
                    <a:srgbClr val="0070C0"/>
                  </a:solidFill>
                </a:endParaRPr>
              </a:p>
              <a:p>
                <a:pPr marL="0" indent="0">
                  <a:lnSpc>
                    <a:spcPct val="110000"/>
                  </a:lnSpc>
                  <a:buNone/>
                </a:pPr>
                <a14:m>
                  <m:oMathPara xmlns:m="http://schemas.openxmlformats.org/officeDocument/2006/math">
                    <m:oMathParaPr>
                      <m:jc m:val="left"/>
                    </m:oMathParaPr>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rPr>
                        <m:t>)))</m:t>
                      </m:r>
                    </m:oMath>
                  </m:oMathPara>
                </a14:m>
                <a:endParaRPr lang="en-US" altLang="zh-CN" sz="2400" dirty="0"/>
              </a:p>
              <a:p>
                <a:pPr marL="0" indent="0" algn="r">
                  <a:lnSpc>
                    <a:spcPct val="110000"/>
                  </a:lnSpc>
                  <a:buNone/>
                </a:pPr>
                <a14:m>
                  <m:oMathPara xmlns:m="http://schemas.openxmlformats.org/officeDocument/2006/math">
                    <m:oMathParaPr>
                      <m:jc m:val="right"/>
                    </m:oMathParaPr>
                    <m:oMath xmlns:m="http://schemas.openxmlformats.org/officeDocument/2006/math">
                      <m:r>
                        <a:rPr lang="zh-CN" altLang="en-US" sz="2400" b="1" i="1" dirty="0" smtClean="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𝑷</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𝑷</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rPr>
                        <m:t>))</m:t>
                      </m:r>
                    </m:oMath>
                  </m:oMathPara>
                </a14:m>
                <a:endParaRPr lang="zh-CN"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𝟖</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oMath>
                </a14:m>
                <a:r>
                  <a:rPr lang="en-US" altLang="zh-CN" sz="2400" dirty="0"/>
                  <a:t>                            </a:t>
                </a:r>
                <a:r>
                  <a:rPr lang="en-US" altLang="zh-CN" sz="2400" dirty="0">
                    <a:solidFill>
                      <a:srgbClr val="0070C0"/>
                    </a:solidFill>
                    <a:latin typeface="Kunstler Script" pitchFamily="66" charset="0"/>
                  </a:rPr>
                  <a:t>A </a:t>
                </a:r>
                <a:r>
                  <a:rPr lang="en-US" altLang="zh-CN" sz="2400" baseline="-25000" dirty="0">
                    <a:solidFill>
                      <a:srgbClr val="0070C0"/>
                    </a:solidFill>
                  </a:rPr>
                  <a:t>3</a:t>
                </a:r>
                <a:r>
                  <a:rPr lang="en-US" altLang="zh-CN" sz="2400" dirty="0">
                    <a:solidFill>
                      <a:srgbClr val="0070C0"/>
                    </a:solidFill>
                  </a:rPr>
                  <a:t> </a:t>
                </a:r>
                <a:endParaRPr lang="zh-CN"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𝟗</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 →¬</m:t>
                    </m:r>
                    <m:r>
                      <a:rPr lang="pt-BR"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oMath>
                </a14:m>
                <a:r>
                  <a:rPr lang="en-US" altLang="zh-CN" sz="2400" dirty="0"/>
                  <a:t>                                    </a:t>
                </a:r>
                <a14:m>
                  <m:oMath xmlns:m="http://schemas.openxmlformats.org/officeDocument/2006/math">
                    <m:r>
                      <a:rPr lang="zh-CN" altLang="en-US" sz="2400" b="1" i="1" dirty="0" smtClean="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𝑷</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𝑷</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rPr>
                      <m:t>))</m:t>
                    </m:r>
                  </m:oMath>
                </a14:m>
                <a:endParaRPr lang="zh-CN" altLang="zh-CN" sz="2400" dirty="0">
                  <a:solidFill>
                    <a:srgbClr val="0070C0"/>
                  </a:solidFill>
                </a:endParaRPr>
              </a:p>
            </p:txBody>
          </p:sp>
        </mc:Choice>
        <mc:Fallback xmlns="">
          <p:sp>
            <p:nvSpPr>
              <p:cNvPr id="76803" name="内容占位符 2">
                <a:extLst>
                  <a:ext uri="{FF2B5EF4-FFF2-40B4-BE49-F238E27FC236}">
                    <a16:creationId xmlns:a16="http://schemas.microsoft.com/office/drawing/2014/main" id="{D5B421D3-02D6-48B3-804F-537331E5BF1F}"/>
                  </a:ext>
                </a:extLst>
              </p:cNvPr>
              <p:cNvSpPr>
                <a:spLocks noGrp="1" noRot="1" noChangeAspect="1" noMove="1" noResize="1" noEditPoints="1" noAdjustHandles="1" noChangeArrowheads="1" noChangeShapeType="1" noTextEdit="1"/>
              </p:cNvSpPr>
              <p:nvPr>
                <p:ph idx="1"/>
              </p:nvPr>
            </p:nvSpPr>
            <p:spPr>
              <a:xfrm>
                <a:off x="1" y="934107"/>
                <a:ext cx="9144000" cy="5676712"/>
              </a:xfrm>
              <a:blipFill>
                <a:blip r:embed="rId3"/>
                <a:stretch>
                  <a:fillRect l="-1000" t="-1074" r="-200" b="-16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456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8850" name="标题 1">
                <a:extLst>
                  <a:ext uri="{FF2B5EF4-FFF2-40B4-BE49-F238E27FC236}">
                    <a16:creationId xmlns:a16="http://schemas.microsoft.com/office/drawing/2014/main" id="{F62233DA-BF1E-47D4-A525-68ECD1156136}"/>
                  </a:ext>
                </a:extLst>
              </p:cNvPr>
              <p:cNvSpPr>
                <a:spLocks noGrp="1" noChangeArrowheads="1"/>
              </p:cNvSpPr>
              <p:nvPr>
                <p:ph type="title"/>
              </p:nvPr>
            </p:nvSpPr>
            <p:spPr>
              <a:xfrm>
                <a:off x="928111" y="247181"/>
                <a:ext cx="8215890"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4.5.35 </a:t>
                </a:r>
                <a14:m>
                  <m:oMath xmlns:m="http://schemas.openxmlformats.org/officeDocument/2006/math">
                    <m:r>
                      <a:rPr lang="en-US" altLang="zh-CN" sz="3200" i="1" dirty="0">
                        <a:latin typeface="Cambria Math" panose="02040503050406030204" pitchFamily="18" charset="0"/>
                      </a:rPr>
                      <m:t>⊢</m:t>
                    </m:r>
                    <m:r>
                      <a:rPr lang="pt-BR" altLang="zh-CN" sz="3200" b="1" i="1" dirty="0" smtClean="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𝑷</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𝑸</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dirty="0">
                        <a:latin typeface="Cambria Math" panose="02040503050406030204" pitchFamily="18" charset="0"/>
                        <a:cs typeface="Times New Roman" panose="02020603050405020304" pitchFamily="18" charset="0"/>
                      </a:rPr>
                      <m:t>𝑹</m:t>
                    </m:r>
                    <m:r>
                      <a:rPr lang="pt-BR" altLang="zh-CN" sz="3200"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𝑷</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𝑸</m:t>
                    </m:r>
                    <m:r>
                      <a:rPr lang="pt-BR" altLang="zh-CN" sz="32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𝑹</m:t>
                    </m:r>
                    <m:r>
                      <a:rPr lang="pt-BR" altLang="zh-CN" sz="3200" b="1" i="1" dirty="0">
                        <a:latin typeface="Cambria Math" panose="02040503050406030204" pitchFamily="18" charset="0"/>
                        <a:cs typeface="Times New Roman" panose="02020603050405020304" pitchFamily="18" charset="0"/>
                      </a:rPr>
                      <m:t>))</m:t>
                    </m:r>
                  </m:oMath>
                </a14:m>
                <a:endParaRPr lang="zh-CN" altLang="en-US" sz="3200" dirty="0">
                  <a:latin typeface="Times New Roman" panose="02020603050405020304" pitchFamily="18" charset="0"/>
                  <a:cs typeface="Times New Roman" panose="02020603050405020304" pitchFamily="18" charset="0"/>
                </a:endParaRPr>
              </a:p>
            </p:txBody>
          </p:sp>
        </mc:Choice>
        <mc:Fallback xmlns="">
          <p:sp>
            <p:nvSpPr>
              <p:cNvPr id="78850" name="标题 1">
                <a:extLst>
                  <a:ext uri="{FF2B5EF4-FFF2-40B4-BE49-F238E27FC236}">
                    <a16:creationId xmlns:a16="http://schemas.microsoft.com/office/drawing/2014/main" id="{F62233DA-BF1E-47D4-A525-68ECD1156136}"/>
                  </a:ext>
                </a:extLst>
              </p:cNvPr>
              <p:cNvSpPr>
                <a:spLocks noGrp="1" noRot="1" noChangeAspect="1" noMove="1" noResize="1" noEditPoints="1" noAdjustHandles="1" noChangeArrowheads="1" noChangeShapeType="1" noTextEdit="1"/>
              </p:cNvSpPr>
              <p:nvPr>
                <p:ph type="title"/>
              </p:nvPr>
            </p:nvSpPr>
            <p:spPr>
              <a:xfrm>
                <a:off x="928111" y="247181"/>
                <a:ext cx="8215890" cy="533400"/>
              </a:xfrm>
              <a:blipFill>
                <a:blip r:embed="rId2"/>
                <a:stretch>
                  <a:fillRect l="-2226" t="-33333"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803" name="内容占位符 2">
                <a:extLst>
                  <a:ext uri="{FF2B5EF4-FFF2-40B4-BE49-F238E27FC236}">
                    <a16:creationId xmlns:a16="http://schemas.microsoft.com/office/drawing/2014/main" id="{D5B421D3-02D6-48B3-804F-537331E5BF1F}"/>
                  </a:ext>
                </a:extLst>
              </p:cNvPr>
              <p:cNvSpPr>
                <a:spLocks noGrp="1" noChangeArrowheads="1"/>
              </p:cNvSpPr>
              <p:nvPr>
                <p:ph idx="1"/>
              </p:nvPr>
            </p:nvSpPr>
            <p:spPr>
              <a:xfrm>
                <a:off x="1" y="945930"/>
                <a:ext cx="9144000" cy="5912069"/>
              </a:xfrm>
            </p:spPr>
            <p:txBody>
              <a:bodyPr/>
              <a:lstStyle/>
              <a:p>
                <a:pPr marL="0" indent="0">
                  <a:lnSpc>
                    <a:spcPct val="110000"/>
                  </a:lnSpc>
                  <a:buNone/>
                </a:pPr>
                <a:r>
                  <a:rPr lang="zh-CN" altLang="zh-CN" sz="2400" b="0" dirty="0"/>
                  <a:t>证明：</a:t>
                </a:r>
                <a:r>
                  <a:rPr lang="pt-BR" altLang="zh-CN" sz="2400" b="0" dirty="0"/>
                  <a:t>                                                                  </a:t>
                </a:r>
                <a:r>
                  <a:rPr lang="zh-CN" altLang="zh-CN" sz="2400" b="0" dirty="0">
                    <a:solidFill>
                      <a:srgbClr val="0070C0"/>
                    </a:solidFill>
                  </a:rPr>
                  <a:t>证据：</a:t>
                </a: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𝟏𝟎</m:t>
                        </m:r>
                      </m:sub>
                    </m:sSub>
                    <m:r>
                      <a:rPr lang="en-US"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oMath>
                </a14:m>
                <a:r>
                  <a:rPr lang="pt-BR"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𝟗</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𝟏𝟎</m:t>
                        </m:r>
                      </m:sub>
                    </m:sSub>
                  </m:oMath>
                </a14:m>
                <a:endParaRPr lang="zh-CN"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𝟏𝟏</m:t>
                        </m:r>
                      </m:sub>
                    </m:sSub>
                    <m:r>
                      <a:rPr lang="en-US" altLang="zh-CN" sz="2400" b="1" i="1" dirty="0">
                        <a:latin typeface="Cambria Math" panose="02040503050406030204" pitchFamily="18" charset="0"/>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sym typeface="Symbol" panose="05050102010706020507" pitchFamily="18" charset="2"/>
                      </a:rPr>
                      <m:t>𝑹</m:t>
                    </m:r>
                    <m:r>
                      <a:rPr lang="en-US" altLang="zh-CN" sz="2400" b="1" i="1" dirty="0">
                        <a:latin typeface="Cambria Math" panose="02040503050406030204" pitchFamily="18" charset="0"/>
                      </a:rPr>
                      <m:t>))</m:t>
                    </m:r>
                  </m:oMath>
                </a14:m>
                <a:r>
                  <a:rPr lang="pt-BR"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pt-BR" altLang="zh-CN" sz="2400" b="1" i="1" dirty="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pt-BR" altLang="zh-CN" sz="2400" b="1" i="1" dirty="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pt-BR" altLang="zh-CN" sz="2400" b="1" i="1" dirty="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r>
                      <a:rPr lang="pt-BR" altLang="zh-CN" sz="2400" b="1" i="1" dirty="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𝟏𝟎</m:t>
                        </m:r>
                      </m:sub>
                    </m:sSub>
                    <m:r>
                      <a:rPr lang="zh-CN" altLang="en-US"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𝟏𝟏</m:t>
                        </m:r>
                      </m:sub>
                    </m:sSub>
                  </m:oMath>
                </a14:m>
                <a:endParaRPr lang="zh-CN" altLang="zh-CN" sz="2400" dirty="0">
                  <a:solidFill>
                    <a:srgbClr val="0070C0"/>
                  </a:solidFill>
                </a:endParaRPr>
              </a:p>
              <a:p>
                <a:pPr marL="0" indent="0">
                  <a:lnSpc>
                    <a:spcPct val="110000"/>
                  </a:lnSpc>
                  <a:buNone/>
                </a:pPr>
                <a:r>
                  <a:rPr lang="zh-CN" altLang="zh-CN" sz="2400" b="0" dirty="0"/>
                  <a:t>证毕</a:t>
                </a:r>
              </a:p>
            </p:txBody>
          </p:sp>
        </mc:Choice>
        <mc:Fallback xmlns="">
          <p:sp>
            <p:nvSpPr>
              <p:cNvPr id="76803" name="内容占位符 2">
                <a:extLst>
                  <a:ext uri="{FF2B5EF4-FFF2-40B4-BE49-F238E27FC236}">
                    <a16:creationId xmlns:a16="http://schemas.microsoft.com/office/drawing/2014/main" id="{D5B421D3-02D6-48B3-804F-537331E5BF1F}"/>
                  </a:ext>
                </a:extLst>
              </p:cNvPr>
              <p:cNvSpPr>
                <a:spLocks noGrp="1" noRot="1" noChangeAspect="1" noMove="1" noResize="1" noEditPoints="1" noAdjustHandles="1" noChangeArrowheads="1" noChangeShapeType="1" noTextEdit="1"/>
              </p:cNvSpPr>
              <p:nvPr>
                <p:ph idx="1"/>
              </p:nvPr>
            </p:nvSpPr>
            <p:spPr>
              <a:xfrm>
                <a:off x="1" y="945930"/>
                <a:ext cx="9144000" cy="5912069"/>
              </a:xfrm>
              <a:blipFill>
                <a:blip r:embed="rId3"/>
                <a:stretch>
                  <a:fillRect l="-1000" t="-10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7532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9874" name="标题 1">
                <a:extLst>
                  <a:ext uri="{FF2B5EF4-FFF2-40B4-BE49-F238E27FC236}">
                    <a16:creationId xmlns:a16="http://schemas.microsoft.com/office/drawing/2014/main" id="{C6E4C9A6-0BA5-470A-A572-CDCFE106ADBF}"/>
                  </a:ext>
                </a:extLst>
              </p:cNvPr>
              <p:cNvSpPr>
                <a:spLocks noGrp="1" noChangeArrowheads="1"/>
              </p:cNvSpPr>
              <p:nvPr>
                <p:ph type="title"/>
              </p:nvPr>
            </p:nvSpPr>
            <p:spPr>
              <a:xfrm>
                <a:off x="928109" y="255555"/>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4.5.36 </a:t>
                </a:r>
                <a14:m>
                  <m:oMath xmlns:m="http://schemas.openxmlformats.org/officeDocument/2006/math">
                    <m:r>
                      <a:rPr lang="en-US" altLang="zh-CN" i="1" dirty="0">
                        <a:latin typeface="Cambria Math" panose="02040503050406030204" pitchFamily="18" charset="0"/>
                      </a:rPr>
                      <m:t>⊢</m:t>
                    </m:r>
                    <m:r>
                      <a:rPr lang="pt-BR" altLang="zh-CN" sz="3200" b="1" i="1" dirty="0" smtClean="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𝑹</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m:t>
                    </m:r>
                    <m:r>
                      <a:rPr lang="pt-BR" altLang="zh-CN" sz="3200" b="1" i="1" dirty="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𝑹</m:t>
                    </m:r>
                    <m:r>
                      <a:rPr lang="pt-BR" altLang="zh-CN" b="1" i="1" dirty="0">
                        <a:latin typeface="Cambria Math" panose="02040503050406030204" pitchFamily="18" charset="0"/>
                        <a:cs typeface="Times New Roman" panose="02020603050405020304" pitchFamily="18" charset="0"/>
                      </a:rPr>
                      <m:t>))</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9874" name="标题 1">
                <a:extLst>
                  <a:ext uri="{FF2B5EF4-FFF2-40B4-BE49-F238E27FC236}">
                    <a16:creationId xmlns:a16="http://schemas.microsoft.com/office/drawing/2014/main" id="{C6E4C9A6-0BA5-470A-A572-CDCFE106ADBF}"/>
                  </a:ext>
                </a:extLst>
              </p:cNvPr>
              <p:cNvSpPr>
                <a:spLocks noGrp="1" noRot="1" noChangeAspect="1" noMove="1" noResize="1" noEditPoints="1" noAdjustHandles="1" noChangeArrowheads="1" noChangeShapeType="1" noTextEdit="1"/>
              </p:cNvSpPr>
              <p:nvPr>
                <p:ph type="title"/>
              </p:nvPr>
            </p:nvSpPr>
            <p:spPr>
              <a:xfrm>
                <a:off x="928109" y="255555"/>
                <a:ext cx="7446962" cy="533400"/>
              </a:xfrm>
              <a:blipFill>
                <a:blip r:embed="rId2"/>
                <a:stretch>
                  <a:fillRect l="-2455" t="-32184"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827" name="内容占位符 2">
                <a:extLst>
                  <a:ext uri="{FF2B5EF4-FFF2-40B4-BE49-F238E27FC236}">
                    <a16:creationId xmlns:a16="http://schemas.microsoft.com/office/drawing/2014/main" id="{4499301C-FF56-4C30-B5AA-F906FD002100}"/>
                  </a:ext>
                </a:extLst>
              </p:cNvPr>
              <p:cNvSpPr>
                <a:spLocks noGrp="1" noChangeArrowheads="1"/>
              </p:cNvSpPr>
              <p:nvPr>
                <p:ph idx="1"/>
              </p:nvPr>
            </p:nvSpPr>
            <p:spPr/>
            <p:txBody>
              <a:bodyPr/>
              <a:lstStyle/>
              <a:p>
                <a:pPr marL="0" indent="0">
                  <a:buNone/>
                </a:pPr>
                <a:r>
                  <a:rPr lang="zh-CN" altLang="zh-CN" b="0" dirty="0"/>
                  <a:t>证明：</a:t>
                </a:r>
                <a:r>
                  <a:rPr lang="pt-BR" altLang="zh-CN" b="0" dirty="0"/>
                  <a:t>                                                     </a:t>
                </a:r>
                <a:r>
                  <a:rPr lang="zh-CN" altLang="zh-CN" b="0" dirty="0">
                    <a:solidFill>
                      <a:srgbClr val="0070C0"/>
                    </a:solidFill>
                  </a:rPr>
                  <a:t>证据：</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oMath>
                </a14:m>
                <a:r>
                  <a:rPr lang="pt-BR" altLang="zh-CN" sz="2400" dirty="0"/>
                  <a:t>                          </a:t>
                </a:r>
                <a14:m>
                  <m:oMath xmlns:m="http://schemas.openxmlformats.org/officeDocument/2006/math">
                    <m:r>
                      <a:rPr lang="zh-CN" altLang="en-US" sz="2400" b="1" i="1" dirty="0" smtClean="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𝑸</m:t>
                    </m:r>
                  </m:oMath>
                </a14:m>
                <a:r>
                  <a:rPr lang="pt-BR" altLang="zh-CN" sz="2400" dirty="0">
                    <a:solidFill>
                      <a:srgbClr val="0070C0"/>
                    </a:solidFill>
                  </a:rPr>
                  <a:t> </a:t>
                </a:r>
                <a:endParaRPr lang="zh-CN" altLang="zh-CN" sz="24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400" b="1" i="1" dirty="0" smtClean="0">
                              <a:latin typeface="Cambria Math" panose="02040503050406030204" pitchFamily="18" charset="0"/>
                            </a:rPr>
                          </m:ctrlPr>
                        </m:sSubPr>
                        <m:e>
                          <m:r>
                            <a:rPr lang="pt-BR"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oMath>
                  </m:oMathPara>
                </a14:m>
                <a:endParaRPr lang="pt-BR" altLang="zh-CN" sz="2400" dirty="0"/>
              </a:p>
              <a:p>
                <a:pPr algn="r">
                  <a:buFont typeface="Wingdings" panose="05000000000000000000" pitchFamily="2" charset="2"/>
                  <a:buNone/>
                </a:pPr>
                <a14:m>
                  <m:oMath xmlns:m="http://schemas.openxmlformats.org/officeDocument/2006/math">
                    <m:r>
                      <a:rPr lang="zh-CN" altLang="en-US" sz="2400" b="1" i="1" dirty="0" smtClean="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𝑷</m:t>
                    </m:r>
                    <m:r>
                      <a:rPr lang="en-US"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𝑹</m:t>
                    </m:r>
                    <m:r>
                      <a:rPr lang="pt-BR" altLang="zh-CN" sz="2400" b="1" i="1" dirty="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𝑷</m:t>
                    </m:r>
                    <m:r>
                      <a:rPr lang="en-US"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𝑹</m:t>
                    </m:r>
                    <m:r>
                      <a:rPr lang="pt-BR" altLang="zh-CN" sz="2400" b="1" i="1" dirty="0">
                        <a:solidFill>
                          <a:srgbClr val="0070C0"/>
                        </a:solidFill>
                        <a:latin typeface="Cambria Math" panose="02040503050406030204" pitchFamily="18" charset="0"/>
                      </a:rPr>
                      <m:t>))</m:t>
                    </m:r>
                  </m:oMath>
                </a14:m>
                <a:r>
                  <a:rPr lang="pt-BR" altLang="zh-CN" sz="2400" dirty="0">
                    <a:solidFill>
                      <a:srgbClr val="0070C0"/>
                    </a:solidFill>
                  </a:rPr>
                  <a:t> </a:t>
                </a:r>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en-US"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a:latin typeface="Cambria Math" panose="02040503050406030204" pitchFamily="18" charset="0"/>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oMath>
                </a14:m>
                <a:r>
                  <a:rPr lang="en-US" altLang="zh-CN" sz="2400" dirty="0"/>
                  <a:t>   </a:t>
                </a:r>
              </a:p>
              <a:p>
                <a:pPr algn="r">
                  <a:buFont typeface="Wingdings" panose="05000000000000000000" pitchFamily="2" charset="2"/>
                  <a:buNone/>
                </a:pPr>
                <a:r>
                  <a:rPr lang="en-US" altLang="zh-CN" sz="2400" dirty="0"/>
                  <a:t>                                                   </a:t>
                </a:r>
                <a14:m>
                  <m:oMath xmlns:m="http://schemas.openxmlformats.org/officeDocument/2006/math">
                    <m:r>
                      <a:rPr lang="zh-CN" altLang="en-US" sz="2400" b="1" i="1" dirty="0" smtClean="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rPr>
                      <m:t> →¬</m:t>
                    </m:r>
                    <m:r>
                      <a:rPr lang="en-US" altLang="zh-CN" sz="2400" b="1" i="1" dirty="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rPr>
                      <m:t>) →(</m:t>
                    </m:r>
                    <m:r>
                      <a:rPr lang="en-US" altLang="zh-CN" sz="2400" b="1" i="1" dirty="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rPr>
                      <m:t> →¬</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rPr>
                      <m:t>)</m:t>
                    </m:r>
                  </m:oMath>
                </a14:m>
                <a:r>
                  <a:rPr lang="en-US" altLang="zh-CN" sz="2400" dirty="0">
                    <a:solidFill>
                      <a:srgbClr val="0070C0"/>
                    </a:solidFill>
                  </a:rPr>
                  <a:t> </a:t>
                </a:r>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oMath>
                </a14:m>
                <a:r>
                  <a:rPr lang="pt-BR"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pt-BR" altLang="zh-CN" sz="2400" b="1" i="1" dirty="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zh-CN" altLang="en-US"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oMath>
                </a14:m>
                <a:r>
                  <a:rPr lang="pt-BR" altLang="zh-CN" sz="2400" dirty="0">
                    <a:solidFill>
                      <a:srgbClr val="0070C0"/>
                    </a:solidFill>
                  </a:rPr>
                  <a:t> </a:t>
                </a:r>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en-US"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oMath>
                </a14:m>
                <a:r>
                  <a:rPr lang="pt-BR" altLang="zh-CN" sz="2400" dirty="0"/>
                  <a:t> </a:t>
                </a:r>
                <a:r>
                  <a:rPr lang="en-US" altLang="zh-CN" sz="2400" dirty="0"/>
                  <a:t>                              </a:t>
                </a:r>
                <a14:m>
                  <m:oMath xmlns:m="http://schemas.openxmlformats.org/officeDocument/2006/math">
                    <m:r>
                      <a:rPr lang="en-US" altLang="zh-CN" sz="2400" b="1" i="1" dirty="0" smtClean="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𝑹</m:t>
                    </m:r>
                    <m:r>
                      <a:rPr lang="zh-CN"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sym typeface="Symbol" panose="05050102010706020507" pitchFamily="18" charset="2"/>
                      </a:rPr>
                      <m:t>𝑹</m:t>
                    </m:r>
                    <m:r>
                      <a:rPr lang="en-US" altLang="zh-CN" sz="2400" b="1" i="1" dirty="0">
                        <a:solidFill>
                          <a:srgbClr val="0070C0"/>
                        </a:solidFill>
                        <a:latin typeface="Cambria Math" panose="02040503050406030204" pitchFamily="18" charset="0"/>
                      </a:rPr>
                      <m:t>)</m:t>
                    </m:r>
                  </m:oMath>
                </a14:m>
                <a:endParaRPr lang="zh-CN" altLang="zh-CN" sz="2400" dirty="0">
                  <a:solidFill>
                    <a:srgbClr val="0070C0"/>
                  </a:solidFill>
                </a:endParaRPr>
              </a:p>
              <a:p>
                <a:pPr marL="0" indent="0">
                  <a:buNone/>
                </a:pPr>
                <a:r>
                  <a:rPr lang="zh-CN" altLang="zh-CN" b="0" dirty="0"/>
                  <a:t>证毕</a:t>
                </a:r>
              </a:p>
              <a:p>
                <a:endParaRPr lang="zh-CN" altLang="en-US" dirty="0"/>
              </a:p>
            </p:txBody>
          </p:sp>
        </mc:Choice>
        <mc:Fallback xmlns="">
          <p:sp>
            <p:nvSpPr>
              <p:cNvPr id="77827" name="内容占位符 2">
                <a:extLst>
                  <a:ext uri="{FF2B5EF4-FFF2-40B4-BE49-F238E27FC236}">
                    <a16:creationId xmlns:a16="http://schemas.microsoft.com/office/drawing/2014/main" id="{4499301C-FF56-4C30-B5AA-F906FD002100}"/>
                  </a:ext>
                </a:extLst>
              </p:cNvPr>
              <p:cNvSpPr>
                <a:spLocks noGrp="1" noRot="1" noChangeAspect="1" noMove="1" noResize="1" noEditPoints="1" noAdjustHandles="1" noChangeArrowheads="1" noChangeShapeType="1" noTextEdit="1"/>
              </p:cNvSpPr>
              <p:nvPr>
                <p:ph idx="1"/>
              </p:nvPr>
            </p:nvSpPr>
            <p:spPr>
              <a:blipFill>
                <a:blip r:embed="rId3"/>
                <a:stretch>
                  <a:fillRect l="-1419" t="-746" r="-63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898" name="标题 1">
                <a:extLst>
                  <a:ext uri="{FF2B5EF4-FFF2-40B4-BE49-F238E27FC236}">
                    <a16:creationId xmlns:a16="http://schemas.microsoft.com/office/drawing/2014/main" id="{389ED8B5-A8D4-420C-B154-D64C47C63352}"/>
                  </a:ext>
                </a:extLst>
              </p:cNvPr>
              <p:cNvSpPr>
                <a:spLocks noGrp="1" noChangeArrowheads="1"/>
              </p:cNvSpPr>
              <p:nvPr>
                <p:ph type="title"/>
              </p:nvPr>
            </p:nvSpPr>
            <p:spPr>
              <a:xfrm>
                <a:off x="928110" y="245505"/>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4.5.37 </a:t>
                </a:r>
                <a14:m>
                  <m:oMath xmlns:m="http://schemas.openxmlformats.org/officeDocument/2006/math">
                    <m:r>
                      <a:rPr lang="en-US" altLang="zh-CN" i="1" dirty="0">
                        <a:latin typeface="Cambria Math" panose="02040503050406030204" pitchFamily="18" charset="0"/>
                      </a:rPr>
                      <m:t>⊢</m:t>
                    </m:r>
                    <m:r>
                      <a:rPr lang="en-US" altLang="zh-CN" sz="3200" b="1" i="1" dirty="0" smtClean="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𝑹</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m:t>
                    </m:r>
                    <m:r>
                      <a:rPr lang="en-US" altLang="zh-CN" sz="3200" b="1" i="1" dirty="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dirty="0">
                        <a:latin typeface="Cambria Math" panose="02040503050406030204" pitchFamily="18" charset="0"/>
                        <a:cs typeface="Times New Roman" panose="02020603050405020304" pitchFamily="18" charset="0"/>
                      </a:rPr>
                      <m:t>𝑹</m:t>
                    </m:r>
                    <m:r>
                      <a:rPr lang="pt-BR" altLang="zh-CN" b="1" i="1" dirty="0">
                        <a:latin typeface="Cambria Math" panose="02040503050406030204" pitchFamily="18" charset="0"/>
                        <a:cs typeface="Times New Roman" panose="02020603050405020304" pitchFamily="18" charset="0"/>
                      </a:rPr>
                      <m:t>))</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0898" name="标题 1">
                <a:extLst>
                  <a:ext uri="{FF2B5EF4-FFF2-40B4-BE49-F238E27FC236}">
                    <a16:creationId xmlns:a16="http://schemas.microsoft.com/office/drawing/2014/main" id="{389ED8B5-A8D4-420C-B154-D64C47C63352}"/>
                  </a:ext>
                </a:extLst>
              </p:cNvPr>
              <p:cNvSpPr>
                <a:spLocks noGrp="1" noRot="1" noChangeAspect="1" noMove="1" noResize="1" noEditPoints="1" noAdjustHandles="1" noChangeArrowheads="1" noChangeShapeType="1" noTextEdit="1"/>
              </p:cNvSpPr>
              <p:nvPr>
                <p:ph type="title"/>
              </p:nvPr>
            </p:nvSpPr>
            <p:spPr>
              <a:xfrm>
                <a:off x="928110" y="245505"/>
                <a:ext cx="7446962" cy="533400"/>
              </a:xfrm>
              <a:blipFill>
                <a:blip r:embed="rId2"/>
                <a:stretch>
                  <a:fillRect l="-2455"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851" name="内容占位符 2">
                <a:extLst>
                  <a:ext uri="{FF2B5EF4-FFF2-40B4-BE49-F238E27FC236}">
                    <a16:creationId xmlns:a16="http://schemas.microsoft.com/office/drawing/2014/main" id="{99F74305-399B-4B41-8C05-144F7F4A375A}"/>
                  </a:ext>
                </a:extLst>
              </p:cNvPr>
              <p:cNvSpPr>
                <a:spLocks noGrp="1" noChangeArrowheads="1"/>
              </p:cNvSpPr>
              <p:nvPr>
                <p:ph idx="1"/>
              </p:nvPr>
            </p:nvSpPr>
            <p:spPr/>
            <p:txBody>
              <a:bodyPr/>
              <a:lstStyle/>
              <a:p>
                <a:pPr marL="0" indent="0">
                  <a:buNone/>
                </a:pPr>
                <a:r>
                  <a:rPr lang="zh-CN" altLang="zh-CN" b="0" dirty="0"/>
                  <a:t>证明：</a:t>
                </a:r>
                <a:r>
                  <a:rPr lang="pt-BR" altLang="zh-CN"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oMath>
                </a14:m>
                <a:r>
                  <a:rPr lang="pt-BR" altLang="zh-CN" dirty="0"/>
                  <a:t>                   </a:t>
                </a:r>
                <a:r>
                  <a:rPr lang="en-US" altLang="zh-CN" dirty="0">
                    <a:solidFill>
                      <a:srgbClr val="0070C0"/>
                    </a:solidFill>
                    <a:latin typeface="Kunstler Script" pitchFamily="66" charset="0"/>
                  </a:rPr>
                  <a:t>A</a:t>
                </a:r>
                <a:r>
                  <a:rPr lang="de-DE" altLang="zh-CN" dirty="0">
                    <a:solidFill>
                      <a:srgbClr val="0070C0"/>
                    </a:solidFill>
                  </a:rPr>
                  <a:t> </a:t>
                </a:r>
                <a:r>
                  <a:rPr lang="de-DE" altLang="zh-CN" baseline="-25000" dirty="0">
                    <a:solidFill>
                      <a:srgbClr val="0070C0"/>
                    </a:solidFill>
                  </a:rPr>
                  <a:t>1</a:t>
                </a:r>
                <a:endParaRPr lang="zh-CN" altLang="zh-CN" baseline="-250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smtClean="0">
                          <a:latin typeface="Cambria Math" panose="02040503050406030204" pitchFamily="18" charset="0"/>
                        </a:rPr>
                        <m:t>=</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oMath>
                  </m:oMathPara>
                </a14:m>
                <a:endParaRPr lang="pt-BR" altLang="zh-CN" dirty="0"/>
              </a:p>
              <a:p>
                <a:pPr marL="0" indent="0" algn="r">
                  <a:buNone/>
                </a:pPr>
                <a:r>
                  <a:rPr lang="pt-BR" altLang="zh-CN" dirty="0"/>
                  <a:t>                              </a:t>
                </a:r>
                <a14:m>
                  <m:oMath xmlns:m="http://schemas.openxmlformats.org/officeDocument/2006/math">
                    <m:r>
                      <a:rPr lang="zh-CN" altLang="en-US" b="1" i="1" dirty="0" smtClean="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𝑷</m:t>
                    </m:r>
                    <m:r>
                      <a:rPr lang="en-US"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𝑹</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𝑷</m:t>
                    </m:r>
                    <m:r>
                      <a:rPr lang="en-US"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𝑹</m:t>
                    </m:r>
                    <m:r>
                      <a:rPr lang="pt-BR" altLang="zh-CN" b="1" i="1" dirty="0">
                        <a:solidFill>
                          <a:srgbClr val="0070C0"/>
                        </a:solidFill>
                        <a:latin typeface="Cambria Math" panose="02040503050406030204" pitchFamily="18" charset="0"/>
                      </a:rPr>
                      <m:t>))</m:t>
                    </m:r>
                  </m:oMath>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p>
              <a:p>
                <a:pPr marL="0" indent="0" algn="r">
                  <a:buNone/>
                </a:pPr>
                <a:r>
                  <a:rPr lang="en-US" altLang="zh-CN" dirty="0"/>
                  <a:t>                                                 </a:t>
                </a:r>
                <a14:m>
                  <m:oMath xmlns:m="http://schemas.openxmlformats.org/officeDocument/2006/math">
                    <m:r>
                      <a:rPr lang="zh-CN" altLang="en-US" b="1" i="1" dirty="0" smtClean="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rPr>
                      <m:t>)</m:t>
                    </m:r>
                  </m:oMath>
                </a14:m>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𝟓</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r>
                      <a:rPr lang="en-US" altLang="zh-CN" b="1" i="1" dirty="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𝟒</m:t>
                        </m:r>
                      </m:sub>
                    </m:sSub>
                    <m:r>
                      <a:rPr lang="zh-CN" altLang="en-US" b="1" i="1" dirty="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𝟓</m:t>
                        </m:r>
                      </m:sub>
                    </m:sSub>
                  </m:oMath>
                </a14:m>
                <a:endParaRPr lang="zh-CN" altLang="zh-CN" baseline="-25000" dirty="0">
                  <a:solidFill>
                    <a:srgbClr val="0070C0"/>
                  </a:solidFill>
                </a:endParaRPr>
              </a:p>
              <a:p>
                <a:pPr marL="0" indent="0">
                  <a:buNone/>
                </a:pPr>
                <a:r>
                  <a:rPr lang="zh-CN" altLang="zh-CN" b="0" dirty="0"/>
                  <a:t>证毕</a:t>
                </a:r>
              </a:p>
              <a:p>
                <a:endParaRPr lang="zh-CN" altLang="en-US" dirty="0"/>
              </a:p>
            </p:txBody>
          </p:sp>
        </mc:Choice>
        <mc:Fallback xmlns="">
          <p:sp>
            <p:nvSpPr>
              <p:cNvPr id="78851" name="内容占位符 2">
                <a:extLst>
                  <a:ext uri="{FF2B5EF4-FFF2-40B4-BE49-F238E27FC236}">
                    <a16:creationId xmlns:a16="http://schemas.microsoft.com/office/drawing/2014/main" id="{99F74305-399B-4B41-8C05-144F7F4A375A}"/>
                  </a:ext>
                </a:extLst>
              </p:cNvPr>
              <p:cNvSpPr>
                <a:spLocks noGrp="1" noRot="1" noChangeAspect="1" noMove="1" noResize="1" noEditPoints="1" noAdjustHandles="1" noChangeArrowheads="1" noChangeShapeType="1" noTextEdit="1"/>
              </p:cNvSpPr>
              <p:nvPr>
                <p:ph idx="1"/>
              </p:nvPr>
            </p:nvSpPr>
            <p:spPr>
              <a:blipFill>
                <a:blip r:embed="rId3"/>
                <a:stretch>
                  <a:fillRect l="-1419" t="-74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9875" name="内容占位符 2">
                <a:extLst>
                  <a:ext uri="{FF2B5EF4-FFF2-40B4-BE49-F238E27FC236}">
                    <a16:creationId xmlns:a16="http://schemas.microsoft.com/office/drawing/2014/main" id="{530EB8D8-CF00-448E-876D-12C1507A958B}"/>
                  </a:ext>
                </a:extLst>
              </p:cNvPr>
              <p:cNvSpPr>
                <a:spLocks noGrp="1" noChangeArrowheads="1"/>
              </p:cNvSpPr>
              <p:nvPr>
                <p:ph idx="1"/>
              </p:nvPr>
            </p:nvSpPr>
            <p:spPr>
              <a:xfrm>
                <a:off x="236824" y="967262"/>
                <a:ext cx="8631405" cy="5341614"/>
              </a:xfrm>
            </p:spPr>
            <p:txBody>
              <a:bodyPr/>
              <a:lstStyle/>
              <a:p>
                <a:pPr marL="0" indent="0">
                  <a:lnSpc>
                    <a:spcPct val="110000"/>
                  </a:lnSpc>
                  <a:buNone/>
                </a:pPr>
                <a:r>
                  <a:rPr lang="zh-CN" altLang="en-US" b="0" dirty="0"/>
                  <a:t>证明：</a:t>
                </a:r>
                <a:r>
                  <a:rPr lang="zh-CN" altLang="zh-CN" b="0" dirty="0"/>
                  <a:t>因为</a:t>
                </a:r>
                <a14:m>
                  <m:oMath xmlns:m="http://schemas.openxmlformats.org/officeDocument/2006/math">
                    <m:r>
                      <a:rPr lang="zh-CN" altLang="zh-CN" b="1" i="0" dirty="0" smtClean="0">
                        <a:latin typeface="Cambria Math" panose="02040503050406030204" pitchFamily="18" charset="0"/>
                      </a:rPr>
                      <m:t>𝚪</m:t>
                    </m:r>
                    <m:r>
                      <a:rPr lang="en-US" altLang="zh-CN" b="1" i="1" dirty="0">
                        <a:latin typeface="Cambria Math" panose="02040503050406030204" pitchFamily="18" charset="0"/>
                      </a:rPr>
                      <m:t>⊢</m:t>
                    </m:r>
                    <m:r>
                      <a:rPr lang="en-US" altLang="zh-CN" b="1" i="1" dirty="0" smtClean="0">
                        <a:latin typeface="Cambria Math" panose="02040503050406030204" pitchFamily="18" charset="0"/>
                      </a:rPr>
                      <m:t>𝑹</m:t>
                    </m:r>
                  </m:oMath>
                </a14:m>
                <a:r>
                  <a:rPr lang="zh-CN" altLang="zh-CN" b="0" dirty="0"/>
                  <a:t>，所以存在</a:t>
                </a:r>
                <a:r>
                  <a:rPr lang="zh-CN" altLang="en-US" b="0" dirty="0"/>
                  <a:t>从</a:t>
                </a:r>
                <a14:m>
                  <m:oMath xmlns:m="http://schemas.openxmlformats.org/officeDocument/2006/math">
                    <m:r>
                      <a:rPr lang="zh-CN" altLang="zh-CN" b="1" i="0" dirty="0" smtClean="0">
                        <a:latin typeface="Cambria Math" panose="02040503050406030204" pitchFamily="18" charset="0"/>
                      </a:rPr>
                      <m:t>𝚪</m:t>
                    </m:r>
                  </m:oMath>
                </a14:m>
                <a:r>
                  <a:rPr lang="zh-CN" altLang="en-US" b="0" dirty="0"/>
                  <a:t>到</a:t>
                </a:r>
                <a14:m>
                  <m:oMath xmlns:m="http://schemas.openxmlformats.org/officeDocument/2006/math">
                    <m:r>
                      <a:rPr lang="en-US" altLang="zh-CN" b="1" i="1" dirty="0" smtClean="0">
                        <a:latin typeface="Cambria Math" panose="02040503050406030204" pitchFamily="18" charset="0"/>
                      </a:rPr>
                      <m:t>𝑹</m:t>
                    </m:r>
                  </m:oMath>
                </a14:m>
                <a:r>
                  <a:rPr lang="zh-CN" altLang="en-US" b="0" dirty="0"/>
                  <a:t>的推演</a:t>
                </a: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a:latin typeface="Cambria Math" panose="02040503050406030204" pitchFamily="18" charset="0"/>
                      </a:rPr>
                      <m:t>,…, </m:t>
                    </m:r>
                    <m:sSub>
                      <m:sSubPr>
                        <m:ctrlPr>
                          <a:rPr lang="en-US" altLang="zh-CN" b="1" i="1" dirty="0" smtClean="0">
                            <a:latin typeface="Cambria Math" panose="02040503050406030204" pitchFamily="18" charset="0"/>
                          </a:rPr>
                        </m:ctrlPr>
                      </m:sSubPr>
                      <m:e>
                        <m:r>
                          <a:rPr lang="pt-BR" altLang="zh-CN" b="1" i="1" dirty="0">
                            <a:latin typeface="Cambria Math" panose="02040503050406030204" pitchFamily="18" charset="0"/>
                          </a:rPr>
                          <m:t>𝑨</m:t>
                        </m:r>
                      </m:e>
                      <m:sub>
                        <m:r>
                          <a:rPr lang="en-US" altLang="zh-CN" b="1" i="1" dirty="0" smtClean="0">
                            <a:latin typeface="Cambria Math" panose="02040503050406030204" pitchFamily="18" charset="0"/>
                          </a:rPr>
                          <m:t>𝒌</m:t>
                        </m:r>
                      </m:sub>
                    </m:sSub>
                  </m:oMath>
                </a14:m>
                <a:r>
                  <a:rPr lang="zh-CN" altLang="zh-CN" b="0" dirty="0"/>
                  <a:t>，使得</a:t>
                </a: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𝒌</m:t>
                        </m:r>
                      </m:sub>
                    </m:sSub>
                    <m:r>
                      <a:rPr lang="pt-BR" altLang="zh-CN" b="1" i="1" dirty="0">
                        <a:latin typeface="Cambria Math" panose="02040503050406030204" pitchFamily="18" charset="0"/>
                      </a:rPr>
                      <m:t>=</m:t>
                    </m:r>
                    <m:r>
                      <a:rPr lang="en-US" altLang="zh-CN" b="1" i="1" dirty="0">
                        <a:latin typeface="Cambria Math" panose="02040503050406030204" pitchFamily="18" charset="0"/>
                      </a:rPr>
                      <m:t>𝑹</m:t>
                    </m:r>
                  </m:oMath>
                </a14:m>
                <a:r>
                  <a:rPr lang="zh-CN" altLang="en-US" dirty="0"/>
                  <a:t>．</a:t>
                </a:r>
                <a:endParaRPr lang="zh-CN" altLang="zh-CN" dirty="0"/>
              </a:p>
              <a:p>
                <a:pPr marL="0" indent="0">
                  <a:lnSpc>
                    <a:spcPct val="110000"/>
                  </a:lnSpc>
                  <a:buNone/>
                </a:pPr>
                <a:endParaRPr lang="pt-BR" altLang="zh-CN" i="1" dirty="0"/>
              </a:p>
              <a:p>
                <a:pPr marL="0" indent="0">
                  <a:lnSpc>
                    <a:spcPct val="110000"/>
                  </a:lnSpc>
                  <a:buNone/>
                </a:pPr>
                <a14:m>
                  <m:oMathPara xmlns:m="http://schemas.openxmlformats.org/officeDocument/2006/math">
                    <m:oMathParaPr>
                      <m:jc m:val="left"/>
                    </m:oMathParaPr>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a:latin typeface="Cambria Math" panose="02040503050406030204" pitchFamily="18" charset="0"/>
                        </a:rPr>
                        <m:t>=</m:t>
                      </m:r>
                      <m:sSub>
                        <m:sSubPr>
                          <m:ctrlPr>
                            <a:rPr lang="en-US" altLang="zh-CN" b="1" i="1" dirty="0" smtClean="0">
                              <a:latin typeface="Cambria Math" panose="02040503050406030204" pitchFamily="18" charset="0"/>
                            </a:rPr>
                          </m:ctrlPr>
                        </m:sSubPr>
                        <m:e>
                          <m:r>
                            <a:rPr lang="pt-BR" altLang="zh-CN" b="1" i="1" dirty="0">
                              <a:latin typeface="Cambria Math" panose="02040503050406030204" pitchFamily="18" charset="0"/>
                            </a:rPr>
                            <m:t>𝜶</m:t>
                          </m:r>
                        </m:e>
                        <m:sub>
                          <m:r>
                            <a:rPr lang="en-US" altLang="zh-CN" b="1" i="1" dirty="0" smtClean="0">
                              <a:latin typeface="Cambria Math" panose="02040503050406030204" pitchFamily="18" charset="0"/>
                            </a:rPr>
                            <m:t>𝟏</m:t>
                          </m:r>
                        </m:sub>
                      </m:sSub>
                    </m:oMath>
                  </m:oMathPara>
                </a14:m>
                <a:endParaRPr lang="zh-CN" altLang="zh-CN" baseline="-25000" dirty="0"/>
              </a:p>
              <a:p>
                <a:pPr marL="0" indent="0">
                  <a:lnSpc>
                    <a:spcPct val="110000"/>
                  </a:lnSpc>
                  <a:buNone/>
                </a:pPr>
                <a:r>
                  <a:rPr lang="pt-BR" altLang="zh-CN" dirty="0"/>
                  <a:t>……</a:t>
                </a:r>
                <a:endParaRPr lang="zh-CN" altLang="zh-CN" dirty="0"/>
              </a:p>
              <a:p>
                <a:pPr marL="0" indent="0">
                  <a:lnSpc>
                    <a:spcPct val="110000"/>
                  </a:lnSpc>
                  <a:buNone/>
                </a:pPr>
                <a14:m>
                  <m:oMathPara xmlns:m="http://schemas.openxmlformats.org/officeDocument/2006/math">
                    <m:oMathParaPr>
                      <m:jc m:val="left"/>
                    </m:oMathParaPr>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r>
                        <a:rPr lang="pt-BR" altLang="zh-CN" b="1" i="1" dirty="0">
                          <a:latin typeface="Cambria Math" panose="02040503050406030204" pitchFamily="18" charset="0"/>
                        </a:rPr>
                        <m:t>=</m:t>
                      </m:r>
                      <m:sSub>
                        <m:sSubPr>
                          <m:ctrlPr>
                            <a:rPr lang="en-US" altLang="zh-CN" b="1" i="1" dirty="0" smtClean="0">
                              <a:latin typeface="Cambria Math" panose="02040503050406030204" pitchFamily="18" charset="0"/>
                            </a:rPr>
                          </m:ctrlPr>
                        </m:sSubPr>
                        <m:e>
                          <m:r>
                            <a:rPr lang="pt-BR" altLang="zh-CN" b="1" i="1" dirty="0">
                              <a:latin typeface="Cambria Math" panose="02040503050406030204" pitchFamily="18" charset="0"/>
                            </a:rPr>
                            <m:t>𝜶</m:t>
                          </m:r>
                        </m:e>
                        <m:sub>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oMath>
                  </m:oMathPara>
                </a14:m>
                <a:endParaRPr lang="zh-CN" altLang="zh-CN" dirty="0"/>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𝒌</m:t>
                        </m:r>
                      </m:sub>
                    </m:sSub>
                    <m:r>
                      <a:rPr lang="pt-BR" altLang="zh-CN" b="1" i="1" dirty="0">
                        <a:latin typeface="Cambria Math" panose="02040503050406030204" pitchFamily="18" charset="0"/>
                      </a:rPr>
                      <m:t>=</m:t>
                    </m:r>
                    <m:r>
                      <a:rPr lang="en-US" altLang="zh-CN" b="1" i="1" dirty="0">
                        <a:latin typeface="Cambria Math" panose="02040503050406030204" pitchFamily="18" charset="0"/>
                      </a:rPr>
                      <m:t>𝑹</m:t>
                    </m:r>
                  </m:oMath>
                </a14:m>
                <a:r>
                  <a:rPr lang="pt-BR" altLang="zh-CN" dirty="0"/>
                  <a:t>                               </a:t>
                </a:r>
                <a14:m>
                  <m:oMath xmlns:m="http://schemas.openxmlformats.org/officeDocument/2006/math">
                    <m:r>
                      <a:rPr lang="zh-CN" altLang="zh-CN" b="1" i="0" dirty="0" smtClean="0">
                        <a:solidFill>
                          <a:srgbClr val="0070C0"/>
                        </a:solidFill>
                        <a:latin typeface="Cambria Math" panose="02040503050406030204" pitchFamily="18" charset="0"/>
                      </a:rPr>
                      <m:t>𝚪</m:t>
                    </m:r>
                    <m:r>
                      <a:rPr lang="en-US" altLang="zh-CN" b="1" i="1" dirty="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𝑹</m:t>
                    </m:r>
                  </m:oMath>
                </a14:m>
                <a:endParaRPr lang="zh-CN" altLang="zh-CN" i="1"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r>
                      <a:rPr lang="pt-BR" altLang="zh-CN" b="1" i="1" dirty="0">
                        <a:latin typeface="Cambria Math" panose="02040503050406030204" pitchFamily="18" charset="0"/>
                      </a:rPr>
                      <m:t>=</m:t>
                    </m:r>
                    <m:r>
                      <a:rPr lang="en-US" altLang="zh-CN" b="1" i="1" dirty="0">
                        <a:latin typeface="Cambria Math" panose="02040503050406030204" pitchFamily="18" charset="0"/>
                      </a:rPr>
                      <m:t>𝑹</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en-US" altLang="zh-CN" b="1" i="1" dirty="0">
                        <a:latin typeface="Cambria Math" panose="02040503050406030204" pitchFamily="18" charset="0"/>
                      </a:rPr>
                      <m:t>𝑸</m:t>
                    </m:r>
                    <m:r>
                      <a:rPr lang="pt-BR"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pt-BR" altLang="zh-CN" b="1" i="1" dirty="0">
                        <a:latin typeface="Cambria Math" panose="02040503050406030204" pitchFamily="18" charset="0"/>
                      </a:rPr>
                      <m:t>)</m:t>
                    </m:r>
                  </m:oMath>
                </a14:m>
                <a:r>
                  <a:rPr lang="pt-BR" altLang="zh-CN" dirty="0"/>
                  <a:t>       </a:t>
                </a:r>
                <a:r>
                  <a:rPr lang="en-US" altLang="zh-CN" sz="2400" dirty="0">
                    <a:solidFill>
                      <a:srgbClr val="0070C0"/>
                    </a:solidFill>
                    <a:latin typeface="Kunstler Script" pitchFamily="66" charset="0"/>
                  </a:rPr>
                  <a:t>A</a:t>
                </a:r>
                <a:r>
                  <a:rPr lang="en-US" altLang="zh-CN" dirty="0">
                    <a:solidFill>
                      <a:srgbClr val="0070C0"/>
                    </a:solidFill>
                    <a:latin typeface="Kunstler Script" pitchFamily="66" charset="0"/>
                  </a:rPr>
                  <a:t> </a:t>
                </a:r>
                <a:r>
                  <a:rPr lang="de-DE" altLang="zh-CN" baseline="-25000" dirty="0">
                    <a:solidFill>
                      <a:srgbClr val="0070C0"/>
                    </a:solidFill>
                  </a:rPr>
                  <a:t>1</a:t>
                </a:r>
                <a:endParaRPr lang="zh-CN" altLang="zh-CN" baseline="-25000"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𝟐</m:t>
                        </m:r>
                      </m:sub>
                    </m:sSub>
                    <m:r>
                      <a:rPr lang="pt-BR" altLang="zh-CN" b="1" i="1" dirty="0">
                        <a:latin typeface="Cambria Math" panose="02040503050406030204" pitchFamily="18" charset="0"/>
                      </a:rPr>
                      <m:t>=</m:t>
                    </m:r>
                    <m:r>
                      <a:rPr lang="en-US" altLang="zh-CN" b="1" i="1" dirty="0">
                        <a:latin typeface="Cambria Math" panose="02040503050406030204" pitchFamily="18" charset="0"/>
                      </a:rPr>
                      <m:t>𝑸</m:t>
                    </m:r>
                    <m:r>
                      <a:rPr lang="pt-BR"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oMath>
                </a14:m>
                <a:r>
                  <a:rPr lang="pt-BR"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𝒌</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𝒌</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𝒌</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𝟐</m:t>
                        </m:r>
                      </m:sub>
                    </m:sSub>
                  </m:oMath>
                </a14:m>
                <a:endParaRPr lang="zh-CN" altLang="zh-CN" dirty="0">
                  <a:solidFill>
                    <a:srgbClr val="0070C0"/>
                  </a:solidFill>
                </a:endParaRPr>
              </a:p>
              <a:p>
                <a:pPr marL="0" indent="0">
                  <a:lnSpc>
                    <a:spcPct val="110000"/>
                  </a:lnSpc>
                  <a:buNone/>
                </a:pPr>
                <a:r>
                  <a:rPr lang="zh-CN" altLang="en-US" b="0" dirty="0">
                    <a:sym typeface="Symbol" panose="05050102010706020507" pitchFamily="18" charset="2"/>
                  </a:rPr>
                  <a:t>所以，</a:t>
                </a:r>
                <a14:m>
                  <m:oMath xmlns:m="http://schemas.openxmlformats.org/officeDocument/2006/math">
                    <m:r>
                      <a:rPr lang="zh-CN" altLang="zh-CN" b="1" i="0" dirty="0" smtClean="0">
                        <a:latin typeface="Cambria Math" panose="02040503050406030204" pitchFamily="18" charset="0"/>
                      </a:rPr>
                      <m:t>𝚪</m:t>
                    </m:r>
                    <m:r>
                      <a:rPr lang="en-US" altLang="zh-CN" b="1" i="0" dirty="0">
                        <a:latin typeface="Cambria Math" panose="02040503050406030204" pitchFamily="18" charset="0"/>
                      </a:rPr>
                      <m:t>⊢</m:t>
                    </m:r>
                    <m:r>
                      <a:rPr lang="en-US" altLang="zh-CN" b="1" i="1" dirty="0" smtClean="0">
                        <a:latin typeface="Cambria Math" panose="02040503050406030204" pitchFamily="18" charset="0"/>
                      </a:rPr>
                      <m:t>𝑸</m:t>
                    </m:r>
                    <m:r>
                      <a:rPr lang="zh-CN" altLang="zh-CN" b="1" i="1" dirty="0">
                        <a:latin typeface="Cambria Math" panose="02040503050406030204" pitchFamily="18" charset="0"/>
                      </a:rPr>
                      <m:t>→</m:t>
                    </m:r>
                    <m:r>
                      <a:rPr lang="en-US" altLang="zh-CN" b="1" i="1" dirty="0">
                        <a:latin typeface="Cambria Math" panose="02040503050406030204" pitchFamily="18" charset="0"/>
                      </a:rPr>
                      <m:t>𝑹</m:t>
                    </m:r>
                  </m:oMath>
                </a14:m>
                <a:endParaRPr lang="zh-CN" altLang="zh-CN" i="1" dirty="0"/>
              </a:p>
              <a:p>
                <a:pPr marL="0" indent="0">
                  <a:lnSpc>
                    <a:spcPct val="110000"/>
                  </a:lnSpc>
                  <a:buNone/>
                </a:pPr>
                <a:r>
                  <a:rPr lang="zh-CN" altLang="zh-CN" b="0" dirty="0"/>
                  <a:t>证毕</a:t>
                </a:r>
              </a:p>
              <a:p>
                <a:pPr>
                  <a:lnSpc>
                    <a:spcPct val="110000"/>
                  </a:lnSpc>
                </a:pPr>
                <a:endParaRPr lang="zh-CN" altLang="en-US" dirty="0"/>
              </a:p>
            </p:txBody>
          </p:sp>
        </mc:Choice>
        <mc:Fallback xmlns="">
          <p:sp>
            <p:nvSpPr>
              <p:cNvPr id="79875" name="内容占位符 2">
                <a:extLst>
                  <a:ext uri="{FF2B5EF4-FFF2-40B4-BE49-F238E27FC236}">
                    <a16:creationId xmlns:a16="http://schemas.microsoft.com/office/drawing/2014/main" id="{530EB8D8-CF00-448E-876D-12C1507A958B}"/>
                  </a:ext>
                </a:extLst>
              </p:cNvPr>
              <p:cNvSpPr>
                <a:spLocks noGrp="1" noRot="1" noChangeAspect="1" noMove="1" noResize="1" noEditPoints="1" noAdjustHandles="1" noChangeArrowheads="1" noChangeShapeType="1" noTextEdit="1"/>
              </p:cNvSpPr>
              <p:nvPr>
                <p:ph idx="1"/>
              </p:nvPr>
            </p:nvSpPr>
            <p:spPr>
              <a:xfrm>
                <a:off x="236824" y="967262"/>
                <a:ext cx="8631405" cy="5341614"/>
              </a:xfrm>
              <a:blipFill>
                <a:blip r:embed="rId2"/>
                <a:stretch>
                  <a:fillRect l="-1483" t="-1484" r="-1130" b="-342"/>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7F0D4126-90FF-314C-83A8-23371071B434}"/>
              </a:ext>
            </a:extLst>
          </p:cNvPr>
          <p:cNvSpPr/>
          <p:nvPr/>
        </p:nvSpPr>
        <p:spPr>
          <a:xfrm>
            <a:off x="3997572" y="1947847"/>
            <a:ext cx="1261884" cy="523220"/>
          </a:xfrm>
          <a:prstGeom prst="rect">
            <a:avLst/>
          </a:prstGeom>
        </p:spPr>
        <p:txBody>
          <a:bodyPr wrap="none">
            <a:spAutoFit/>
          </a:bodyPr>
          <a:lstStyle/>
          <a:p>
            <a:r>
              <a:rPr lang="zh-CN" altLang="zh-CN" sz="2800" dirty="0">
                <a:solidFill>
                  <a:srgbClr val="0070C0"/>
                </a:solidFill>
                <a:latin typeface="黑体" panose="02010609060101010101" pitchFamily="49" charset="-122"/>
                <a:ea typeface="黑体" panose="02010609060101010101" pitchFamily="49" charset="-122"/>
              </a:rPr>
              <a:t>证据：</a:t>
            </a:r>
            <a:endParaRPr lang="zh-CN" altLang="en-US" sz="2800" dirty="0">
              <a:solidFill>
                <a:srgbClr val="0070C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标题 1">
                <a:extLst>
                  <a:ext uri="{FF2B5EF4-FFF2-40B4-BE49-F238E27FC236}">
                    <a16:creationId xmlns:a16="http://schemas.microsoft.com/office/drawing/2014/main" id="{500064F3-AE42-4D67-B44A-CBE2FB803B97}"/>
                  </a:ext>
                </a:extLst>
              </p:cNvPr>
              <p:cNvSpPr>
                <a:spLocks noGrp="1" noChangeArrowheads="1"/>
              </p:cNvSpPr>
              <p:nvPr>
                <p:ph type="title"/>
              </p:nvPr>
            </p:nvSpPr>
            <p:spPr>
              <a:xfrm>
                <a:off x="905033" y="274882"/>
                <a:ext cx="7446962" cy="533400"/>
              </a:xfrm>
            </p:spPr>
            <p:txBody>
              <a:bodyPr/>
              <a:lstStyle/>
              <a:p>
                <a:pPr marL="0" indent="0">
                  <a:lnSpc>
                    <a:spcPct val="110000"/>
                  </a:lnSpc>
                  <a:buNone/>
                </a:pPr>
                <a:r>
                  <a:rPr lang="zh-CN" altLang="zh-CN" dirty="0"/>
                  <a:t>例</a:t>
                </a:r>
                <a:r>
                  <a:rPr lang="en-US" altLang="zh-CN" dirty="0">
                    <a:latin typeface="Times New Roman" panose="02020603050405020304" pitchFamily="18" charset="0"/>
                    <a:cs typeface="Times New Roman" panose="02020603050405020304" pitchFamily="18" charset="0"/>
                  </a:rPr>
                  <a:t>4.5.1</a:t>
                </a:r>
                <a:r>
                  <a:rPr lang="en-US" altLang="zh-CN" dirty="0"/>
                  <a:t> </a:t>
                </a:r>
                <a:r>
                  <a:rPr lang="zh-CN" altLang="zh-CN" dirty="0"/>
                  <a:t>若</a:t>
                </a:r>
                <a14:m>
                  <m:oMath xmlns:m="http://schemas.openxmlformats.org/officeDocument/2006/math">
                    <m:r>
                      <a:rPr lang="zh-CN" altLang="zh-CN" sz="3200" b="1" i="0" dirty="0" smtClean="0">
                        <a:latin typeface="Cambria Math" panose="02040503050406030204" pitchFamily="18" charset="0"/>
                        <a:cs typeface="Times New Roman" panose="02020603050405020304" pitchFamily="18" charset="0"/>
                      </a:rPr>
                      <m:t>𝚪</m:t>
                    </m:r>
                    <m:r>
                      <a:rPr lang="en-US" altLang="zh-CN" b="1" i="1" dirty="0">
                        <a:latin typeface="Cambria Math" panose="02040503050406030204" pitchFamily="18" charset="0"/>
                      </a:rPr>
                      <m:t>⊢</m:t>
                    </m:r>
                    <m:r>
                      <a:rPr lang="en-US" altLang="zh-CN" sz="3200" b="1" i="1" dirty="0" smtClean="0">
                        <a:latin typeface="Cambria Math" panose="02040503050406030204" pitchFamily="18" charset="0"/>
                        <a:cs typeface="Times New Roman" panose="02020603050405020304" pitchFamily="18" charset="0"/>
                      </a:rPr>
                      <m:t>𝑹</m:t>
                    </m:r>
                  </m:oMath>
                </a14:m>
                <a:r>
                  <a:rPr lang="zh-CN" altLang="zh-CN" dirty="0"/>
                  <a:t>，则</a:t>
                </a:r>
                <a14:m>
                  <m:oMath xmlns:m="http://schemas.openxmlformats.org/officeDocument/2006/math">
                    <m:r>
                      <a:rPr lang="zh-CN" altLang="zh-CN" sz="3200" b="1" i="0" dirty="0" smtClean="0">
                        <a:latin typeface="Cambria Math" panose="02040503050406030204" pitchFamily="18" charset="0"/>
                        <a:cs typeface="Times New Roman" panose="02020603050405020304" pitchFamily="18" charset="0"/>
                      </a:rPr>
                      <m:t>𝚪</m:t>
                    </m:r>
                    <m:r>
                      <a:rPr lang="en-US" altLang="zh-CN" b="1" i="1" dirty="0">
                        <a:latin typeface="Cambria Math" panose="02040503050406030204" pitchFamily="18" charset="0"/>
                      </a:rPr>
                      <m:t>⊢</m:t>
                    </m:r>
                    <m:r>
                      <a:rPr lang="en-US" altLang="zh-CN" sz="3200" b="1" i="1" dirty="0" smtClean="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sym typeface="Symbol" panose="05050102010706020507" pitchFamily="18" charset="2"/>
                      </a:rPr>
                      <m:t>→</m:t>
                    </m:r>
                    <m:r>
                      <a:rPr lang="en-US" altLang="zh-CN" sz="3200" b="1" i="1" dirty="0">
                        <a:latin typeface="Cambria Math" panose="02040503050406030204" pitchFamily="18" charset="0"/>
                        <a:cs typeface="Times New Roman" panose="02020603050405020304" pitchFamily="18" charset="0"/>
                      </a:rPr>
                      <m:t>𝑹</m:t>
                    </m:r>
                  </m:oMath>
                </a14:m>
                <a:r>
                  <a:rPr lang="zh-CN" altLang="en-US" dirty="0"/>
                  <a:t>．</a:t>
                </a:r>
                <a:endParaRPr lang="zh-CN" altLang="zh-CN" dirty="0"/>
              </a:p>
            </p:txBody>
          </p:sp>
        </mc:Choice>
        <mc:Fallback xmlns="">
          <p:sp>
            <p:nvSpPr>
              <p:cNvPr id="4" name="标题 1">
                <a:extLst>
                  <a:ext uri="{FF2B5EF4-FFF2-40B4-BE49-F238E27FC236}">
                    <a16:creationId xmlns:a16="http://schemas.microsoft.com/office/drawing/2014/main" id="{500064F3-AE42-4D67-B44A-CBE2FB803B97}"/>
                  </a:ext>
                </a:extLst>
              </p:cNvPr>
              <p:cNvSpPr>
                <a:spLocks noGrp="1" noRot="1" noChangeAspect="1" noMove="1" noResize="1" noEditPoints="1" noAdjustHandles="1" noChangeArrowheads="1" noChangeShapeType="1" noTextEdit="1"/>
              </p:cNvSpPr>
              <p:nvPr>
                <p:ph type="title"/>
              </p:nvPr>
            </p:nvSpPr>
            <p:spPr>
              <a:xfrm>
                <a:off x="905033" y="274882"/>
                <a:ext cx="7446962" cy="533400"/>
              </a:xfrm>
              <a:blipFill>
                <a:blip r:embed="rId3"/>
                <a:stretch>
                  <a:fillRect l="-2455" t="-31818" b="-534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9599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87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8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87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87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5778" name="标题 1">
                <a:extLst>
                  <a:ext uri="{FF2B5EF4-FFF2-40B4-BE49-F238E27FC236}">
                    <a16:creationId xmlns:a16="http://schemas.microsoft.com/office/drawing/2014/main" id="{500064F3-AE42-4D67-B44A-CBE2FB803B97}"/>
                  </a:ext>
                </a:extLst>
              </p:cNvPr>
              <p:cNvSpPr>
                <a:spLocks noGrp="1" noChangeArrowheads="1"/>
              </p:cNvSpPr>
              <p:nvPr>
                <p:ph type="title"/>
              </p:nvPr>
            </p:nvSpPr>
            <p:spPr>
              <a:xfrm>
                <a:off x="905033" y="274882"/>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4.5.40 </a:t>
                </a:r>
                <a14:m>
                  <m:oMath xmlns:m="http://schemas.openxmlformats.org/officeDocument/2006/math">
                    <m:r>
                      <a:rPr lang="en-US" altLang="zh-CN" i="1" dirty="0">
                        <a:latin typeface="Cambria Math" panose="02040503050406030204" pitchFamily="18" charset="0"/>
                      </a:rPr>
                      <m:t>⊢</m:t>
                    </m:r>
                    <m:r>
                      <a:rPr lang="pt-BR" altLang="zh-CN" b="1" i="1" dirty="0" smtClean="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a:latin typeface="Cambria Math" panose="02040503050406030204" pitchFamily="18" charset="0"/>
                        <a:cs typeface="Times New Roman" panose="02020603050405020304" pitchFamily="18" charset="0"/>
                      </a:rPr>
                      <m:t>𝑹</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𝑸</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5778" name="标题 1">
                <a:extLst>
                  <a:ext uri="{FF2B5EF4-FFF2-40B4-BE49-F238E27FC236}">
                    <a16:creationId xmlns:a16="http://schemas.microsoft.com/office/drawing/2014/main" id="{500064F3-AE42-4D67-B44A-CBE2FB803B97}"/>
                  </a:ext>
                </a:extLst>
              </p:cNvPr>
              <p:cNvSpPr>
                <a:spLocks noGrp="1" noRot="1" noChangeAspect="1" noMove="1" noResize="1" noEditPoints="1" noAdjustHandles="1" noChangeArrowheads="1" noChangeShapeType="1" noTextEdit="1"/>
              </p:cNvSpPr>
              <p:nvPr>
                <p:ph type="title"/>
              </p:nvPr>
            </p:nvSpPr>
            <p:spPr>
              <a:xfrm>
                <a:off x="905033" y="274882"/>
                <a:ext cx="7446962" cy="533400"/>
              </a:xfrm>
              <a:blipFill>
                <a:blip r:embed="rId2"/>
                <a:stretch>
                  <a:fillRect l="-2455" t="-31818" b="-5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227" name="内容占位符 2">
                <a:extLst>
                  <a:ext uri="{FF2B5EF4-FFF2-40B4-BE49-F238E27FC236}">
                    <a16:creationId xmlns:a16="http://schemas.microsoft.com/office/drawing/2014/main" id="{4F90B332-EA7E-4FB7-B741-BB5B2E150B9F}"/>
                  </a:ext>
                </a:extLst>
              </p:cNvPr>
              <p:cNvSpPr>
                <a:spLocks noGrp="1" noChangeArrowheads="1"/>
              </p:cNvSpPr>
              <p:nvPr>
                <p:ph idx="1"/>
              </p:nvPr>
            </p:nvSpPr>
            <p:spPr>
              <a:xfrm>
                <a:off x="554037" y="1595783"/>
                <a:ext cx="8589963" cy="3233738"/>
              </a:xfrm>
            </p:spPr>
            <p:txBody>
              <a:bodyPr/>
              <a:lstStyle/>
              <a:p>
                <a:pPr marL="0" indent="0">
                  <a:buNone/>
                </a:pPr>
                <a:r>
                  <a:rPr lang="zh-CN" altLang="zh-CN" b="0" dirty="0"/>
                  <a:t>证明：</a:t>
                </a:r>
                <a:r>
                  <a:rPr lang="pt-BR" altLang="zh-CN"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oMath>
                </a14:m>
                <a:r>
                  <a:rPr lang="pt-BR" altLang="zh-CN" dirty="0"/>
                  <a:t>            </a:t>
                </a:r>
                <a:r>
                  <a:rPr lang="en-US" altLang="zh-CN" dirty="0">
                    <a:solidFill>
                      <a:srgbClr val="0070C0"/>
                    </a:solidFill>
                    <a:latin typeface="Kunstler Script" pitchFamily="66" charset="0"/>
                  </a:rPr>
                  <a:t>A </a:t>
                </a:r>
                <a:r>
                  <a:rPr lang="pt-BR" altLang="zh-CN" baseline="-25000" dirty="0">
                    <a:solidFill>
                      <a:srgbClr val="0070C0"/>
                    </a:solidFill>
                  </a:rPr>
                  <a:t>1</a:t>
                </a:r>
                <a:r>
                  <a:rPr lang="pt-BR" altLang="zh-CN" dirty="0">
                    <a:solidFill>
                      <a:srgbClr val="0070C0"/>
                    </a:solidFill>
                  </a:rPr>
                  <a:t> </a:t>
                </a:r>
                <a:endParaRPr lang="zh-CN" altLang="zh-CN"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pt-BR"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oMath>
                </a14:m>
                <a:r>
                  <a:rPr lang="pt-BR" altLang="zh-CN" dirty="0"/>
                  <a:t>                    </a:t>
                </a:r>
                <a14:m>
                  <m:oMath xmlns:m="http://schemas.openxmlformats.org/officeDocument/2006/math">
                    <m:r>
                      <a:rPr lang="pt-BR" altLang="zh-CN" b="1" i="1" dirty="0" smtClean="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zh-CN"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sym typeface="Symbol" panose="05050102010706020507" pitchFamily="18" charset="2"/>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oMath>
                </a14:m>
                <a:endParaRPr lang="zh-CN" altLang="zh-CN" dirty="0">
                  <a:solidFill>
                    <a:srgbClr val="0070C0"/>
                  </a:solidFill>
                </a:endParaRPr>
              </a:p>
              <a:p>
                <a:pPr marL="0" indent="0">
                  <a:buNone/>
                </a:pPr>
                <a:r>
                  <a:rPr lang="zh-CN" altLang="zh-CN" b="0" dirty="0"/>
                  <a:t>证毕</a:t>
                </a:r>
              </a:p>
              <a:p>
                <a:endParaRPr lang="zh-CN" altLang="en-US" dirty="0"/>
              </a:p>
            </p:txBody>
          </p:sp>
        </mc:Choice>
        <mc:Fallback xmlns="">
          <p:sp>
            <p:nvSpPr>
              <p:cNvPr id="52227" name="内容占位符 2">
                <a:extLst>
                  <a:ext uri="{FF2B5EF4-FFF2-40B4-BE49-F238E27FC236}">
                    <a16:creationId xmlns:a16="http://schemas.microsoft.com/office/drawing/2014/main" id="{4F90B332-EA7E-4FB7-B741-BB5B2E150B9F}"/>
                  </a:ext>
                </a:extLst>
              </p:cNvPr>
              <p:cNvSpPr>
                <a:spLocks noGrp="1" noRot="1" noChangeAspect="1" noMove="1" noResize="1" noEditPoints="1" noAdjustHandles="1" noChangeArrowheads="1" noChangeShapeType="1" noTextEdit="1"/>
              </p:cNvSpPr>
              <p:nvPr>
                <p:ph idx="1"/>
              </p:nvPr>
            </p:nvSpPr>
            <p:spPr>
              <a:xfrm>
                <a:off x="554037" y="1595783"/>
                <a:ext cx="8589963" cy="3233738"/>
              </a:xfrm>
              <a:blipFill>
                <a:blip r:embed="rId3"/>
                <a:stretch>
                  <a:fillRect l="-1490" t="-15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585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466" name="标题 1">
                <a:extLst>
                  <a:ext uri="{FF2B5EF4-FFF2-40B4-BE49-F238E27FC236}">
                    <a16:creationId xmlns:a16="http://schemas.microsoft.com/office/drawing/2014/main" id="{49272217-0AD9-4703-B3CB-E88301F01E5F}"/>
                  </a:ext>
                </a:extLst>
              </p:cNvPr>
              <p:cNvSpPr>
                <a:spLocks noGrp="1" noChangeArrowheads="1"/>
              </p:cNvSpPr>
              <p:nvPr>
                <p:ph type="title"/>
              </p:nvPr>
            </p:nvSpPr>
            <p:spPr>
              <a:xfrm>
                <a:off x="928902" y="247755"/>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4.5.41 </a:t>
                </a:r>
                <a14:m>
                  <m:oMath xmlns:m="http://schemas.openxmlformats.org/officeDocument/2006/math">
                    <m:r>
                      <a:rPr lang="en-US" altLang="zh-CN" i="1" dirty="0" smtClean="0">
                        <a:solidFill>
                          <a:srgbClr val="FF0000"/>
                        </a:solidFill>
                        <a:latin typeface="Cambria Math" panose="02040503050406030204" pitchFamily="18" charset="0"/>
                        <a:ea typeface="+mn-ea"/>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a:latin typeface="Cambria Math" panose="02040503050406030204" pitchFamily="18" charset="0"/>
                        <a:cs typeface="Times New Roman" panose="02020603050405020304" pitchFamily="18" charset="0"/>
                      </a:rPr>
                      <m:t>𝑸</m:t>
                    </m:r>
                    <m:r>
                      <a:rPr lang="pt-BR" altLang="zh-CN"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solidFill>
                          <a:srgbClr val="FF0000"/>
                        </a:solidFill>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𝑸</m:t>
                    </m:r>
                    <m:r>
                      <a:rPr lang="pt-BR" altLang="zh-CN"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a:latin typeface="Cambria Math" panose="02040503050406030204" pitchFamily="18" charset="0"/>
                        <a:cs typeface="Times New Roman" panose="02020603050405020304" pitchFamily="18" charset="0"/>
                      </a:rPr>
                      <m:t>𝑹</m:t>
                    </m:r>
                    <m:r>
                      <a:rPr lang="pt-BR" altLang="zh-CN" b="1" i="1" dirty="0">
                        <a:solidFill>
                          <a:srgbClr val="FF0000"/>
                        </a:solidFill>
                        <a:latin typeface="Cambria Math" panose="02040503050406030204" pitchFamily="18" charset="0"/>
                        <a:cs typeface="Times New Roman" panose="02020603050405020304" pitchFamily="18" charset="0"/>
                      </a:rPr>
                      <m:t>)</m:t>
                    </m:r>
                  </m:oMath>
                </a14:m>
                <a:r>
                  <a:rPr lang="pt-BR" altLang="zh-CN" dirty="0">
                    <a:solidFill>
                      <a:srgbClr val="FF0000"/>
                    </a:solidFill>
                    <a:latin typeface="Times New Roman" panose="02020603050405020304" pitchFamily="18" charset="0"/>
                    <a:cs typeface="Times New Roman" panose="02020603050405020304" pitchFamily="18" charset="0"/>
                  </a:rPr>
                  <a:t> </a:t>
                </a:r>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2466" name="标题 1">
                <a:extLst>
                  <a:ext uri="{FF2B5EF4-FFF2-40B4-BE49-F238E27FC236}">
                    <a16:creationId xmlns:a16="http://schemas.microsoft.com/office/drawing/2014/main" id="{49272217-0AD9-4703-B3CB-E88301F01E5F}"/>
                  </a:ext>
                </a:extLst>
              </p:cNvPr>
              <p:cNvSpPr>
                <a:spLocks noGrp="1" noRot="1" noChangeAspect="1" noMove="1" noResize="1" noEditPoints="1" noAdjustHandles="1" noChangeArrowheads="1" noChangeShapeType="1" noTextEdit="1"/>
              </p:cNvSpPr>
              <p:nvPr>
                <p:ph type="title"/>
              </p:nvPr>
            </p:nvSpPr>
            <p:spPr>
              <a:xfrm>
                <a:off x="928902" y="247755"/>
                <a:ext cx="7446962" cy="533400"/>
              </a:xfrm>
              <a:blipFill>
                <a:blip r:embed="rId2"/>
                <a:stretch>
                  <a:fillRect l="-2455" t="-33333"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43" name="内容占位符 2">
                <a:extLst>
                  <a:ext uri="{FF2B5EF4-FFF2-40B4-BE49-F238E27FC236}">
                    <a16:creationId xmlns:a16="http://schemas.microsoft.com/office/drawing/2014/main" id="{8ADED620-E134-4F31-9E78-1C737A305C55}"/>
                  </a:ext>
                </a:extLst>
              </p:cNvPr>
              <p:cNvSpPr>
                <a:spLocks noGrp="1" noChangeArrowheads="1"/>
              </p:cNvSpPr>
              <p:nvPr>
                <p:ph idx="1"/>
              </p:nvPr>
            </p:nvSpPr>
            <p:spPr>
              <a:xfrm>
                <a:off x="554037" y="1486932"/>
                <a:ext cx="8589963" cy="2770592"/>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oMath>
                </a14:m>
                <a:r>
                  <a:rPr lang="en-US" altLang="zh-CN" dirty="0"/>
                  <a:t>                  </a:t>
                </a:r>
                <a:r>
                  <a:rPr lang="en-US" altLang="zh-CN" dirty="0">
                    <a:solidFill>
                      <a:srgbClr val="0070C0"/>
                    </a:solidFill>
                    <a:latin typeface="Kunstler Script" pitchFamily="66" charset="0"/>
                  </a:rPr>
                  <a:t>A </a:t>
                </a:r>
                <a:r>
                  <a:rPr lang="de-DE" altLang="zh-CN" baseline="-25000" dirty="0">
                    <a:solidFill>
                      <a:srgbClr val="0070C0"/>
                    </a:solidFill>
                  </a:rPr>
                  <a:t>1</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r>
                  <a:rPr lang="en-US" altLang="zh-CN" dirty="0">
                    <a:solidFill>
                      <a:srgbClr val="0070C0"/>
                    </a:solidFill>
                    <a:latin typeface="Kunstler Script" pitchFamily="66" charset="0"/>
                  </a:rPr>
                  <a:t>A</a:t>
                </a:r>
                <a:r>
                  <a:rPr lang="en-US" altLang="zh-CN" dirty="0">
                    <a:solidFill>
                      <a:srgbClr val="0070C0"/>
                    </a:solidFill>
                  </a:rPr>
                  <a:t> </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baseline="-25000" dirty="0">
                  <a:solidFill>
                    <a:srgbClr val="0070C0"/>
                  </a:solidFill>
                </a:endParaRPr>
              </a:p>
              <a:p>
                <a:pPr marL="0" indent="0">
                  <a:buNone/>
                </a:pPr>
                <a:r>
                  <a:rPr lang="zh-CN" altLang="zh-CN" b="0" dirty="0"/>
                  <a:t>证毕</a:t>
                </a:r>
              </a:p>
              <a:p>
                <a:endParaRPr lang="zh-CN" altLang="en-US" dirty="0"/>
              </a:p>
            </p:txBody>
          </p:sp>
        </mc:Choice>
        <mc:Fallback xmlns="">
          <p:sp>
            <p:nvSpPr>
              <p:cNvPr id="35843" name="内容占位符 2">
                <a:extLst>
                  <a:ext uri="{FF2B5EF4-FFF2-40B4-BE49-F238E27FC236}">
                    <a16:creationId xmlns:a16="http://schemas.microsoft.com/office/drawing/2014/main" id="{8ADED620-E134-4F31-9E78-1C737A305C55}"/>
                  </a:ext>
                </a:extLst>
              </p:cNvPr>
              <p:cNvSpPr>
                <a:spLocks noGrp="1" noRot="1" noChangeAspect="1" noMove="1" noResize="1" noEditPoints="1" noAdjustHandles="1" noChangeArrowheads="1" noChangeShapeType="1" noTextEdit="1"/>
              </p:cNvSpPr>
              <p:nvPr>
                <p:ph idx="1"/>
              </p:nvPr>
            </p:nvSpPr>
            <p:spPr>
              <a:xfrm>
                <a:off x="554037" y="1486932"/>
                <a:ext cx="8589963" cy="2770592"/>
              </a:xfrm>
              <a:blipFill>
                <a:blip r:embed="rId3"/>
                <a:stretch>
                  <a:fillRect l="-1490" t="-1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8349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8" name="标题 1">
                <a:extLst>
                  <a:ext uri="{FF2B5EF4-FFF2-40B4-BE49-F238E27FC236}">
                    <a16:creationId xmlns:a16="http://schemas.microsoft.com/office/drawing/2014/main" id="{0090D814-E128-4AD9-BD7B-EE7F5BF08B28}"/>
                  </a:ext>
                </a:extLst>
              </p:cNvPr>
              <p:cNvSpPr>
                <a:spLocks noGrp="1" noChangeArrowheads="1"/>
              </p:cNvSpPr>
              <p:nvPr>
                <p:ph type="title"/>
              </p:nvPr>
            </p:nvSpPr>
            <p:spPr>
              <a:xfrm>
                <a:off x="924881" y="237330"/>
                <a:ext cx="8108587" cy="533400"/>
              </a:xfrm>
              <a:solidFill>
                <a:schemeClr val="bg1"/>
              </a:solid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4.5.42 </a:t>
                </a:r>
                <a14:m>
                  <m:oMath xmlns:m="http://schemas.openxmlformats.org/officeDocument/2006/math">
                    <m:r>
                      <a:rPr lang="en-US" altLang="zh-CN" i="1" dirty="0" smtClean="0">
                        <a:solidFill>
                          <a:srgbClr val="FF0000"/>
                        </a:solidFill>
                        <a:latin typeface="Cambria Math" panose="02040503050406030204" pitchFamily="18" charset="0"/>
                        <a:ea typeface="+mn-ea"/>
                      </a:rPr>
                      <m:t>⊢</m:t>
                    </m:r>
                    <m:r>
                      <a:rPr lang="pt-BR" altLang="zh-CN" b="1"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𝑸</m:t>
                    </m:r>
                    <m:r>
                      <a:rPr lang="pt-BR" altLang="zh-CN" b="1"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𝑸</m:t>
                    </m:r>
                  </m:oMath>
                </a14:m>
                <a:endParaRPr lang="zh-CN" altLang="en-US" i="1" dirty="0">
                  <a:latin typeface="Times New Roman" panose="02020603050405020304" pitchFamily="18" charset="0"/>
                  <a:cs typeface="Times New Roman" panose="02020603050405020304" pitchFamily="18" charset="0"/>
                </a:endParaRPr>
              </a:p>
            </p:txBody>
          </p:sp>
        </mc:Choice>
        <mc:Fallback xmlns="">
          <p:sp>
            <p:nvSpPr>
              <p:cNvPr id="55298" name="标题 1">
                <a:extLst>
                  <a:ext uri="{FF2B5EF4-FFF2-40B4-BE49-F238E27FC236}">
                    <a16:creationId xmlns:a16="http://schemas.microsoft.com/office/drawing/2014/main" id="{0090D814-E128-4AD9-BD7B-EE7F5BF08B28}"/>
                  </a:ext>
                </a:extLst>
              </p:cNvPr>
              <p:cNvSpPr>
                <a:spLocks noGrp="1" noRot="1" noChangeAspect="1" noMove="1" noResize="1" noEditPoints="1" noAdjustHandles="1" noChangeArrowheads="1" noChangeShapeType="1" noTextEdit="1"/>
              </p:cNvSpPr>
              <p:nvPr>
                <p:ph type="title"/>
              </p:nvPr>
            </p:nvSpPr>
            <p:spPr>
              <a:xfrm>
                <a:off x="924881" y="237330"/>
                <a:ext cx="8108587" cy="533400"/>
              </a:xfrm>
              <a:blipFill>
                <a:blip r:embed="rId2"/>
                <a:stretch>
                  <a:fillRect l="-2331" t="-32184"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675" name="内容占位符 2">
                <a:extLst>
                  <a:ext uri="{FF2B5EF4-FFF2-40B4-BE49-F238E27FC236}">
                    <a16:creationId xmlns:a16="http://schemas.microsoft.com/office/drawing/2014/main" id="{A7D6E7A6-B190-4490-A54F-D37918191E86}"/>
                  </a:ext>
                </a:extLst>
              </p:cNvPr>
              <p:cNvSpPr>
                <a:spLocks noGrp="1" noChangeArrowheads="1"/>
              </p:cNvSpPr>
              <p:nvPr>
                <p:ph idx="1"/>
              </p:nvPr>
            </p:nvSpPr>
            <p:spPr>
              <a:xfrm>
                <a:off x="10049" y="1095718"/>
                <a:ext cx="9033467" cy="4793298"/>
              </a:xfrm>
            </p:spPr>
            <p:txBody>
              <a:bodyPr/>
              <a:lstStyle/>
              <a:p>
                <a:pPr marL="0" indent="0">
                  <a:buNone/>
                </a:pPr>
                <a:r>
                  <a:rPr lang="zh-CN" altLang="zh-CN" sz="2400" b="0" dirty="0"/>
                  <a:t>证明：</a:t>
                </a:r>
                <a:r>
                  <a:rPr lang="zh-CN" altLang="en-US" sz="2400" b="0" dirty="0"/>
                  <a:t>                                                                              </a:t>
                </a:r>
                <a:r>
                  <a:rPr lang="zh-CN" altLang="zh-CN" sz="2400" b="0" dirty="0">
                    <a:solidFill>
                      <a:srgbClr val="0070C0"/>
                    </a:solidFill>
                  </a:rPr>
                  <a:t>证据：</a:t>
                </a: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en-US" altLang="zh-CN" sz="2400" dirty="0"/>
                  <a:t>                                 </a:t>
                </a:r>
                <a:r>
                  <a:rPr lang="de-DE" altLang="zh-CN" sz="2400" dirty="0">
                    <a:solidFill>
                      <a:srgbClr val="0070C0"/>
                    </a:solidFill>
                    <a:latin typeface="Palace Script MT" panose="030303020206070C0B05" pitchFamily="66" charset="0"/>
                  </a:rPr>
                  <a:t>A</a:t>
                </a:r>
                <a:r>
                  <a:rPr lang="de-DE" altLang="zh-CN" sz="2400" baseline="-25000" dirty="0">
                    <a:solidFill>
                      <a:srgbClr val="0070C0"/>
                    </a:solidFill>
                  </a:rPr>
                  <a:t>1</a:t>
                </a:r>
                <a:endParaRPr lang="zh-CN" altLang="zh-CN" sz="2400"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en-US" altLang="zh-CN" sz="2400" dirty="0"/>
                  <a:t>               </a:t>
                </a:r>
                <a:r>
                  <a:rPr lang="de-DE" altLang="zh-CN" sz="2400" dirty="0">
                    <a:solidFill>
                      <a:srgbClr val="0070C0"/>
                    </a:solidFill>
                    <a:latin typeface="Palace Script MT" panose="030303020206070C0B05" pitchFamily="66" charset="0"/>
                  </a:rPr>
                  <a:t>A</a:t>
                </a:r>
                <a:r>
                  <a:rPr lang="de-DE" altLang="zh-CN" sz="2400" baseline="-25000" dirty="0">
                    <a:solidFill>
                      <a:srgbClr val="0070C0"/>
                    </a:solidFill>
                  </a:rPr>
                  <a:t>3</a:t>
                </a:r>
                <a:endParaRPr lang="zh-CN" altLang="zh-CN" sz="2400"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en-US" altLang="zh-CN" sz="2400" dirty="0"/>
                  <a:t>                           </a:t>
                </a:r>
                <a:r>
                  <a:rPr lang="de-DE" altLang="zh-CN" sz="2400" dirty="0">
                    <a:solidFill>
                      <a:srgbClr val="0070C0"/>
                    </a:solidFill>
                    <a:latin typeface="Palace Script MT" panose="030303020206070C0B05" pitchFamily="66" charset="0"/>
                  </a:rPr>
                  <a:t>A</a:t>
                </a:r>
                <a:r>
                  <a:rPr lang="de-DE" altLang="zh-CN" sz="2400" baseline="-25000" dirty="0">
                    <a:solidFill>
                      <a:srgbClr val="0070C0"/>
                    </a:solidFill>
                  </a:rPr>
                  <a:t>3</a:t>
                </a:r>
                <a:endParaRPr lang="zh-CN" altLang="zh-CN" sz="2400"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en-US" altLang="zh-CN" sz="2400" dirty="0"/>
                  <a:t> </a:t>
                </a:r>
                <a:r>
                  <a:rPr lang="zh-CN" altLang="en-US"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a:solidFill>
                          <a:srgbClr val="0070C0"/>
                        </a:solidFill>
                        <a:latin typeface="Cambria Math" panose="02040503050406030204" pitchFamily="18" charset="0"/>
                      </a:rPr>
                      <m:t>, </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oMath>
                </a14:m>
                <a:endParaRPr lang="zh-CN" altLang="zh-CN" sz="2400"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en-US" altLang="zh-CN" sz="2400" dirty="0"/>
                  <a:t> </a:t>
                </a:r>
                <a:r>
                  <a:rPr lang="de-DE" altLang="zh-CN" sz="2400" dirty="0">
                    <a:solidFill>
                      <a:srgbClr val="0070C0"/>
                    </a:solidFill>
                    <a:latin typeface="Palace Script MT" panose="030303020206070C0B05" pitchFamily="66" charset="0"/>
                  </a:rPr>
                  <a:t>A</a:t>
                </a:r>
                <a:r>
                  <a:rPr lang="de-DE" altLang="zh-CN" sz="2400" baseline="-25000" dirty="0">
                    <a:solidFill>
                      <a:srgbClr val="0070C0"/>
                    </a:solidFill>
                  </a:rPr>
                  <a:t>2</a:t>
                </a:r>
                <a:endParaRPr lang="zh-CN" altLang="zh-CN" sz="2400" baseline="-250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zh-CN" altLang="en-US"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oMath>
                </a14:m>
                <a:endParaRPr lang="zh-CN" altLang="zh-CN" sz="2400"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en-US" altLang="zh-CN" sz="2400" dirty="0"/>
                  <a:t>                                                     </a:t>
                </a:r>
                <a14:m>
                  <m:oMath xmlns:m="http://schemas.openxmlformats.org/officeDocument/2006/math">
                    <m:r>
                      <a:rPr lang="en-US" altLang="zh-CN" sz="2400"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𝑸</m:t>
                    </m:r>
                  </m:oMath>
                </a14:m>
                <a:endParaRPr lang="zh-CN" altLang="zh-CN" sz="2400" i="1" dirty="0">
                  <a:solidFill>
                    <a:srgbClr val="0070C0"/>
                  </a:solidFill>
                </a:endParaRPr>
              </a:p>
              <a:p>
                <a:pPr marL="0" indent="0">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𝟖</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oMath>
                </a14:m>
                <a:r>
                  <a:rPr lang="en-US" altLang="zh-CN" sz="2400" dirty="0"/>
                  <a:t>                 </a:t>
                </a:r>
                <a:r>
                  <a:rPr lang="zh-CN" altLang="en-US" sz="2400" dirty="0"/>
                  <a:t>             </a:t>
                </a:r>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oMath>
                </a14:m>
                <a:endParaRPr lang="zh-CN" altLang="zh-CN" sz="2400" dirty="0">
                  <a:solidFill>
                    <a:srgbClr val="0070C0"/>
                  </a:solidFill>
                </a:endParaRPr>
              </a:p>
              <a:p>
                <a:pPr marL="0" indent="0">
                  <a:buNone/>
                </a:pPr>
                <a:r>
                  <a:rPr lang="zh-CN" altLang="zh-CN" sz="2400" b="0" dirty="0"/>
                  <a:t>证毕</a:t>
                </a:r>
              </a:p>
              <a:p>
                <a:endParaRPr lang="zh-CN" altLang="en-US" sz="2400" dirty="0"/>
              </a:p>
            </p:txBody>
          </p:sp>
        </mc:Choice>
        <mc:Fallback xmlns="">
          <p:sp>
            <p:nvSpPr>
              <p:cNvPr id="28675" name="内容占位符 2">
                <a:extLst>
                  <a:ext uri="{FF2B5EF4-FFF2-40B4-BE49-F238E27FC236}">
                    <a16:creationId xmlns:a16="http://schemas.microsoft.com/office/drawing/2014/main" id="{A7D6E7A6-B190-4490-A54F-D37918191E86}"/>
                  </a:ext>
                </a:extLst>
              </p:cNvPr>
              <p:cNvSpPr>
                <a:spLocks noGrp="1" noRot="1" noChangeAspect="1" noMove="1" noResize="1" noEditPoints="1" noAdjustHandles="1" noChangeArrowheads="1" noChangeShapeType="1" noTextEdit="1"/>
              </p:cNvSpPr>
              <p:nvPr>
                <p:ph idx="1"/>
              </p:nvPr>
            </p:nvSpPr>
            <p:spPr>
              <a:xfrm>
                <a:off x="10049" y="1095718"/>
                <a:ext cx="9033467" cy="4793298"/>
              </a:xfrm>
              <a:blipFill>
                <a:blip r:embed="rId3"/>
                <a:stretch>
                  <a:fillRect l="-1080" t="-7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7562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2" name="标题 1">
                <a:extLst>
                  <a:ext uri="{FF2B5EF4-FFF2-40B4-BE49-F238E27FC236}">
                    <a16:creationId xmlns:a16="http://schemas.microsoft.com/office/drawing/2014/main" id="{486D874E-41F8-4D13-84CA-D6A77189E840}"/>
                  </a:ext>
                </a:extLst>
              </p:cNvPr>
              <p:cNvSpPr>
                <a:spLocks noGrp="1" noChangeArrowheads="1"/>
              </p:cNvSpPr>
              <p:nvPr>
                <p:ph type="title"/>
              </p:nvPr>
            </p:nvSpPr>
            <p:spPr>
              <a:xfrm>
                <a:off x="930275" y="241318"/>
                <a:ext cx="7446962"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4.5.43 </a:t>
                </a:r>
                <a14:m>
                  <m:oMath xmlns:m="http://schemas.openxmlformats.org/officeDocument/2006/math">
                    <m:r>
                      <a:rPr lang="en-US" altLang="zh-CN" dirty="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𝑸</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rPr>
                      <m:t>𝑸</m:t>
                    </m:r>
                  </m:oMath>
                </a14:m>
                <a:endParaRPr lang="zh-CN" altLang="en-US" i="1" dirty="0">
                  <a:latin typeface="Times New Roman" panose="02020603050405020304" pitchFamily="18" charset="0"/>
                  <a:cs typeface="Times New Roman" panose="02020603050405020304" pitchFamily="18" charset="0"/>
                </a:endParaRPr>
              </a:p>
            </p:txBody>
          </p:sp>
        </mc:Choice>
        <mc:Fallback xmlns="">
          <p:sp>
            <p:nvSpPr>
              <p:cNvPr id="56322" name="标题 1">
                <a:extLst>
                  <a:ext uri="{FF2B5EF4-FFF2-40B4-BE49-F238E27FC236}">
                    <a16:creationId xmlns:a16="http://schemas.microsoft.com/office/drawing/2014/main" id="{486D874E-41F8-4D13-84CA-D6A77189E840}"/>
                  </a:ext>
                </a:extLst>
              </p:cNvPr>
              <p:cNvSpPr>
                <a:spLocks noGrp="1" noRot="1" noChangeAspect="1" noMove="1" noResize="1" noEditPoints="1" noAdjustHandles="1" noChangeArrowheads="1" noChangeShapeType="1" noTextEdit="1"/>
              </p:cNvSpPr>
              <p:nvPr>
                <p:ph type="title"/>
              </p:nvPr>
            </p:nvSpPr>
            <p:spPr>
              <a:xfrm>
                <a:off x="930275" y="241318"/>
                <a:ext cx="7446962" cy="533400"/>
              </a:xfrm>
              <a:blipFill>
                <a:blip r:embed="rId2"/>
                <a:stretch>
                  <a:fillRect l="-2539" t="-33333"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699" name="内容占位符 2">
                <a:extLst>
                  <a:ext uri="{FF2B5EF4-FFF2-40B4-BE49-F238E27FC236}">
                    <a16:creationId xmlns:a16="http://schemas.microsoft.com/office/drawing/2014/main" id="{93304670-3D48-42EB-85E1-E00672F2872E}"/>
                  </a:ext>
                </a:extLst>
              </p:cNvPr>
              <p:cNvSpPr>
                <a:spLocks noGrp="1" noChangeArrowheads="1"/>
              </p:cNvSpPr>
              <p:nvPr>
                <p:ph idx="1"/>
              </p:nvPr>
            </p:nvSpPr>
            <p:spPr>
              <a:xfrm>
                <a:off x="248242" y="1538961"/>
                <a:ext cx="8589963" cy="3436938"/>
              </a:xfrm>
            </p:spPr>
            <p:txBody>
              <a:bodyPr/>
              <a:lstStyle/>
              <a:p>
                <a:pPr marL="0" indent="0">
                  <a:buNone/>
                </a:pPr>
                <a:r>
                  <a:rPr lang="zh-CN" altLang="zh-CN" b="0" dirty="0"/>
                  <a:t>证明：</a:t>
                </a:r>
                <a:r>
                  <a:rPr lang="zh-CN" altLang="en-US" b="0" dirty="0"/>
                  <a:t>                                                        </a:t>
                </a:r>
                <a:r>
                  <a:rPr lang="zh-CN" altLang="zh-CN" b="0" dirty="0">
                    <a:solidFill>
                      <a:srgbClr val="0070C0"/>
                    </a:solidFill>
                  </a:rPr>
                  <a:t>证据：</a:t>
                </a: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oMath>
                </a14:m>
                <a:r>
                  <a:rPr lang="en-US"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3</a:t>
                </a:r>
                <a:endParaRPr lang="zh-CN" altLang="zh-CN" baseline="-25000"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oMath>
                </a14:m>
                <a:r>
                  <a:rPr lang="en-US" altLang="zh-CN" dirty="0"/>
                  <a:t>                                </a:t>
                </a:r>
                <a14:m>
                  <m:oMath xmlns:m="http://schemas.openxmlformats.org/officeDocument/2006/math">
                    <m:r>
                      <a:rPr lang="en-US" altLang="zh-CN"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oMath>
                </a14:m>
                <a:endParaRPr lang="zh-CN" altLang="zh-CN" i="1" dirty="0">
                  <a:solidFill>
                    <a:srgbClr val="0070C0"/>
                  </a:solidFill>
                </a:endParaRPr>
              </a:p>
              <a:p>
                <a:pPr marL="0" indent="0">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dirty="0">
                  <a:solidFill>
                    <a:srgbClr val="0070C0"/>
                  </a:solidFill>
                </a:endParaRPr>
              </a:p>
              <a:p>
                <a:pPr marL="0" indent="0">
                  <a:buNone/>
                </a:pPr>
                <a:r>
                  <a:rPr lang="zh-CN" altLang="zh-CN" b="0" dirty="0"/>
                  <a:t>证毕</a:t>
                </a:r>
              </a:p>
            </p:txBody>
          </p:sp>
        </mc:Choice>
        <mc:Fallback xmlns="">
          <p:sp>
            <p:nvSpPr>
              <p:cNvPr id="29699" name="内容占位符 2">
                <a:extLst>
                  <a:ext uri="{FF2B5EF4-FFF2-40B4-BE49-F238E27FC236}">
                    <a16:creationId xmlns:a16="http://schemas.microsoft.com/office/drawing/2014/main" id="{93304670-3D48-42EB-85E1-E00672F2872E}"/>
                  </a:ext>
                </a:extLst>
              </p:cNvPr>
              <p:cNvSpPr>
                <a:spLocks noGrp="1" noRot="1" noChangeAspect="1" noMove="1" noResize="1" noEditPoints="1" noAdjustHandles="1" noChangeArrowheads="1" noChangeShapeType="1" noTextEdit="1"/>
              </p:cNvSpPr>
              <p:nvPr>
                <p:ph idx="1"/>
              </p:nvPr>
            </p:nvSpPr>
            <p:spPr>
              <a:xfrm>
                <a:off x="248242" y="1538961"/>
                <a:ext cx="8589963" cy="3436938"/>
              </a:xfrm>
              <a:blipFill>
                <a:blip r:embed="rId3"/>
                <a:stretch>
                  <a:fillRect l="-1490" t="-1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2309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t>提纲</a:t>
            </a:r>
          </a:p>
        </p:txBody>
      </p:sp>
      <p:sp>
        <p:nvSpPr>
          <p:cNvPr id="17411" name="内容占位符 2"/>
          <p:cNvSpPr>
            <a:spLocks noGrp="1"/>
          </p:cNvSpPr>
          <p:nvPr>
            <p:ph idx="1"/>
          </p:nvPr>
        </p:nvSpPr>
        <p:spPr/>
        <p:txBody>
          <a:bodyPr/>
          <a:lstStyle/>
          <a:p>
            <a:r>
              <a:rPr lang="en-US" altLang="zh-CN" dirty="0"/>
              <a:t>4.1 </a:t>
            </a:r>
            <a:r>
              <a:rPr lang="zh-CN" altLang="en-US" dirty="0"/>
              <a:t>形式系统</a:t>
            </a:r>
            <a:endParaRPr lang="en-US" altLang="zh-CN" dirty="0"/>
          </a:p>
          <a:p>
            <a:r>
              <a:rPr lang="en-US" altLang="zh-CN" dirty="0">
                <a:solidFill>
                  <a:srgbClr val="FF0000"/>
                </a:solidFill>
              </a:rPr>
              <a:t>4.2 </a:t>
            </a:r>
            <a:r>
              <a:rPr lang="zh-CN" altLang="en-US" dirty="0">
                <a:solidFill>
                  <a:srgbClr val="FF0000"/>
                </a:solidFill>
              </a:rPr>
              <a:t>命题逻辑公理系统</a:t>
            </a:r>
            <a:endParaRPr lang="en-US" altLang="zh-CN" dirty="0">
              <a:solidFill>
                <a:srgbClr val="FF0000"/>
              </a:solidFill>
            </a:endParaRPr>
          </a:p>
          <a:p>
            <a:r>
              <a:rPr lang="en-US" altLang="zh-CN" dirty="0"/>
              <a:t>4.3 </a:t>
            </a:r>
            <a:r>
              <a:rPr lang="zh-CN" altLang="en-US" dirty="0"/>
              <a:t>一阶谓词逻辑公理系统</a:t>
            </a:r>
            <a:endParaRPr lang="en-US" altLang="zh-CN" dirty="0"/>
          </a:p>
          <a:p>
            <a:r>
              <a:rPr lang="en-US" altLang="zh-CN" dirty="0"/>
              <a:t>4.4 </a:t>
            </a:r>
            <a:r>
              <a:rPr lang="zh-CN" altLang="en-US" dirty="0"/>
              <a:t>一阶理论公理系统</a:t>
            </a:r>
            <a:r>
              <a:rPr lang="en-US" altLang="zh-CN" dirty="0"/>
              <a:t>*</a:t>
            </a:r>
          </a:p>
          <a:p>
            <a:r>
              <a:rPr lang="en-US" altLang="zh-CN" dirty="0">
                <a:solidFill>
                  <a:srgbClr val="FF0000"/>
                </a:solidFill>
              </a:rPr>
              <a:t>4.5 </a:t>
            </a:r>
            <a:r>
              <a:rPr lang="zh-CN" altLang="en-US" dirty="0">
                <a:solidFill>
                  <a:srgbClr val="FF0000"/>
                </a:solidFill>
              </a:rPr>
              <a:t>命题逻辑证明</a:t>
            </a:r>
            <a:endParaRPr lang="en-US" altLang="zh-CN" dirty="0">
              <a:solidFill>
                <a:srgbClr val="FF0000"/>
              </a:solidFill>
            </a:endParaRPr>
          </a:p>
          <a:p>
            <a:r>
              <a:rPr lang="en-US" altLang="zh-CN" dirty="0"/>
              <a:t>4.6 </a:t>
            </a:r>
            <a:r>
              <a:rPr lang="zh-CN" altLang="en-US" dirty="0"/>
              <a:t>一阶谓词逻辑证明</a:t>
            </a:r>
            <a:endParaRPr lang="en-US" altLang="zh-CN" dirty="0"/>
          </a:p>
          <a:p>
            <a:r>
              <a:rPr lang="en-US" altLang="zh-CN" dirty="0"/>
              <a:t>4.7 </a:t>
            </a:r>
            <a:r>
              <a:rPr lang="zh-CN" altLang="en-US" dirty="0"/>
              <a:t>理论证明</a:t>
            </a:r>
            <a:r>
              <a:rPr lang="en-US" altLang="zh-CN" dirty="0"/>
              <a:t>*</a:t>
            </a:r>
          </a:p>
          <a:p>
            <a:endParaRPr lang="en-US" altLang="zh-CN" dirty="0"/>
          </a:p>
          <a:p>
            <a:endParaRPr lang="zh-CN" altLang="en-US" dirty="0"/>
          </a:p>
        </p:txBody>
      </p:sp>
    </p:spTree>
    <p:extLst>
      <p:ext uri="{BB962C8B-B14F-4D97-AF65-F5344CB8AC3E}">
        <p14:creationId xmlns:p14="http://schemas.microsoft.com/office/powerpoint/2010/main" val="1268289130"/>
      </p:ext>
    </p:extLst>
  </p:cSld>
  <p:clrMapOvr>
    <a:masterClrMapping/>
  </p:clrMapOvr>
  <p:transition advTm="15028">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4450" name="标题 1">
                <a:extLst>
                  <a:ext uri="{FF2B5EF4-FFF2-40B4-BE49-F238E27FC236}">
                    <a16:creationId xmlns:a16="http://schemas.microsoft.com/office/drawing/2014/main" id="{7628A172-86F3-4047-A2DC-F8CED698A825}"/>
                  </a:ext>
                </a:extLst>
              </p:cNvPr>
              <p:cNvSpPr>
                <a:spLocks noGrp="1" noChangeArrowheads="1"/>
              </p:cNvSpPr>
              <p:nvPr>
                <p:ph type="title"/>
              </p:nvPr>
            </p:nvSpPr>
            <p:spPr>
              <a:xfrm>
                <a:off x="936393" y="241905"/>
                <a:ext cx="8159226" cy="532190"/>
              </a:xfrm>
              <a:no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4.5.44 </a:t>
                </a:r>
                <a14:m>
                  <m:oMath xmlns:m="http://schemas.openxmlformats.org/officeDocument/2006/math">
                    <m:r>
                      <a:rPr lang="en-US" altLang="zh-CN" dirty="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sym typeface="Symbol" panose="05050102010706020507" pitchFamily="18" charset="2"/>
                      </a:rPr>
                      <m:t>𝑸</m:t>
                    </m:r>
                    <m:r>
                      <a:rPr lang="en-US" altLang="zh-CN" b="1" i="1"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zh-CN" b="1" i="1" dirty="0" smtClean="0">
                        <a:latin typeface="Cambria Math" panose="02040503050406030204" pitchFamily="18" charset="0"/>
                        <a:cs typeface="Times New Roman" panose="02020603050405020304" pitchFamily="18" charset="0"/>
                        <a:sym typeface="Symbol" panose="05050102010706020507" pitchFamily="18" charset="2"/>
                      </a:rPr>
                      <m:t>𝑸</m:t>
                    </m:r>
                    <m:r>
                      <a:rPr lang="en-US" altLang="zh-CN" b="1" i="1"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b="1" i="1" dirty="0">
                        <a:latin typeface="Cambria Math" panose="02040503050406030204" pitchFamily="18" charset="0"/>
                        <a:cs typeface="Times New Roman" panose="02020603050405020304" pitchFamily="18" charset="0"/>
                        <a:sym typeface="Symbol" panose="05050102010706020507" pitchFamily="18" charset="2"/>
                      </a:rPr>
                      <m:t>𝑹</m:t>
                    </m:r>
                  </m:oMath>
                </a14:m>
                <a:endParaRPr lang="zh-CN" altLang="zh-CN" i="1" dirty="0">
                  <a:latin typeface="Times New Roman" panose="02020603050405020304" pitchFamily="18" charset="0"/>
                  <a:cs typeface="Times New Roman" panose="02020603050405020304" pitchFamily="18" charset="0"/>
                </a:endParaRPr>
              </a:p>
            </p:txBody>
          </p:sp>
        </mc:Choice>
        <mc:Fallback xmlns="">
          <p:sp>
            <p:nvSpPr>
              <p:cNvPr id="104450" name="标题 1">
                <a:extLst>
                  <a:ext uri="{FF2B5EF4-FFF2-40B4-BE49-F238E27FC236}">
                    <a16:creationId xmlns:a16="http://schemas.microsoft.com/office/drawing/2014/main" id="{7628A172-86F3-4047-A2DC-F8CED698A825}"/>
                  </a:ext>
                </a:extLst>
              </p:cNvPr>
              <p:cNvSpPr>
                <a:spLocks noGrp="1" noRot="1" noChangeAspect="1" noMove="1" noResize="1" noEditPoints="1" noAdjustHandles="1" noChangeArrowheads="1" noChangeShapeType="1" noTextEdit="1"/>
              </p:cNvSpPr>
              <p:nvPr>
                <p:ph type="title"/>
              </p:nvPr>
            </p:nvSpPr>
            <p:spPr>
              <a:xfrm>
                <a:off x="936393" y="241905"/>
                <a:ext cx="8159226" cy="532190"/>
              </a:xfrm>
              <a:blipFill>
                <a:blip r:embed="rId3"/>
                <a:stretch>
                  <a:fillRect l="-2317" t="-33333"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75" name="内容占位符 2">
                <a:extLst>
                  <a:ext uri="{FF2B5EF4-FFF2-40B4-BE49-F238E27FC236}">
                    <a16:creationId xmlns:a16="http://schemas.microsoft.com/office/drawing/2014/main" id="{4212A90B-2DD9-4A11-8265-9C3A9CE8625A}"/>
                  </a:ext>
                </a:extLst>
              </p:cNvPr>
              <p:cNvSpPr>
                <a:spLocks noGrp="1" noChangeArrowheads="1"/>
              </p:cNvSpPr>
              <p:nvPr>
                <p:ph idx="1"/>
              </p:nvPr>
            </p:nvSpPr>
            <p:spPr>
              <a:xfrm>
                <a:off x="218500" y="1358132"/>
                <a:ext cx="8877119" cy="3962730"/>
              </a:xfrm>
              <a:noFill/>
            </p:spPr>
            <p:txBody>
              <a:bodyPr/>
              <a:lstStyle/>
              <a:p>
                <a:pPr marL="0" indent="0">
                  <a:lnSpc>
                    <a:spcPct val="150000"/>
                  </a:lnSpc>
                  <a:buNone/>
                </a:pPr>
                <a:r>
                  <a:rPr lang="zh-CN" altLang="zh-CN" b="0" dirty="0"/>
                  <a:t>证明：</a:t>
                </a:r>
                <a:r>
                  <a:rPr lang="en-US" altLang="zh-CN" b="0" dirty="0"/>
                  <a:t>                                                        </a:t>
                </a:r>
                <a:r>
                  <a:rPr lang="zh-CN" altLang="zh-CN" b="0" dirty="0">
                    <a:solidFill>
                      <a:srgbClr val="0070C0"/>
                    </a:solidFill>
                  </a:rPr>
                  <a:t>证据：</a:t>
                </a:r>
              </a:p>
              <a:p>
                <a:pPr marL="0" indent="0">
                  <a:lnSpc>
                    <a:spcPct val="15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 </m:t>
                    </m:r>
                    <m:r>
                      <a:rPr lang="pt-BR" altLang="zh-CN" b="1" i="1" dirty="0">
                        <a:latin typeface="Cambria Math" panose="02040503050406030204" pitchFamily="18" charset="0"/>
                      </a:rPr>
                      <m:t>𝑸</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sym typeface="Symbol" panose="05050102010706020507" pitchFamily="18" charset="2"/>
                      </a:rPr>
                      <m:t>𝑸</m:t>
                    </m:r>
                    <m:r>
                      <a:rPr lang="pt-BR" altLang="zh-CN" b="1" i="1" dirty="0">
                        <a:latin typeface="Cambria Math" panose="02040503050406030204" pitchFamily="18" charset="0"/>
                      </a:rPr>
                      <m:t>)</m:t>
                    </m:r>
                  </m:oMath>
                </a14:m>
                <a:r>
                  <a:rPr lang="pt-BR" altLang="zh-CN" dirty="0"/>
                  <a:t>                               </a:t>
                </a:r>
                <a:r>
                  <a:rPr lang="de-DE" altLang="zh-CN" dirty="0">
                    <a:solidFill>
                      <a:srgbClr val="0070C0"/>
                    </a:solidFill>
                    <a:latin typeface="Palace Script MT" panose="030303020206070C0B05" pitchFamily="66" charset="0"/>
                  </a:rPr>
                  <a:t>A</a:t>
                </a:r>
                <a:r>
                  <a:rPr lang="de-DE" altLang="zh-CN" baseline="-25000" dirty="0">
                    <a:solidFill>
                      <a:srgbClr val="0070C0"/>
                    </a:solidFill>
                  </a:rPr>
                  <a:t>1</a:t>
                </a:r>
                <a:endParaRPr lang="pt-BR" altLang="zh-CN" baseline="-25000" dirty="0">
                  <a:solidFill>
                    <a:srgbClr val="0070C0"/>
                  </a:solidFill>
                </a:endParaRPr>
              </a:p>
              <a:p>
                <a:pPr marL="0" indent="0">
                  <a:lnSpc>
                    <a:spcPct val="15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sym typeface="Symbol" panose="05050102010706020507" pitchFamily="18" charset="2"/>
                      </a:rPr>
                      <m:t>𝑹</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pt-BR"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14:m>
                  <m:oMath xmlns:m="http://schemas.openxmlformats.org/officeDocument/2006/math">
                    <m:r>
                      <a:rPr lang="en-US"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rPr>
                      <m:t>(</m:t>
                    </m:r>
                    <m:r>
                      <a:rPr lang="pt-BR" altLang="zh-CN" b="1" i="1" dirty="0" smtClean="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𝑹</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𝑹</m:t>
                    </m:r>
                    <m:r>
                      <a:rPr lang="pt-BR"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r>
                      <a:rPr lang="pt-BR" altLang="zh-CN" b="1" i="1" dirty="0">
                        <a:solidFill>
                          <a:srgbClr val="0070C0"/>
                        </a:solidFill>
                        <a:latin typeface="Cambria Math" panose="02040503050406030204" pitchFamily="18" charset="0"/>
                      </a:rPr>
                      <m:t>)</m:t>
                    </m:r>
                  </m:oMath>
                </a14:m>
                <a:endParaRPr lang="pt-BR" altLang="zh-CN" dirty="0">
                  <a:solidFill>
                    <a:srgbClr val="0070C0"/>
                  </a:solidFill>
                </a:endParaRPr>
              </a:p>
              <a:p>
                <a:pPr marL="0" indent="0">
                  <a:lnSpc>
                    <a:spcPct val="15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pt-BR" altLang="zh-CN" b="1" i="1" dirty="0">
                        <a:latin typeface="Cambria Math" panose="02040503050406030204" pitchFamily="18" charset="0"/>
                      </a:rPr>
                      <m:t>𝑸</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r>
                      <a:rPr lang="pt-BR"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pt-BR" altLang="zh-CN" b="1" i="1" dirty="0">
                        <a:latin typeface="Cambria Math" panose="02040503050406030204" pitchFamily="18" charset="0"/>
                      </a:rPr>
                      <m:t>)</m:t>
                    </m:r>
                  </m:oMath>
                </a14:m>
                <a:r>
                  <a:rPr lang="pt-BR" altLang="zh-CN" dirty="0"/>
                  <a:t>                                </a:t>
                </a:r>
                <a14:m>
                  <m:oMath xmlns:m="http://schemas.openxmlformats.org/officeDocument/2006/math">
                    <m:sSub>
                      <m:sSubPr>
                        <m:ctrlPr>
                          <a:rPr lang="en-US" altLang="zh-CN" i="1" dirty="0">
                            <a:solidFill>
                              <a:srgbClr val="0070C0"/>
                            </a:solidFill>
                            <a:latin typeface="Cambria Math" panose="02040503050406030204" pitchFamily="18" charset="0"/>
                          </a:rPr>
                        </m:ctrlPr>
                      </m:sSubPr>
                      <m:e>
                        <m:r>
                          <a:rPr lang="en-US" altLang="zh-CN" i="1" dirty="0">
                            <a:solidFill>
                              <a:srgbClr val="0070C0"/>
                            </a:solidFill>
                            <a:latin typeface="Cambria Math" panose="02040503050406030204" pitchFamily="18" charset="0"/>
                          </a:rPr>
                          <m:t>𝑨</m:t>
                        </m:r>
                      </m:e>
                      <m:sub>
                        <m:r>
                          <a:rPr lang="en-US" altLang="zh-CN" i="1" dirty="0">
                            <a:solidFill>
                              <a:srgbClr val="0070C0"/>
                            </a:solidFill>
                            <a:latin typeface="Cambria Math" panose="02040503050406030204" pitchFamily="18" charset="0"/>
                          </a:rPr>
                          <m:t>𝟏</m:t>
                        </m:r>
                      </m:sub>
                    </m:sSub>
                    <m:r>
                      <a:rPr lang="en-US" altLang="zh-CN" i="1" dirty="0">
                        <a:solidFill>
                          <a:srgbClr val="0070C0"/>
                        </a:solidFill>
                        <a:latin typeface="Cambria Math" panose="02040503050406030204" pitchFamily="18" charset="0"/>
                      </a:rPr>
                      <m:t>, </m:t>
                    </m:r>
                    <m:sSub>
                      <m:sSubPr>
                        <m:ctrlPr>
                          <a:rPr lang="en-US" altLang="zh-CN" i="1" dirty="0">
                            <a:solidFill>
                              <a:srgbClr val="0070C0"/>
                            </a:solidFill>
                            <a:latin typeface="Cambria Math" panose="02040503050406030204" pitchFamily="18" charset="0"/>
                          </a:rPr>
                        </m:ctrlPr>
                      </m:sSubPr>
                      <m:e>
                        <m:r>
                          <a:rPr lang="en-US" altLang="zh-CN" i="1" dirty="0">
                            <a:solidFill>
                              <a:srgbClr val="0070C0"/>
                            </a:solidFill>
                            <a:latin typeface="Cambria Math" panose="02040503050406030204" pitchFamily="18" charset="0"/>
                          </a:rPr>
                          <m:t>𝑨</m:t>
                        </m:r>
                      </m:e>
                      <m:sub>
                        <m:r>
                          <a:rPr lang="en-US" altLang="zh-CN" i="1" dirty="0">
                            <a:solidFill>
                              <a:srgbClr val="0070C0"/>
                            </a:solidFill>
                            <a:latin typeface="Cambria Math" panose="02040503050406030204" pitchFamily="18" charset="0"/>
                          </a:rPr>
                          <m:t>𝟐</m:t>
                        </m:r>
                      </m:sub>
                    </m:sSub>
                    <m:r>
                      <a:rPr lang="en-US" altLang="zh-CN" i="1" dirty="0">
                        <a:solidFill>
                          <a:srgbClr val="0070C0"/>
                        </a:solidFill>
                        <a:latin typeface="Cambria Math" panose="02040503050406030204" pitchFamily="18" charset="0"/>
                      </a:rPr>
                      <m:t>⊢</m:t>
                    </m:r>
                    <m:sSub>
                      <m:sSubPr>
                        <m:ctrlPr>
                          <a:rPr lang="en-US" altLang="zh-CN" i="1" dirty="0">
                            <a:solidFill>
                              <a:srgbClr val="0070C0"/>
                            </a:solidFill>
                            <a:latin typeface="Cambria Math" panose="02040503050406030204" pitchFamily="18" charset="0"/>
                          </a:rPr>
                        </m:ctrlPr>
                      </m:sSubPr>
                      <m:e>
                        <m:r>
                          <a:rPr lang="en-US" altLang="zh-CN" i="1" dirty="0">
                            <a:solidFill>
                              <a:srgbClr val="0070C0"/>
                            </a:solidFill>
                            <a:latin typeface="Cambria Math" panose="02040503050406030204" pitchFamily="18" charset="0"/>
                          </a:rPr>
                          <m:t>𝑨</m:t>
                        </m:r>
                      </m:e>
                      <m:sub>
                        <m:r>
                          <a:rPr lang="en-US" altLang="zh-CN" i="1" dirty="0">
                            <a:solidFill>
                              <a:srgbClr val="0070C0"/>
                            </a:solidFill>
                            <a:latin typeface="Cambria Math" panose="02040503050406030204" pitchFamily="18" charset="0"/>
                          </a:rPr>
                          <m:t>𝟑</m:t>
                        </m:r>
                      </m:sub>
                    </m:sSub>
                  </m:oMath>
                </a14:m>
                <a:endParaRPr lang="pt-BR" altLang="zh-CN" dirty="0"/>
              </a:p>
              <a:p>
                <a:pPr marL="0" indent="0">
                  <a:lnSpc>
                    <a:spcPct val="150000"/>
                  </a:lnSpc>
                  <a:buNone/>
                </a:pP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𝑨</m:t>
                        </m:r>
                      </m:e>
                      <m:sub>
                        <m:r>
                          <a:rPr lang="en-US" altLang="zh-CN" b="1" i="1" dirty="0" smtClean="0">
                            <a:latin typeface="Cambria Math" panose="02040503050406030204" pitchFamily="18" charset="0"/>
                          </a:rPr>
                          <m:t>𝟒</m:t>
                        </m:r>
                      </m:sub>
                    </m:sSub>
                    <m:r>
                      <a:rPr lang="en-US" altLang="zh-CN" i="1" dirty="0">
                        <a:latin typeface="Cambria Math" panose="02040503050406030204" pitchFamily="18" charset="0"/>
                      </a:rPr>
                      <m:t>=</m:t>
                    </m:r>
                    <m:r>
                      <a:rPr lang="pt-BR" altLang="zh-CN" i="1" dirty="0">
                        <a:latin typeface="Cambria Math" panose="02040503050406030204" pitchFamily="18" charset="0"/>
                      </a:rPr>
                      <m:t>𝑸</m:t>
                    </m:r>
                    <m:r>
                      <a:rPr lang="pt-BR" altLang="zh-CN" i="1" dirty="0">
                        <a:latin typeface="Cambria Math" panose="02040503050406030204" pitchFamily="18" charset="0"/>
                        <a:sym typeface="Symbol" panose="05050102010706020507" pitchFamily="18" charset="2"/>
                      </a:rPr>
                      <m:t>→</m:t>
                    </m:r>
                    <m:r>
                      <a:rPr lang="pt-BR" altLang="zh-CN" i="1" dirty="0">
                        <a:latin typeface="Cambria Math" panose="02040503050406030204" pitchFamily="18" charset="0"/>
                      </a:rPr>
                      <m:t>(</m:t>
                    </m:r>
                    <m:r>
                      <a:rPr lang="pt-BR" altLang="zh-CN" i="1" dirty="0">
                        <a:latin typeface="Cambria Math" panose="02040503050406030204" pitchFamily="18" charset="0"/>
                      </a:rPr>
                      <m:t>𝑸</m:t>
                    </m:r>
                    <m:r>
                      <a:rPr lang="en-US" altLang="zh-CN" b="1" i="1" dirty="0" smtClean="0">
                        <a:latin typeface="Cambria Math" panose="02040503050406030204" pitchFamily="18" charset="0"/>
                      </a:rPr>
                      <m:t>∨</m:t>
                    </m:r>
                    <m:r>
                      <a:rPr lang="en-US" altLang="zh-CN" i="1" dirty="0">
                        <a:latin typeface="Cambria Math" panose="02040503050406030204" pitchFamily="18" charset="0"/>
                      </a:rPr>
                      <m:t>𝑹</m:t>
                    </m:r>
                    <m:r>
                      <a:rPr lang="pt-BR" altLang="zh-CN" i="1" dirty="0">
                        <a:latin typeface="Cambria Math" panose="02040503050406030204" pitchFamily="18" charset="0"/>
                      </a:rPr>
                      <m:t>)</m:t>
                    </m:r>
                  </m:oMath>
                </a14:m>
                <a:r>
                  <a:rPr lang="pt-BR" altLang="zh-CN" b="1" dirty="0">
                    <a:solidFill>
                      <a:srgbClr val="0070C0"/>
                    </a:solidFill>
                  </a:rPr>
                  <a:t>                                    </a:t>
                </a:r>
                <a14:m>
                  <m:oMath xmlns:m="http://schemas.openxmlformats.org/officeDocument/2006/math">
                    <m:r>
                      <a:rPr lang="pt-BR" altLang="zh-CN" b="1" i="1" dirty="0" smtClean="0">
                        <a:solidFill>
                          <a:srgbClr val="0070C0"/>
                        </a:solidFill>
                        <a:latin typeface="Cambria Math" panose="02040503050406030204" pitchFamily="18" charset="0"/>
                      </a:rPr>
                      <m:t>𝑸</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sym typeface="Symbol" panose="05050102010706020507" pitchFamily="18" charset="2"/>
                      </a:rPr>
                      <m:t>𝑹</m:t>
                    </m:r>
                    <m:r>
                      <a:rPr lang="zh-CN"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sym typeface="Symbol" panose="05050102010706020507" pitchFamily="18" charset="2"/>
                      </a:rPr>
                      <m:t>𝑸</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sym typeface="Symbol" panose="05050102010706020507" pitchFamily="18" charset="2"/>
                      </a:rPr>
                      <m:t>𝑹</m:t>
                    </m:r>
                  </m:oMath>
                </a14:m>
                <a:endParaRPr lang="pt-BR" altLang="zh-CN" dirty="0">
                  <a:solidFill>
                    <a:srgbClr val="0070C0"/>
                  </a:solidFill>
                </a:endParaRPr>
              </a:p>
              <a:p>
                <a:pPr marL="0" indent="0">
                  <a:lnSpc>
                    <a:spcPct val="150000"/>
                  </a:lnSpc>
                  <a:buNone/>
                </a:pPr>
                <a:r>
                  <a:rPr lang="zh-CN" altLang="zh-CN" b="0" dirty="0">
                    <a:solidFill>
                      <a:schemeClr val="tx1"/>
                    </a:solidFill>
                  </a:rPr>
                  <a:t>证毕</a:t>
                </a:r>
              </a:p>
              <a:p>
                <a:pPr>
                  <a:lnSpc>
                    <a:spcPts val="3360"/>
                  </a:lnSpc>
                </a:pPr>
                <a:endParaRPr lang="zh-CN" altLang="en-US" sz="2400" dirty="0"/>
              </a:p>
            </p:txBody>
          </p:sp>
        </mc:Choice>
        <mc:Fallback xmlns="">
          <p:sp>
            <p:nvSpPr>
              <p:cNvPr id="105475" name="内容占位符 2">
                <a:extLst>
                  <a:ext uri="{FF2B5EF4-FFF2-40B4-BE49-F238E27FC236}">
                    <a16:creationId xmlns:a16="http://schemas.microsoft.com/office/drawing/2014/main" id="{4212A90B-2DD9-4A11-8265-9C3A9CE8625A}"/>
                  </a:ext>
                </a:extLst>
              </p:cNvPr>
              <p:cNvSpPr>
                <a:spLocks noGrp="1" noRot="1" noChangeAspect="1" noMove="1" noResize="1" noEditPoints="1" noAdjustHandles="1" noChangeArrowheads="1" noChangeShapeType="1" noTextEdit="1"/>
              </p:cNvSpPr>
              <p:nvPr>
                <p:ph idx="1"/>
              </p:nvPr>
            </p:nvSpPr>
            <p:spPr>
              <a:xfrm>
                <a:off x="218500" y="1358132"/>
                <a:ext cx="8877119" cy="3962730"/>
              </a:xfrm>
              <a:blipFill>
                <a:blip r:embed="rId4"/>
                <a:stretch>
                  <a:fillRect l="-1442" b="-10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6238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defTabSz="755650" eaLnBrk="1" hangingPunct="1"/>
            <a:r>
              <a:rPr lang="zh-CN" altLang="en-US" dirty="0"/>
              <a:t>演绎定理</a:t>
            </a:r>
          </a:p>
        </p:txBody>
      </p:sp>
      <mc:AlternateContent xmlns:mc="http://schemas.openxmlformats.org/markup-compatibility/2006" xmlns:a14="http://schemas.microsoft.com/office/drawing/2010/main">
        <mc:Choice Requires="a14">
          <p:sp>
            <p:nvSpPr>
              <p:cNvPr id="994307" name="Rectangle 3"/>
              <p:cNvSpPr>
                <a:spLocks noGrp="1" noChangeArrowheads="1"/>
              </p:cNvSpPr>
              <p:nvPr>
                <p:ph type="body" idx="1"/>
              </p:nvPr>
            </p:nvSpPr>
            <p:spPr>
              <a:xfrm>
                <a:off x="476008" y="953855"/>
                <a:ext cx="8232775" cy="608849"/>
              </a:xfrm>
              <a:ln w="19050">
                <a:noFill/>
              </a:ln>
            </p:spPr>
            <p:txBody>
              <a:bodyPr>
                <a:noAutofit/>
              </a:bodyPr>
              <a:lstStyle/>
              <a:p>
                <a:pPr marL="0" indent="0" defTabSz="755650" eaLnBrk="1" hangingPunct="1">
                  <a:lnSpc>
                    <a:spcPct val="120000"/>
                  </a:lnSpc>
                  <a:spcBef>
                    <a:spcPts val="0"/>
                  </a:spcBef>
                  <a:spcAft>
                    <a:spcPts val="0"/>
                  </a:spcAft>
                  <a:buNone/>
                </a:pPr>
                <a:r>
                  <a:rPr lang="zh-CN" altLang="en-US" sz="2800" dirty="0">
                    <a:solidFill>
                      <a:srgbClr val="0070C0"/>
                    </a:solidFill>
                    <a:latin typeface="Times New Roman" pitchFamily="18" charset="0"/>
                    <a:cs typeface="Times New Roman" panose="02020603050405020304" pitchFamily="18" charset="0"/>
                  </a:rPr>
                  <a:t>定理</a:t>
                </a:r>
                <a:r>
                  <a:rPr lang="en-US" altLang="zh-CN" dirty="0">
                    <a:solidFill>
                      <a:srgbClr val="0070C0"/>
                    </a:solidFill>
                  </a:rPr>
                  <a:t>4.3.2</a:t>
                </a:r>
                <a:r>
                  <a:rPr lang="zh-CN" altLang="en-US" sz="2800" dirty="0">
                    <a:solidFill>
                      <a:schemeClr val="tx1"/>
                    </a:solidFill>
                    <a:latin typeface="黑体" panose="02010609060101010101" pitchFamily="49" charset="-122"/>
                  </a:rPr>
                  <a:t> </a:t>
                </a:r>
                <a14:m>
                  <m:oMath xmlns:m="http://schemas.openxmlformats.org/officeDocument/2006/math">
                    <m:r>
                      <a:rPr lang="el-GR" altLang="zh-CN" sz="2800" b="1" i="0" dirty="0" smtClean="0">
                        <a:solidFill>
                          <a:schemeClr val="tx1"/>
                        </a:solidFill>
                        <a:latin typeface="Cambria Math" panose="02040503050406030204" pitchFamily="18" charset="0"/>
                        <a:cs typeface="Times New Roman" panose="02020603050405020304" pitchFamily="18" charset="0"/>
                      </a:rPr>
                      <m:t>𝚪</m:t>
                    </m:r>
                    <m:r>
                      <a:rPr lang="en-US" altLang="zh-CN" sz="2800" b="1" i="1" dirty="0" smtClean="0">
                        <a:solidFill>
                          <a:schemeClr val="tx1"/>
                        </a:solidFill>
                        <a:latin typeface="Cambria Math" panose="02040503050406030204" pitchFamily="18" charset="0"/>
                        <a:cs typeface="Times New Roman" panose="02020603050405020304" pitchFamily="18" charset="0"/>
                        <a:sym typeface="Symbol" pitchFamily="18" charset="2"/>
                      </a:rPr>
                      <m:t>∪</m:t>
                    </m:r>
                    <m:r>
                      <a:rPr lang="en-US" altLang="zh-CN" sz="2800" b="1" i="1" dirty="0">
                        <a:solidFill>
                          <a:schemeClr val="tx1"/>
                        </a:solidFill>
                        <a:latin typeface="Cambria Math" panose="02040503050406030204" pitchFamily="18" charset="0"/>
                        <a:cs typeface="Times New Roman" panose="02020603050405020304" pitchFamily="18" charset="0"/>
                        <a:sym typeface="Symbol" pitchFamily="18" charset="2"/>
                      </a:rPr>
                      <m:t>{</m:t>
                    </m:r>
                    <m:r>
                      <a:rPr lang="en-US" altLang="zh-CN" sz="2800" b="1" i="1" dirty="0">
                        <a:solidFill>
                          <a:schemeClr val="tx1"/>
                        </a:solidFill>
                        <a:latin typeface="Cambria Math" panose="02040503050406030204" pitchFamily="18" charset="0"/>
                        <a:cs typeface="Times New Roman" panose="02020603050405020304" pitchFamily="18" charset="0"/>
                      </a:rPr>
                      <m:t>𝑸</m:t>
                    </m:r>
                    <m:r>
                      <a:rPr lang="en-US" altLang="zh-CN" sz="2800" b="1" i="1" dirty="0">
                        <a:solidFill>
                          <a:schemeClr val="tx1"/>
                        </a:solidFill>
                        <a:latin typeface="Cambria Math" panose="02040503050406030204" pitchFamily="18" charset="0"/>
                        <a:cs typeface="Times New Roman" panose="02020603050405020304" pitchFamily="18" charset="0"/>
                        <a:sym typeface="Symbol" pitchFamily="18" charset="2"/>
                      </a:rPr>
                      <m:t>}</m:t>
                    </m:r>
                    <m:r>
                      <a:rPr lang="zh-CN" altLang="en-US" sz="2800" b="1" i="1">
                        <a:solidFill>
                          <a:schemeClr val="tx1"/>
                        </a:solidFill>
                        <a:latin typeface="Cambria Math" panose="02040503050406030204" pitchFamily="18" charset="0"/>
                        <a:cs typeface="Times New Roman" panose="02020603050405020304" pitchFamily="18" charset="0"/>
                      </a:rPr>
                      <m:t>⊢</m:t>
                    </m:r>
                    <m:r>
                      <a:rPr lang="en-US" altLang="zh-CN" sz="2800" b="1" i="1" dirty="0" smtClean="0">
                        <a:solidFill>
                          <a:schemeClr val="tx1"/>
                        </a:solidFill>
                        <a:latin typeface="Cambria Math" panose="02040503050406030204" pitchFamily="18" charset="0"/>
                        <a:cs typeface="Times New Roman" panose="02020603050405020304" pitchFamily="18" charset="0"/>
                      </a:rPr>
                      <m:t>𝑹</m:t>
                    </m:r>
                  </m:oMath>
                </a14:m>
                <a:r>
                  <a:rPr lang="zh-CN" altLang="en-US" sz="2800" dirty="0">
                    <a:solidFill>
                      <a:schemeClr val="tx1"/>
                    </a:solidFill>
                    <a:cs typeface="Times New Roman" panose="02020603050405020304" pitchFamily="18" charset="0"/>
                  </a:rPr>
                  <a:t>当且仅当</a:t>
                </a:r>
                <a14:m>
                  <m:oMath xmlns:m="http://schemas.openxmlformats.org/officeDocument/2006/math">
                    <m:r>
                      <a:rPr lang="el-GR" altLang="zh-CN" sz="2800" b="1" i="0" dirty="0" smtClean="0">
                        <a:solidFill>
                          <a:schemeClr val="tx1"/>
                        </a:solidFill>
                        <a:latin typeface="Cambria Math" panose="02040503050406030204" pitchFamily="18" charset="0"/>
                        <a:cs typeface="Times New Roman" panose="02020603050405020304" pitchFamily="18" charset="0"/>
                      </a:rPr>
                      <m:t>𝚪</m:t>
                    </m:r>
                    <m:r>
                      <a:rPr lang="zh-CN" altLang="en-US" sz="2800" b="1" i="1">
                        <a:solidFill>
                          <a:schemeClr val="tx1"/>
                        </a:solidFill>
                        <a:latin typeface="Cambria Math" panose="02040503050406030204" pitchFamily="18" charset="0"/>
                        <a:cs typeface="Times New Roman" panose="02020603050405020304" pitchFamily="18" charset="0"/>
                      </a:rPr>
                      <m:t>⊢</m:t>
                    </m:r>
                    <m:r>
                      <a:rPr lang="en-US" altLang="zh-CN" sz="2800" b="1" i="1" dirty="0" smtClean="0">
                        <a:solidFill>
                          <a:schemeClr val="tx1"/>
                        </a:solidFill>
                        <a:latin typeface="Cambria Math" panose="02040503050406030204" pitchFamily="18" charset="0"/>
                        <a:cs typeface="Times New Roman" panose="02020603050405020304" pitchFamily="18" charset="0"/>
                      </a:rPr>
                      <m:t>𝑸</m:t>
                    </m:r>
                    <m:r>
                      <a:rPr lang="zh-CN" altLang="en-US" sz="2800" b="1" i="1" dirty="0">
                        <a:solidFill>
                          <a:schemeClr val="tx1"/>
                        </a:solidFill>
                        <a:latin typeface="Cambria Math" panose="02040503050406030204" pitchFamily="18" charset="0"/>
                        <a:cs typeface="Times New Roman" panose="02020603050405020304" pitchFamily="18" charset="0"/>
                        <a:sym typeface="Symbol" pitchFamily="18" charset="2"/>
                      </a:rPr>
                      <m:t>→</m:t>
                    </m:r>
                    <m:r>
                      <a:rPr lang="en-US" altLang="zh-CN" sz="2800" b="1" i="1" dirty="0">
                        <a:solidFill>
                          <a:schemeClr val="tx1"/>
                        </a:solidFill>
                        <a:latin typeface="Cambria Math" panose="02040503050406030204" pitchFamily="18" charset="0"/>
                        <a:cs typeface="Times New Roman" panose="02020603050405020304" pitchFamily="18" charset="0"/>
                        <a:sym typeface="Symbol" pitchFamily="18" charset="2"/>
                      </a:rPr>
                      <m:t>𝑹</m:t>
                    </m:r>
                  </m:oMath>
                </a14:m>
                <a:endParaRPr lang="en-US" altLang="zh-CN" sz="2800" i="1" dirty="0">
                  <a:solidFill>
                    <a:schemeClr val="tx1"/>
                  </a:solidFill>
                  <a:cs typeface="Times New Roman" panose="02020603050405020304" pitchFamily="18" charset="0"/>
                </a:endParaRPr>
              </a:p>
            </p:txBody>
          </p:sp>
        </mc:Choice>
        <mc:Fallback xmlns="">
          <p:sp>
            <p:nvSpPr>
              <p:cNvPr id="994307" name="Rectangle 3"/>
              <p:cNvSpPr>
                <a:spLocks noGrp="1" noRot="1" noChangeAspect="1" noMove="1" noResize="1" noEditPoints="1" noAdjustHandles="1" noChangeArrowheads="1" noChangeShapeType="1" noTextEdit="1"/>
              </p:cNvSpPr>
              <p:nvPr>
                <p:ph type="body" idx="1"/>
              </p:nvPr>
            </p:nvSpPr>
            <p:spPr>
              <a:xfrm>
                <a:off x="476008" y="953855"/>
                <a:ext cx="8232775" cy="608849"/>
              </a:xfrm>
              <a:blipFill>
                <a:blip r:embed="rId3"/>
                <a:stretch>
                  <a:fillRect l="-1480" t="-7000" b="-20000"/>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73AAFF3-3974-A34A-951C-532339B06759}"/>
                  </a:ext>
                </a:extLst>
              </p:cNvPr>
              <p:cNvSpPr txBox="1">
                <a:spLocks noChangeArrowheads="1"/>
              </p:cNvSpPr>
              <p:nvPr/>
            </p:nvSpPr>
            <p:spPr bwMode="auto">
              <a:xfrm>
                <a:off x="422206" y="1941745"/>
                <a:ext cx="8433927" cy="37761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600" b="1">
                    <a:solidFill>
                      <a:schemeClr val="tx1"/>
                    </a:solidFill>
                    <a:latin typeface="+mn-lt"/>
                    <a:ea typeface="+mn-ea"/>
                    <a:cs typeface="+mn-cs"/>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defTabSz="755650" eaLnBrk="1" hangingPunct="1">
                  <a:lnSpc>
                    <a:spcPct val="120000"/>
                  </a:lnSpc>
                  <a:spcBef>
                    <a:spcPts val="0"/>
                  </a:spcBef>
                  <a:spcAft>
                    <a:spcPts val="0"/>
                  </a:spcAft>
                  <a:buFont typeface="Wingdings" pitchFamily="2" charset="2"/>
                  <a:buChar char="n"/>
                </a:pPr>
                <a:r>
                  <a:rPr lang="zh-CN" altLang="en-US" sz="2800" kern="0" dirty="0">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 </a:t>
                </a:r>
                <a:r>
                  <a:rPr lang="zh-CN" altLang="en-US" sz="2800" b="0" kern="0" dirty="0">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如果要推演的公式是一个</a:t>
                </a:r>
                <a:r>
                  <a:rPr lang="zh-CN" altLang="en-US" sz="2800" kern="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蕴涵式</a:t>
                </a:r>
                <a:r>
                  <a:rPr lang="zh-CN" altLang="en-US" sz="2800" kern="0" dirty="0">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a:t>
                </a:r>
                <a:r>
                  <a:rPr lang="zh-CN" altLang="en-US" sz="2800" b="0" kern="0" dirty="0">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则可</a:t>
                </a:r>
                <a:r>
                  <a:rPr lang="zh-CN" altLang="en-US" sz="2800" kern="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把前件作为附加前提添加至前提集</a:t>
                </a:r>
                <a14:m>
                  <m:oMath xmlns:m="http://schemas.openxmlformats.org/officeDocument/2006/math">
                    <m:r>
                      <a:rPr lang="el-GR" altLang="zh-CN" sz="2800" b="1" i="0"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𝚪</m:t>
                    </m:r>
                  </m:oMath>
                </a14:m>
                <a:r>
                  <a:rPr lang="zh-CN" altLang="en-US" sz="2800" dirty="0">
                    <a:solidFill>
                      <a:srgbClr val="0070C0"/>
                    </a:solidFill>
                    <a:latin typeface="Times New Roman" pitchFamily="18" charset="0"/>
                    <a:ea typeface="黑体" panose="02010609060101010101" pitchFamily="49" charset="-122"/>
                    <a:cs typeface="Times New Roman" panose="02020603050405020304" pitchFamily="18" charset="0"/>
                  </a:rPr>
                  <a:t>，去推导后件</a:t>
                </a:r>
                <a:endParaRPr lang="en-US" altLang="zh-CN" sz="2800" dirty="0">
                  <a:latin typeface="Times New Roman" pitchFamily="18" charset="0"/>
                  <a:ea typeface="黑体" panose="02010609060101010101" pitchFamily="49" charset="-122"/>
                  <a:cs typeface="Times New Roman" panose="02020603050405020304" pitchFamily="18" charset="0"/>
                </a:endParaRPr>
              </a:p>
              <a:p>
                <a:pPr defTabSz="755650" eaLnBrk="1" hangingPunct="1">
                  <a:lnSpc>
                    <a:spcPct val="120000"/>
                  </a:lnSpc>
                  <a:spcBef>
                    <a:spcPts val="0"/>
                  </a:spcBef>
                  <a:spcAft>
                    <a:spcPts val="0"/>
                  </a:spcAft>
                  <a:buFont typeface="Wingdings" pitchFamily="2" charset="2"/>
                  <a:buChar char="n"/>
                </a:pPr>
                <a:r>
                  <a:rPr lang="zh-CN" altLang="en-US" sz="2800" kern="0" dirty="0">
                    <a:latin typeface="Times New Roman" pitchFamily="18" charset="0"/>
                    <a:ea typeface="黑体" panose="02010609060101010101" pitchFamily="49" charset="-122"/>
                    <a:cs typeface="Times New Roman" panose="02020603050405020304" pitchFamily="18" charset="0"/>
                    <a:sym typeface="Symbol" pitchFamily="18" charset="2"/>
                  </a:rPr>
                  <a:t> </a:t>
                </a:r>
                <a:r>
                  <a:rPr lang="zh-CN" altLang="en-US" sz="2800" b="0" kern="0" dirty="0">
                    <a:latin typeface="Times New Roman" pitchFamily="18" charset="0"/>
                    <a:ea typeface="黑体" panose="02010609060101010101" pitchFamily="49" charset="-122"/>
                    <a:cs typeface="Times New Roman" panose="02020603050405020304" pitchFamily="18" charset="0"/>
                    <a:sym typeface="Symbol" pitchFamily="18" charset="2"/>
                  </a:rPr>
                  <a:t>一般来说，前提越多，推导起来更容易 </a:t>
                </a:r>
                <a:endParaRPr lang="en-US" altLang="zh-CN" sz="2800" b="0" kern="0" dirty="0">
                  <a:latin typeface="Times New Roman" panose="02020603050405020304" pitchFamily="18" charset="0"/>
                  <a:ea typeface="黑体" panose="02010609060101010101" pitchFamily="49" charset="-122"/>
                  <a:cs typeface="Times New Roman" panose="02020603050405020304" pitchFamily="18" charset="0"/>
                  <a:sym typeface="Symbol" pitchFamily="18" charset="2"/>
                </a:endParaRPr>
              </a:p>
            </p:txBody>
          </p:sp>
        </mc:Choice>
        <mc:Fallback xmlns="">
          <p:sp>
            <p:nvSpPr>
              <p:cNvPr id="4" name="Rectangle 3">
                <a:extLst>
                  <a:ext uri="{FF2B5EF4-FFF2-40B4-BE49-F238E27FC236}">
                    <a16:creationId xmlns:a16="http://schemas.microsoft.com/office/drawing/2014/main" id="{D73AAFF3-3974-A34A-951C-532339B06759}"/>
                  </a:ext>
                </a:extLst>
              </p:cNvPr>
              <p:cNvSpPr txBox="1">
                <a:spLocks noRot="1" noChangeAspect="1" noMove="1" noResize="1" noEditPoints="1" noAdjustHandles="1" noChangeArrowheads="1" noChangeShapeType="1" noTextEdit="1"/>
              </p:cNvSpPr>
              <p:nvPr/>
            </p:nvSpPr>
            <p:spPr bwMode="auto">
              <a:xfrm>
                <a:off x="422206" y="1941745"/>
                <a:ext cx="8433927" cy="3776133"/>
              </a:xfrm>
              <a:prstGeom prst="rect">
                <a:avLst/>
              </a:prstGeom>
              <a:blipFill>
                <a:blip r:embed="rId4"/>
                <a:stretch>
                  <a:fillRect l="-1228" t="-12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615047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9331" name="Rectangle 3">
                <a:extLst>
                  <a:ext uri="{FF2B5EF4-FFF2-40B4-BE49-F238E27FC236}">
                    <a16:creationId xmlns:a16="http://schemas.microsoft.com/office/drawing/2014/main" id="{6BE81B05-04E5-49C6-8807-1068A5797E28}"/>
                  </a:ext>
                </a:extLst>
              </p:cNvPr>
              <p:cNvSpPr>
                <a:spLocks noGrp="1" noChangeArrowheads="1"/>
              </p:cNvSpPr>
              <p:nvPr>
                <p:ph type="body" idx="1"/>
              </p:nvPr>
            </p:nvSpPr>
            <p:spPr>
              <a:xfrm>
                <a:off x="103908" y="1103384"/>
                <a:ext cx="8771517" cy="4651231"/>
              </a:xfrm>
            </p:spPr>
            <p:txBody>
              <a:bodyPr/>
              <a:lstStyle/>
              <a:p>
                <a:pPr marL="0" indent="0" defTabSz="755650" eaLnBrk="1" hangingPunct="1">
                  <a:buNone/>
                </a:pPr>
                <a:r>
                  <a:rPr lang="zh-CN" altLang="el-GR" dirty="0"/>
                  <a:t>证明</a:t>
                </a:r>
                <a:r>
                  <a:rPr lang="en-US" altLang="zh-CN" dirty="0"/>
                  <a:t>:  </a:t>
                </a:r>
                <a:r>
                  <a:rPr lang="en-US" altLang="zh-CN" b="0" dirty="0"/>
                  <a:t>(</a:t>
                </a:r>
                <a:r>
                  <a:rPr lang="zh-CN" altLang="en-US" b="0" dirty="0"/>
                  <a:t>必要性</a:t>
                </a:r>
                <a:r>
                  <a:rPr lang="en-US" altLang="zh-CN" b="0" dirty="0"/>
                  <a:t>)</a:t>
                </a:r>
                <a:r>
                  <a:rPr lang="zh-CN" altLang="en-US" b="0" dirty="0"/>
                  <a:t> 假设</a:t>
                </a:r>
                <a14:m>
                  <m:oMath xmlns:m="http://schemas.openxmlformats.org/officeDocument/2006/math">
                    <m:r>
                      <a:rPr lang="el-GR" altLang="zh-CN" b="1" i="0" dirty="0" smtClean="0">
                        <a:latin typeface="Cambria Math" panose="02040503050406030204" pitchFamily="18" charset="0"/>
                      </a:rPr>
                      <m:t>𝚪</m:t>
                    </m:r>
                    <m:r>
                      <a:rPr lang="en-US" altLang="zh-CN" b="1" i="1" dirty="0" smtClean="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smtClean="0">
                        <a:latin typeface="Cambria Math" panose="02040503050406030204" pitchFamily="18" charset="0"/>
                      </a:rPr>
                      <m:t>𝑹</m:t>
                    </m:r>
                  </m:oMath>
                </a14:m>
                <a:r>
                  <a:rPr lang="zh-CN" altLang="en-US" b="0" dirty="0"/>
                  <a:t>，</a:t>
                </a:r>
                <a:r>
                  <a:rPr lang="zh-CN" altLang="el-GR" b="0" dirty="0"/>
                  <a:t>用关于</a:t>
                </a:r>
                <a14:m>
                  <m:oMath xmlns:m="http://schemas.openxmlformats.org/officeDocument/2006/math">
                    <m:r>
                      <a:rPr lang="el-GR" altLang="zh-CN" b="1" i="0" dirty="0" smtClean="0">
                        <a:latin typeface="Cambria Math" panose="02040503050406030204" pitchFamily="18" charset="0"/>
                      </a:rPr>
                      <m:t>𝚪</m:t>
                    </m:r>
                    <m:r>
                      <a:rPr lang="en-US" altLang="zh-CN" b="1" i="1" dirty="0" smtClean="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oMath>
                </a14:m>
                <a:r>
                  <a:rPr lang="zh-CN" altLang="en-US" b="0" dirty="0"/>
                  <a:t>到</a:t>
                </a:r>
                <a14:m>
                  <m:oMath xmlns:m="http://schemas.openxmlformats.org/officeDocument/2006/math">
                    <m:r>
                      <a:rPr lang="en-US" altLang="zh-CN" b="1" i="1" dirty="0" smtClean="0">
                        <a:latin typeface="Cambria Math" panose="02040503050406030204" pitchFamily="18" charset="0"/>
                      </a:rPr>
                      <m:t>𝑹</m:t>
                    </m:r>
                  </m:oMath>
                </a14:m>
                <a:r>
                  <a:rPr lang="zh-CN" altLang="en-US" b="0" dirty="0"/>
                  <a:t>的推演长度</a:t>
                </a:r>
                <a14:m>
                  <m:oMath xmlns:m="http://schemas.openxmlformats.org/officeDocument/2006/math">
                    <m:r>
                      <a:rPr lang="en-US" altLang="zh-CN" b="1" i="1" dirty="0" smtClean="0">
                        <a:latin typeface="Cambria Math" panose="02040503050406030204" pitchFamily="18" charset="0"/>
                      </a:rPr>
                      <m:t>𝒏</m:t>
                    </m:r>
                  </m:oMath>
                </a14:m>
                <a:r>
                  <a:rPr lang="zh-CN" altLang="en-US" b="0" dirty="0"/>
                  <a:t>作归纳证明．</a:t>
                </a:r>
              </a:p>
              <a:p>
                <a:pPr marL="0" indent="0" defTabSz="755650" eaLnBrk="1" hangingPunct="1">
                  <a:buNone/>
                </a:pPr>
                <a:r>
                  <a:rPr lang="en-US" altLang="zh-CN" dirty="0"/>
                  <a:t>(1) </a:t>
                </a:r>
                <a:r>
                  <a:rPr lang="zh-CN" altLang="en-US" dirty="0">
                    <a:solidFill>
                      <a:srgbClr val="C00000"/>
                    </a:solidFill>
                  </a:rPr>
                  <a:t>当</a:t>
                </a:r>
                <a14:m>
                  <m:oMath xmlns:m="http://schemas.openxmlformats.org/officeDocument/2006/math">
                    <m:r>
                      <a:rPr lang="en-US" altLang="zh-CN" b="1" i="1" dirty="0" smtClean="0">
                        <a:solidFill>
                          <a:srgbClr val="C00000"/>
                        </a:solidFill>
                        <a:latin typeface="Cambria Math" panose="02040503050406030204" pitchFamily="18" charset="0"/>
                      </a:rPr>
                      <m:t>𝒏</m:t>
                    </m:r>
                    <m:r>
                      <a:rPr lang="en-US" altLang="zh-CN" b="1" i="1" dirty="0" smtClean="0">
                        <a:solidFill>
                          <a:srgbClr val="C00000"/>
                        </a:solidFill>
                        <a:latin typeface="Cambria Math" panose="02040503050406030204" pitchFamily="18" charset="0"/>
                      </a:rPr>
                      <m:t>=</m:t>
                    </m:r>
                    <m:r>
                      <a:rPr lang="en-US" altLang="zh-CN" b="1" i="1" dirty="0" smtClean="0">
                        <a:solidFill>
                          <a:srgbClr val="C00000"/>
                        </a:solidFill>
                        <a:latin typeface="Cambria Math" panose="02040503050406030204" pitchFamily="18" charset="0"/>
                      </a:rPr>
                      <m:t>𝟏</m:t>
                    </m:r>
                  </m:oMath>
                </a14:m>
                <a:r>
                  <a:rPr lang="zh-CN" altLang="en-US" dirty="0">
                    <a:solidFill>
                      <a:srgbClr val="C00000"/>
                    </a:solidFill>
                  </a:rPr>
                  <a:t>时，</a:t>
                </a:r>
                <a14:m>
                  <m:oMath xmlns:m="http://schemas.openxmlformats.org/officeDocument/2006/math">
                    <m:r>
                      <a:rPr lang="en-US" altLang="zh-CN" b="1" i="1" dirty="0" smtClean="0">
                        <a:solidFill>
                          <a:srgbClr val="C00000"/>
                        </a:solidFill>
                        <a:latin typeface="Cambria Math" panose="02040503050406030204" pitchFamily="18" charset="0"/>
                      </a:rPr>
                      <m:t>𝑹</m:t>
                    </m:r>
                  </m:oMath>
                </a14:m>
                <a:r>
                  <a:rPr lang="zh-CN" altLang="en-US" dirty="0">
                    <a:solidFill>
                      <a:srgbClr val="C00000"/>
                    </a:solidFill>
                  </a:rPr>
                  <a:t>或为公理，或属于</a:t>
                </a:r>
                <a14:m>
                  <m:oMath xmlns:m="http://schemas.openxmlformats.org/officeDocument/2006/math">
                    <m:r>
                      <a:rPr lang="el-GR" altLang="zh-CN" b="1" i="0" dirty="0" smtClean="0">
                        <a:solidFill>
                          <a:srgbClr val="C00000"/>
                        </a:solidFill>
                        <a:latin typeface="Cambria Math" panose="02040503050406030204" pitchFamily="18" charset="0"/>
                      </a:rPr>
                      <m:t>𝚪</m:t>
                    </m:r>
                  </m:oMath>
                </a14:m>
                <a:r>
                  <a:rPr lang="zh-CN" altLang="en-US" dirty="0">
                    <a:solidFill>
                      <a:srgbClr val="C00000"/>
                    </a:solidFill>
                  </a:rPr>
                  <a:t>，或</a:t>
                </a:r>
                <a14:m>
                  <m:oMath xmlns:m="http://schemas.openxmlformats.org/officeDocument/2006/math">
                    <m:r>
                      <a:rPr lang="en-US" altLang="zh-CN" b="1" i="1" dirty="0" smtClean="0">
                        <a:solidFill>
                          <a:srgbClr val="C00000"/>
                        </a:solidFill>
                        <a:latin typeface="Cambria Math" panose="02040503050406030204" pitchFamily="18" charset="0"/>
                      </a:rPr>
                      <m:t>𝑹</m:t>
                    </m:r>
                  </m:oMath>
                </a14:m>
                <a:r>
                  <a:rPr lang="zh-CN" altLang="en-US" dirty="0">
                    <a:solidFill>
                      <a:srgbClr val="C00000"/>
                    </a:solidFill>
                  </a:rPr>
                  <a:t>是</a:t>
                </a:r>
                <a14:m>
                  <m:oMath xmlns:m="http://schemas.openxmlformats.org/officeDocument/2006/math">
                    <m:r>
                      <a:rPr lang="en-US" altLang="zh-CN" b="1" i="1" dirty="0" smtClean="0">
                        <a:solidFill>
                          <a:srgbClr val="C00000"/>
                        </a:solidFill>
                        <a:latin typeface="Cambria Math" panose="02040503050406030204" pitchFamily="18" charset="0"/>
                      </a:rPr>
                      <m:t>𝑸</m:t>
                    </m:r>
                  </m:oMath>
                </a14:m>
                <a:r>
                  <a:rPr lang="zh-CN" altLang="en-US" dirty="0"/>
                  <a:t>．</a:t>
                </a:r>
              </a:p>
              <a:p>
                <a:pPr marL="25400" indent="0" defTabSz="755650" eaLnBrk="1" hangingPunct="1">
                  <a:buNone/>
                </a:pPr>
                <a:r>
                  <a:rPr lang="en-US" altLang="zh-CN" dirty="0">
                    <a:solidFill>
                      <a:srgbClr val="0070C0"/>
                    </a:solidFill>
                  </a:rPr>
                  <a:t>(a) </a:t>
                </a:r>
                <a:r>
                  <a:rPr lang="zh-CN" altLang="en-US" dirty="0">
                    <a:solidFill>
                      <a:srgbClr val="0070C0"/>
                    </a:solidFill>
                  </a:rPr>
                  <a:t>若</a:t>
                </a:r>
                <a14:m>
                  <m:oMath xmlns:m="http://schemas.openxmlformats.org/officeDocument/2006/math">
                    <m:r>
                      <a:rPr lang="en-US" altLang="zh-CN" b="1" i="1" dirty="0" smtClean="0">
                        <a:solidFill>
                          <a:srgbClr val="0070C0"/>
                        </a:solidFill>
                        <a:latin typeface="Cambria Math" panose="02040503050406030204" pitchFamily="18" charset="0"/>
                      </a:rPr>
                      <m:t>𝑹</m:t>
                    </m:r>
                  </m:oMath>
                </a14:m>
                <a:r>
                  <a:rPr lang="zh-CN" altLang="en-US" dirty="0">
                    <a:solidFill>
                      <a:srgbClr val="0070C0"/>
                    </a:solidFill>
                  </a:rPr>
                  <a:t>是公理</a:t>
                </a:r>
                <a:r>
                  <a:rPr lang="zh-CN" altLang="en-US" b="0" dirty="0"/>
                  <a:t>，则</a:t>
                </a:r>
                <a:endParaRPr lang="en-US" altLang="zh-CN" b="0" dirty="0"/>
              </a:p>
              <a:p>
                <a:pPr marL="25400" indent="0" defTabSz="75565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𝑹</m:t>
                    </m:r>
                  </m:oMath>
                </a14:m>
                <a:r>
                  <a:rPr lang="zh-CN" altLang="en-US" dirty="0"/>
                  <a:t>                        </a:t>
                </a:r>
                <a14:m>
                  <m:oMath xmlns:m="http://schemas.openxmlformats.org/officeDocument/2006/math">
                    <m:r>
                      <a:rPr lang="en-US" altLang="zh-CN" b="1" i="1" dirty="0" smtClean="0">
                        <a:solidFill>
                          <a:srgbClr val="0070C0"/>
                        </a:solidFill>
                        <a:latin typeface="Cambria Math" panose="02040503050406030204" pitchFamily="18" charset="0"/>
                      </a:rPr>
                      <m:t>𝑹</m:t>
                    </m:r>
                  </m:oMath>
                </a14:m>
                <a:r>
                  <a:rPr lang="zh-CN" altLang="en-US" dirty="0">
                    <a:solidFill>
                      <a:srgbClr val="0070C0"/>
                    </a:solidFill>
                  </a:rPr>
                  <a:t>是公理</a:t>
                </a:r>
                <a:endParaRPr lang="en-US" altLang="zh-CN" dirty="0">
                  <a:solidFill>
                    <a:srgbClr val="0070C0"/>
                  </a:solidFill>
                </a:endParaRPr>
              </a:p>
              <a:p>
                <a:pPr marL="25400" indent="0" defTabSz="75565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zh-CN" altLang="en-US"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zh-CN" altLang="en-US"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𝑹</m:t>
                    </m:r>
                    <m:r>
                      <a:rPr lang="en-US" altLang="zh-CN" b="1" i="1" dirty="0">
                        <a:latin typeface="Cambria Math" panose="02040503050406030204" pitchFamily="18" charset="0"/>
                        <a:sym typeface="Symbol" panose="05050102010706020507" pitchFamily="18" charset="2"/>
                      </a:rPr>
                      <m:t>)</m:t>
                    </m:r>
                  </m:oMath>
                </a14:m>
                <a:r>
                  <a:rPr lang="en-US" altLang="zh-CN" dirty="0"/>
                  <a:t>    </a:t>
                </a:r>
                <a:r>
                  <a:rPr lang="en-US" altLang="zh-CN" dirty="0">
                    <a:solidFill>
                      <a:srgbClr val="0070C0"/>
                    </a:solidFill>
                    <a:latin typeface="Palace Script MT" panose="030303020206070C0B05" pitchFamily="66" charset="0"/>
                  </a:rPr>
                  <a:t>A</a:t>
                </a:r>
                <a:r>
                  <a:rPr lang="en-US" altLang="zh-CN" baseline="-25000" dirty="0">
                    <a:solidFill>
                      <a:srgbClr val="0070C0"/>
                    </a:solidFill>
                  </a:rPr>
                  <a:t>1</a:t>
                </a:r>
                <a:endParaRPr lang="en-US" altLang="zh-CN" baseline="-25000" dirty="0">
                  <a:solidFill>
                    <a:srgbClr val="0070C0"/>
                  </a:solidFill>
                  <a:sym typeface="Symbol" panose="05050102010706020507" pitchFamily="18" charset="2"/>
                </a:endParaRPr>
              </a:p>
              <a:p>
                <a:pPr marL="25400" indent="0" defTabSz="75565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𝑸</m:t>
                    </m:r>
                    <m:r>
                      <a:rPr lang="zh-CN" altLang="en-US"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𝑹</m:t>
                    </m:r>
                  </m:oMath>
                </a14:m>
                <a:r>
                  <a:rPr lang="zh-CN" altLang="en-US" dirty="0">
                    <a:sym typeface="Symbol" panose="05050102010706020507" pitchFamily="18" charset="2"/>
                  </a:rPr>
                  <a:t>                </a:t>
                </a:r>
                <a14:m>
                  <m:oMath xmlns:m="http://schemas.openxmlformats.org/officeDocument/2006/math">
                    <m:sSub>
                      <m:sSubPr>
                        <m:ctrlPr>
                          <a:rPr lang="en-US" altLang="zh-CN" b="1" i="1" dirty="0" smtClean="0">
                            <a:solidFill>
                              <a:srgbClr val="0070C0"/>
                            </a:solidFill>
                            <a:latin typeface="Cambria Math" panose="02040503050406030204" pitchFamily="18" charset="0"/>
                            <a:sym typeface="Symbol" panose="05050102010706020507" pitchFamily="18" charset="2"/>
                          </a:rPr>
                        </m:ctrlPr>
                      </m:sSubPr>
                      <m:e>
                        <m:r>
                          <a:rPr lang="en-US" altLang="zh-CN" b="1" i="1" dirty="0" smtClean="0">
                            <a:solidFill>
                              <a:srgbClr val="0070C0"/>
                            </a:solidFill>
                            <a:latin typeface="Cambria Math" panose="02040503050406030204" pitchFamily="18" charset="0"/>
                            <a:sym typeface="Symbol" panose="05050102010706020507" pitchFamily="18" charset="2"/>
                          </a:rPr>
                          <m:t>𝑨</m:t>
                        </m:r>
                      </m:e>
                      <m:sub>
                        <m:r>
                          <a:rPr lang="en-US" altLang="zh-CN" b="1" i="1" dirty="0" smtClean="0">
                            <a:solidFill>
                              <a:srgbClr val="0070C0"/>
                            </a:solidFill>
                            <a:latin typeface="Cambria Math" panose="02040503050406030204" pitchFamily="18" charset="0"/>
                            <a:sym typeface="Symbol" panose="05050102010706020507" pitchFamily="18" charset="2"/>
                          </a:rPr>
                          <m:t>𝟐</m:t>
                        </m:r>
                      </m:sub>
                    </m:sSub>
                    <m:r>
                      <a:rPr lang="en-US" altLang="zh-CN" b="1" i="1" dirty="0" smtClean="0">
                        <a:solidFill>
                          <a:srgbClr val="0070C0"/>
                        </a:solidFill>
                        <a:latin typeface="Cambria Math" panose="02040503050406030204" pitchFamily="18" charset="0"/>
                        <a:sym typeface="Symbol" panose="05050102010706020507" pitchFamily="18" charset="2"/>
                      </a:rPr>
                      <m:t>=</m:t>
                    </m:r>
                    <m:sSub>
                      <m:sSubPr>
                        <m:ctrlPr>
                          <a:rPr lang="en-US" altLang="zh-CN" b="1" i="1" dirty="0" smtClean="0">
                            <a:solidFill>
                              <a:srgbClr val="0070C0"/>
                            </a:solidFill>
                            <a:latin typeface="Cambria Math" panose="02040503050406030204" pitchFamily="18" charset="0"/>
                            <a:sym typeface="Symbol" panose="05050102010706020507" pitchFamily="18" charset="2"/>
                          </a:rPr>
                        </m:ctrlPr>
                      </m:sSubPr>
                      <m:e>
                        <m:r>
                          <a:rPr lang="en-US" altLang="zh-CN" b="1" i="1" dirty="0">
                            <a:solidFill>
                              <a:srgbClr val="0070C0"/>
                            </a:solidFill>
                            <a:latin typeface="Cambria Math" panose="02040503050406030204" pitchFamily="18" charset="0"/>
                            <a:sym typeface="Symbol" panose="05050102010706020507" pitchFamily="18" charset="2"/>
                          </a:rPr>
                          <m:t>𝑨</m:t>
                        </m:r>
                      </m:e>
                      <m:sub>
                        <m:r>
                          <a:rPr lang="en-US" altLang="zh-CN" b="1" i="1" dirty="0" smtClean="0">
                            <a:solidFill>
                              <a:srgbClr val="0070C0"/>
                            </a:solidFill>
                            <a:latin typeface="Cambria Math" panose="02040503050406030204" pitchFamily="18" charset="0"/>
                            <a:sym typeface="Symbol" panose="05050102010706020507" pitchFamily="18" charset="2"/>
                          </a:rPr>
                          <m:t>𝟏</m:t>
                        </m:r>
                      </m:sub>
                    </m:sSub>
                    <m:r>
                      <a:rPr lang="en-US" altLang="zh-CN" b="1" i="1" dirty="0" smtClean="0">
                        <a:solidFill>
                          <a:srgbClr val="0070C0"/>
                        </a:solidFill>
                        <a:latin typeface="Cambria Math" panose="02040503050406030204" pitchFamily="18" charset="0"/>
                        <a:sym typeface="Symbol" panose="05050102010706020507" pitchFamily="18" charset="2"/>
                      </a:rPr>
                      <m:t>→</m:t>
                    </m:r>
                    <m:sSub>
                      <m:sSubPr>
                        <m:ctrlPr>
                          <a:rPr lang="en-US" altLang="zh-CN" b="1" i="1" dirty="0" smtClean="0">
                            <a:solidFill>
                              <a:srgbClr val="0070C0"/>
                            </a:solidFill>
                            <a:latin typeface="Cambria Math" panose="02040503050406030204" pitchFamily="18" charset="0"/>
                            <a:sym typeface="Symbol" panose="05050102010706020507" pitchFamily="18" charset="2"/>
                          </a:rPr>
                        </m:ctrlPr>
                      </m:sSubPr>
                      <m:e>
                        <m:r>
                          <a:rPr lang="en-US" altLang="zh-CN" b="1" i="1" dirty="0" smtClean="0">
                            <a:solidFill>
                              <a:srgbClr val="0070C0"/>
                            </a:solidFill>
                            <a:latin typeface="Cambria Math" panose="02040503050406030204" pitchFamily="18" charset="0"/>
                            <a:sym typeface="Symbol" panose="05050102010706020507" pitchFamily="18" charset="2"/>
                          </a:rPr>
                          <m:t>𝑨</m:t>
                        </m:r>
                      </m:e>
                      <m:sub>
                        <m:r>
                          <a:rPr lang="en-US" altLang="zh-CN" b="1" i="1" dirty="0" smtClean="0">
                            <a:solidFill>
                              <a:srgbClr val="0070C0"/>
                            </a:solidFill>
                            <a:latin typeface="Cambria Math" panose="02040503050406030204" pitchFamily="18" charset="0"/>
                            <a:sym typeface="Symbol" panose="05050102010706020507" pitchFamily="18" charset="2"/>
                          </a:rPr>
                          <m:t>𝟑</m:t>
                        </m:r>
                      </m:sub>
                    </m:sSub>
                  </m:oMath>
                </a14:m>
                <a:endParaRPr lang="en-US" altLang="zh-CN" dirty="0">
                  <a:solidFill>
                    <a:srgbClr val="0070C0"/>
                  </a:solidFill>
                  <a:sym typeface="Symbol" panose="05050102010706020507" pitchFamily="18" charset="2"/>
                </a:endParaRPr>
              </a:p>
              <a:p>
                <a:pPr marL="25400" indent="0" defTabSz="755650" eaLnBrk="1" hangingPunct="1">
                  <a:buNone/>
                </a:pPr>
                <a:r>
                  <a:rPr lang="zh-CN" altLang="en-US" b="0" dirty="0">
                    <a:sym typeface="Symbol" panose="05050102010706020507" pitchFamily="18" charset="2"/>
                  </a:rPr>
                  <a:t>所以</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𝑸</m:t>
                    </m:r>
                    <m:r>
                      <a:rPr lang="zh-CN" altLang="en-US"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𝑹</m:t>
                    </m:r>
                  </m:oMath>
                </a14:m>
                <a:r>
                  <a:rPr lang="zh-CN" altLang="en-US" dirty="0">
                    <a:sym typeface="Symbol" panose="05050102010706020507" pitchFamily="18" charset="2"/>
                  </a:rPr>
                  <a:t>，从而</a:t>
                </a:r>
                <a14:m>
                  <m:oMath xmlns:m="http://schemas.openxmlformats.org/officeDocument/2006/math">
                    <m:r>
                      <a:rPr lang="el-GR" altLang="zh-CN" b="1" i="0" dirty="0" smtClean="0">
                        <a:latin typeface="Cambria Math" panose="02040503050406030204" pitchFamily="18" charset="0"/>
                      </a:rPr>
                      <m:t>𝚪</m:t>
                    </m:r>
                    <m:r>
                      <a:rPr lang="en-US" altLang="zh-CN" b="1" i="1" dirty="0">
                        <a:latin typeface="Cambria Math" panose="02040503050406030204" pitchFamily="18" charset="0"/>
                      </a:rPr>
                      <m:t>⊢</m:t>
                    </m:r>
                    <m:r>
                      <a:rPr lang="en-US" altLang="zh-CN" b="1" i="1" dirty="0" smtClean="0">
                        <a:latin typeface="Cambria Math" panose="02040503050406030204" pitchFamily="18" charset="0"/>
                      </a:rPr>
                      <m:t>𝑸</m:t>
                    </m:r>
                    <m:r>
                      <a:rPr lang="zh-CN" altLang="en-US"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oMath>
                </a14:m>
                <a:endParaRPr lang="en-US" altLang="zh-CN" i="1" dirty="0"/>
              </a:p>
            </p:txBody>
          </p:sp>
        </mc:Choice>
        <mc:Fallback xmlns="">
          <p:sp>
            <p:nvSpPr>
              <p:cNvPr id="99331" name="Rectangle 3">
                <a:extLst>
                  <a:ext uri="{FF2B5EF4-FFF2-40B4-BE49-F238E27FC236}">
                    <a16:creationId xmlns:a16="http://schemas.microsoft.com/office/drawing/2014/main" id="{6BE81B05-04E5-49C6-8807-1068A5797E28}"/>
                  </a:ext>
                </a:extLst>
              </p:cNvPr>
              <p:cNvSpPr>
                <a:spLocks noGrp="1" noRot="1" noChangeAspect="1" noMove="1" noResize="1" noEditPoints="1" noAdjustHandles="1" noChangeArrowheads="1" noChangeShapeType="1" noTextEdit="1"/>
              </p:cNvSpPr>
              <p:nvPr>
                <p:ph type="body" idx="1"/>
              </p:nvPr>
            </p:nvSpPr>
            <p:spPr>
              <a:xfrm>
                <a:off x="103908" y="1103384"/>
                <a:ext cx="8771517" cy="4651231"/>
              </a:xfrm>
              <a:blipFill>
                <a:blip r:embed="rId2"/>
                <a:stretch>
                  <a:fillRect l="-1390" t="-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5AF784E0-583E-EB45-89AB-141374F79A22}"/>
                  </a:ext>
                </a:extLst>
              </p:cNvPr>
              <p:cNvSpPr txBox="1">
                <a:spLocks noChangeArrowheads="1"/>
              </p:cNvSpPr>
              <p:nvPr/>
            </p:nvSpPr>
            <p:spPr bwMode="auto">
              <a:xfrm>
                <a:off x="808220" y="155572"/>
                <a:ext cx="8398841" cy="642714"/>
              </a:xfrm>
              <a:prstGeom prst="rect">
                <a:avLst/>
              </a:prstGeom>
              <a:noFill/>
              <a:ln w="19050">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755650" eaLnBrk="1" hangingPunct="1">
                  <a:buNone/>
                </a:pPr>
                <a:r>
                  <a:rPr lang="zh-CN" altLang="en-US" sz="3600" kern="0" dirty="0">
                    <a:solidFill>
                      <a:srgbClr val="FF0000"/>
                    </a:solidFill>
                    <a:ea typeface="黑体" panose="02010609060101010101" pitchFamily="49" charset="-122"/>
                  </a:rPr>
                  <a:t>定理</a:t>
                </a:r>
                <a:r>
                  <a:rPr lang="en-US" altLang="zh-CN" sz="3600" kern="0" dirty="0">
                    <a:solidFill>
                      <a:srgbClr val="FF0000"/>
                    </a:solidFill>
                    <a:ea typeface="黑体" panose="02010609060101010101" pitchFamily="49" charset="-122"/>
                  </a:rPr>
                  <a:t>4.3.2</a:t>
                </a:r>
                <a:r>
                  <a:rPr lang="zh-CN" altLang="en-US" sz="3600" kern="0" dirty="0">
                    <a:solidFill>
                      <a:srgbClr val="FF0000"/>
                    </a:solidFill>
                    <a:latin typeface="隶书" panose="02010509060101010101" pitchFamily="49" charset="-122"/>
                    <a:ea typeface="隶书" panose="02010509060101010101" pitchFamily="49" charset="-122"/>
                  </a:rPr>
                  <a:t> </a:t>
                </a:r>
                <a14:m>
                  <m:oMath xmlns:m="http://schemas.openxmlformats.org/officeDocument/2006/math">
                    <m:r>
                      <a:rPr lang="el-GR" altLang="zh-CN" sz="3600" b="1" i="0" kern="0" spc="-100" dirty="0" smtClean="0">
                        <a:solidFill>
                          <a:srgbClr val="FF0000"/>
                        </a:solidFill>
                        <a:latin typeface="Cambria Math" panose="02040503050406030204" pitchFamily="18" charset="0"/>
                        <a:ea typeface="黑体" panose="02010609060101010101" pitchFamily="49" charset="-122"/>
                      </a:rPr>
                      <m:t>𝚪</m:t>
                    </m:r>
                    <m:r>
                      <a:rPr lang="en-US" altLang="zh-CN" sz="3600" b="1" i="1" kern="0" spc="-100" dirty="0" smtClean="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rPr>
                      <m:t>𝑸</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zh-CN" altLang="en-US" sz="3600" b="1" i="1" kern="0" spc="-100">
                        <a:solidFill>
                          <a:srgbClr val="FF0000"/>
                        </a:solidFill>
                        <a:latin typeface="Cambria Math" panose="02040503050406030204" pitchFamily="18" charset="0"/>
                      </a:rPr>
                      <m:t>⊢</m:t>
                    </m:r>
                    <m:r>
                      <a:rPr lang="en-US" altLang="zh-CN" sz="3600" b="1" i="1" kern="0" spc="-100" dirty="0" smtClean="0">
                        <a:solidFill>
                          <a:srgbClr val="FF0000"/>
                        </a:solidFill>
                        <a:latin typeface="Cambria Math" panose="02040503050406030204" pitchFamily="18" charset="0"/>
                        <a:ea typeface="黑体" panose="02010609060101010101" pitchFamily="49" charset="-122"/>
                      </a:rPr>
                      <m:t>𝑹</m:t>
                    </m:r>
                  </m:oMath>
                </a14:m>
                <a:r>
                  <a:rPr lang="zh-CN" altLang="en-US" sz="3600" kern="0" dirty="0">
                    <a:solidFill>
                      <a:srgbClr val="FF0000"/>
                    </a:solidFill>
                    <a:ea typeface="黑体" panose="02010609060101010101" pitchFamily="49" charset="-122"/>
                  </a:rPr>
                  <a:t>当且仅当</a:t>
                </a:r>
                <a14:m>
                  <m:oMath xmlns:m="http://schemas.openxmlformats.org/officeDocument/2006/math">
                    <m:r>
                      <a:rPr lang="el-GR" altLang="zh-CN" sz="3600" b="1" i="0" kern="0" spc="-100" dirty="0" smtClean="0">
                        <a:solidFill>
                          <a:srgbClr val="FF0000"/>
                        </a:solidFill>
                        <a:latin typeface="Cambria Math" panose="02040503050406030204" pitchFamily="18" charset="0"/>
                        <a:ea typeface="黑体" panose="02010609060101010101" pitchFamily="49" charset="-122"/>
                      </a:rPr>
                      <m:t>𝚪</m:t>
                    </m:r>
                    <m:r>
                      <a:rPr lang="zh-CN" altLang="en-US" sz="3600" b="1" i="1" kern="0" spc="-100">
                        <a:solidFill>
                          <a:srgbClr val="FF0000"/>
                        </a:solidFill>
                        <a:latin typeface="Cambria Math" panose="02040503050406030204" pitchFamily="18" charset="0"/>
                      </a:rPr>
                      <m:t>⊢</m:t>
                    </m:r>
                    <m:r>
                      <a:rPr lang="en-US" altLang="zh-CN" sz="3600" b="1" i="1" kern="0" spc="-100" dirty="0" smtClean="0">
                        <a:solidFill>
                          <a:srgbClr val="FF0000"/>
                        </a:solidFill>
                        <a:latin typeface="Cambria Math" panose="02040503050406030204" pitchFamily="18" charset="0"/>
                        <a:ea typeface="黑体" panose="02010609060101010101" pitchFamily="49" charset="-122"/>
                      </a:rPr>
                      <m:t>𝑸</m:t>
                    </m:r>
                    <m:r>
                      <a:rPr lang="zh-CN" altLang="en-US"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𝑹</m:t>
                    </m:r>
                  </m:oMath>
                </a14:m>
                <a:endParaRPr lang="en-US" altLang="zh-CN" sz="3600" i="1" kern="0" spc="-100" dirty="0">
                  <a:solidFill>
                    <a:srgbClr val="FF0000"/>
                  </a:solidFill>
                  <a:ea typeface="黑体" panose="02010609060101010101" pitchFamily="49" charset="-122"/>
                </a:endParaRPr>
              </a:p>
            </p:txBody>
          </p:sp>
        </mc:Choice>
        <mc:Fallback xmlns="">
          <p:sp>
            <p:nvSpPr>
              <p:cNvPr id="6" name="Rectangle 3">
                <a:extLst>
                  <a:ext uri="{FF2B5EF4-FFF2-40B4-BE49-F238E27FC236}">
                    <a16:creationId xmlns:a16="http://schemas.microsoft.com/office/drawing/2014/main" id="{5AF784E0-583E-EB45-89AB-141374F79A22}"/>
                  </a:ext>
                </a:extLst>
              </p:cNvPr>
              <p:cNvSpPr txBox="1">
                <a:spLocks noRot="1" noChangeAspect="1" noMove="1" noResize="1" noEditPoints="1" noAdjustHandles="1" noChangeArrowheads="1" noChangeShapeType="1" noTextEdit="1"/>
              </p:cNvSpPr>
              <p:nvPr/>
            </p:nvSpPr>
            <p:spPr bwMode="auto">
              <a:xfrm>
                <a:off x="808220" y="155572"/>
                <a:ext cx="8398841" cy="642714"/>
              </a:xfrm>
              <a:prstGeom prst="rect">
                <a:avLst/>
              </a:prstGeom>
              <a:blipFill>
                <a:blip r:embed="rId3"/>
                <a:stretch>
                  <a:fillRect l="-2251" t="-11429" b="-43810"/>
                </a:stretch>
              </a:blipFill>
              <a:ln w="19050">
                <a:no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9331" name="Rectangle 3">
                <a:extLst>
                  <a:ext uri="{FF2B5EF4-FFF2-40B4-BE49-F238E27FC236}">
                    <a16:creationId xmlns:a16="http://schemas.microsoft.com/office/drawing/2014/main" id="{6BE81B05-04E5-49C6-8807-1068A5797E28}"/>
                  </a:ext>
                </a:extLst>
              </p:cNvPr>
              <p:cNvSpPr>
                <a:spLocks noGrp="1" noChangeArrowheads="1"/>
              </p:cNvSpPr>
              <p:nvPr>
                <p:ph type="body" idx="1"/>
              </p:nvPr>
            </p:nvSpPr>
            <p:spPr>
              <a:xfrm>
                <a:off x="103908" y="1103384"/>
                <a:ext cx="8771517" cy="5711261"/>
              </a:xfrm>
            </p:spPr>
            <p:txBody>
              <a:bodyPr/>
              <a:lstStyle/>
              <a:p>
                <a:pPr marL="0" indent="0" defTabSz="755650" eaLnBrk="1" hangingPunct="1">
                  <a:buNone/>
                </a:pPr>
                <a:r>
                  <a:rPr lang="zh-CN" altLang="el-GR" dirty="0"/>
                  <a:t>证明</a:t>
                </a:r>
                <a:r>
                  <a:rPr lang="en-US" altLang="zh-CN" dirty="0"/>
                  <a:t>:  </a:t>
                </a:r>
                <a:r>
                  <a:rPr lang="en-US" altLang="zh-CN" b="0" dirty="0"/>
                  <a:t>(</a:t>
                </a:r>
                <a:r>
                  <a:rPr lang="zh-CN" altLang="en-US" b="0" dirty="0"/>
                  <a:t>必要性</a:t>
                </a:r>
                <a:r>
                  <a:rPr lang="en-US" altLang="zh-CN" b="0" dirty="0"/>
                  <a:t>)</a:t>
                </a:r>
                <a:r>
                  <a:rPr lang="zh-CN" altLang="en-US" b="0" dirty="0"/>
                  <a:t> 假设</a:t>
                </a:r>
                <a14:m>
                  <m:oMath xmlns:m="http://schemas.openxmlformats.org/officeDocument/2006/math">
                    <m:r>
                      <a:rPr lang="el-GR" altLang="zh-CN" dirty="0">
                        <a:latin typeface="Cambria Math" panose="02040503050406030204" pitchFamily="18" charset="0"/>
                      </a:rPr>
                      <m:t>𝚪</m:t>
                    </m:r>
                    <m:r>
                      <a:rPr lang="en-US" altLang="zh-CN" i="1" dirty="0">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rPr>
                      <m:t>𝑸</m:t>
                    </m:r>
                    <m:r>
                      <a:rPr lang="en-US" altLang="zh-CN" i="1" dirty="0">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rPr>
                      <m:t>⊢</m:t>
                    </m:r>
                    <m:r>
                      <a:rPr lang="en-US" altLang="zh-CN" i="1" dirty="0">
                        <a:latin typeface="Cambria Math" panose="02040503050406030204" pitchFamily="18" charset="0"/>
                      </a:rPr>
                      <m:t>𝑹</m:t>
                    </m:r>
                  </m:oMath>
                </a14:m>
                <a:r>
                  <a:rPr lang="zh-CN" altLang="en-US" b="0" dirty="0"/>
                  <a:t>，</a:t>
                </a:r>
                <a:r>
                  <a:rPr lang="zh-CN" altLang="el-GR" b="0" dirty="0"/>
                  <a:t>用关于</a:t>
                </a:r>
                <a14:m>
                  <m:oMath xmlns:m="http://schemas.openxmlformats.org/officeDocument/2006/math">
                    <m:r>
                      <a:rPr lang="el-GR" altLang="zh-CN" dirty="0">
                        <a:latin typeface="Cambria Math" panose="02040503050406030204" pitchFamily="18" charset="0"/>
                      </a:rPr>
                      <m:t>𝚪</m:t>
                    </m:r>
                    <m:r>
                      <a:rPr lang="en-US" altLang="zh-CN" i="1" dirty="0">
                        <a:latin typeface="Cambria Math" panose="02040503050406030204" pitchFamily="18" charset="0"/>
                        <a:sym typeface="Symbol" panose="05050102010706020507" pitchFamily="18" charset="2"/>
                      </a:rPr>
                      <m:t>∪{</m:t>
                    </m:r>
                    <m:r>
                      <a:rPr lang="en-US" altLang="zh-CN" i="1" dirty="0">
                        <a:latin typeface="Cambria Math" panose="02040503050406030204" pitchFamily="18" charset="0"/>
                      </a:rPr>
                      <m:t>𝑸</m:t>
                    </m:r>
                    <m:r>
                      <a:rPr lang="en-US" altLang="zh-CN" i="1" dirty="0">
                        <a:latin typeface="Cambria Math" panose="02040503050406030204" pitchFamily="18" charset="0"/>
                      </a:rPr>
                      <m:t>}</m:t>
                    </m:r>
                  </m:oMath>
                </a14:m>
                <a:r>
                  <a:rPr lang="zh-CN" altLang="en-US" b="0" dirty="0"/>
                  <a:t>到</a:t>
                </a:r>
                <a14:m>
                  <m:oMath xmlns:m="http://schemas.openxmlformats.org/officeDocument/2006/math">
                    <m:r>
                      <a:rPr lang="en-US" altLang="zh-CN" i="1" dirty="0">
                        <a:latin typeface="Cambria Math" panose="02040503050406030204" pitchFamily="18" charset="0"/>
                      </a:rPr>
                      <m:t>𝑹</m:t>
                    </m:r>
                  </m:oMath>
                </a14:m>
                <a:r>
                  <a:rPr lang="zh-CN" altLang="en-US" b="0" dirty="0"/>
                  <a:t>的推演长度</a:t>
                </a:r>
                <a14:m>
                  <m:oMath xmlns:m="http://schemas.openxmlformats.org/officeDocument/2006/math">
                    <m:r>
                      <a:rPr lang="en-US" altLang="zh-CN" i="1" dirty="0">
                        <a:latin typeface="Cambria Math" panose="02040503050406030204" pitchFamily="18" charset="0"/>
                      </a:rPr>
                      <m:t>𝒏</m:t>
                    </m:r>
                  </m:oMath>
                </a14:m>
                <a:r>
                  <a:rPr lang="zh-CN" altLang="en-US" b="0" dirty="0"/>
                  <a:t>作归纳证明．</a:t>
                </a:r>
              </a:p>
              <a:p>
                <a:pPr marL="0" indent="0" defTabSz="755650" eaLnBrk="1" hangingPunct="1">
                  <a:buNone/>
                </a:pPr>
                <a:r>
                  <a:rPr lang="en-US" altLang="zh-CN" dirty="0"/>
                  <a:t>(1) </a:t>
                </a:r>
                <a:r>
                  <a:rPr lang="zh-CN" altLang="en-US" dirty="0">
                    <a:solidFill>
                      <a:srgbClr val="C00000"/>
                    </a:solidFill>
                  </a:rPr>
                  <a:t>当</a:t>
                </a:r>
                <a14:m>
                  <m:oMath xmlns:m="http://schemas.openxmlformats.org/officeDocument/2006/math">
                    <m:r>
                      <a:rPr lang="en-US" altLang="zh-CN" i="1" dirty="0">
                        <a:solidFill>
                          <a:srgbClr val="C00000"/>
                        </a:solidFill>
                        <a:latin typeface="Cambria Math" panose="02040503050406030204" pitchFamily="18" charset="0"/>
                      </a:rPr>
                      <m:t>𝒏</m:t>
                    </m:r>
                    <m:r>
                      <a:rPr lang="en-US" altLang="zh-CN" i="1" dirty="0">
                        <a:solidFill>
                          <a:srgbClr val="C00000"/>
                        </a:solidFill>
                        <a:latin typeface="Cambria Math" panose="02040503050406030204" pitchFamily="18" charset="0"/>
                      </a:rPr>
                      <m:t>=</m:t>
                    </m:r>
                    <m:r>
                      <a:rPr lang="en-US" altLang="zh-CN" i="1" dirty="0">
                        <a:solidFill>
                          <a:srgbClr val="C00000"/>
                        </a:solidFill>
                        <a:latin typeface="Cambria Math" panose="02040503050406030204" pitchFamily="18" charset="0"/>
                      </a:rPr>
                      <m:t>𝟏</m:t>
                    </m:r>
                  </m:oMath>
                </a14:m>
                <a:r>
                  <a:rPr lang="zh-CN" altLang="en-US" dirty="0">
                    <a:solidFill>
                      <a:srgbClr val="C00000"/>
                    </a:solidFill>
                  </a:rPr>
                  <a:t>时，</a:t>
                </a:r>
                <a14:m>
                  <m:oMath xmlns:m="http://schemas.openxmlformats.org/officeDocument/2006/math">
                    <m:r>
                      <a:rPr lang="en-US" altLang="zh-CN" i="1" dirty="0">
                        <a:solidFill>
                          <a:srgbClr val="C00000"/>
                        </a:solidFill>
                        <a:latin typeface="Cambria Math" panose="02040503050406030204" pitchFamily="18" charset="0"/>
                      </a:rPr>
                      <m:t>𝑹</m:t>
                    </m:r>
                  </m:oMath>
                </a14:m>
                <a:r>
                  <a:rPr lang="zh-CN" altLang="en-US" dirty="0">
                    <a:solidFill>
                      <a:srgbClr val="C00000"/>
                    </a:solidFill>
                  </a:rPr>
                  <a:t>或为公理，或属于</a:t>
                </a:r>
                <a14:m>
                  <m:oMath xmlns:m="http://schemas.openxmlformats.org/officeDocument/2006/math">
                    <m:r>
                      <a:rPr lang="el-GR" altLang="zh-CN" dirty="0">
                        <a:solidFill>
                          <a:srgbClr val="C00000"/>
                        </a:solidFill>
                        <a:latin typeface="Cambria Math" panose="02040503050406030204" pitchFamily="18" charset="0"/>
                      </a:rPr>
                      <m:t>𝚪</m:t>
                    </m:r>
                  </m:oMath>
                </a14:m>
                <a:r>
                  <a:rPr lang="zh-CN" altLang="en-US" dirty="0">
                    <a:solidFill>
                      <a:srgbClr val="C00000"/>
                    </a:solidFill>
                  </a:rPr>
                  <a:t>，或</a:t>
                </a:r>
                <a14:m>
                  <m:oMath xmlns:m="http://schemas.openxmlformats.org/officeDocument/2006/math">
                    <m:r>
                      <a:rPr lang="en-US" altLang="zh-CN" i="1" dirty="0">
                        <a:solidFill>
                          <a:srgbClr val="C00000"/>
                        </a:solidFill>
                        <a:latin typeface="Cambria Math" panose="02040503050406030204" pitchFamily="18" charset="0"/>
                      </a:rPr>
                      <m:t>𝑹</m:t>
                    </m:r>
                  </m:oMath>
                </a14:m>
                <a:r>
                  <a:rPr lang="zh-CN" altLang="en-US" dirty="0">
                    <a:solidFill>
                      <a:srgbClr val="C00000"/>
                    </a:solidFill>
                  </a:rPr>
                  <a:t>是</a:t>
                </a:r>
                <a14:m>
                  <m:oMath xmlns:m="http://schemas.openxmlformats.org/officeDocument/2006/math">
                    <m:r>
                      <a:rPr lang="en-US" altLang="zh-CN" i="1" dirty="0">
                        <a:solidFill>
                          <a:srgbClr val="C00000"/>
                        </a:solidFill>
                        <a:latin typeface="Cambria Math" panose="02040503050406030204" pitchFamily="18" charset="0"/>
                      </a:rPr>
                      <m:t>𝑸</m:t>
                    </m:r>
                  </m:oMath>
                </a14:m>
                <a:r>
                  <a:rPr lang="zh-CN" altLang="en-US" dirty="0"/>
                  <a:t>．</a:t>
                </a:r>
              </a:p>
              <a:p>
                <a:pPr marL="25400" indent="0" defTabSz="755650" eaLnBrk="1" hangingPunct="1">
                  <a:buNone/>
                </a:pPr>
                <a:r>
                  <a:rPr lang="en-US" altLang="zh-CN" dirty="0">
                    <a:solidFill>
                      <a:srgbClr val="0070C0"/>
                    </a:solidFill>
                  </a:rPr>
                  <a:t>(b) </a:t>
                </a:r>
                <a:r>
                  <a:rPr lang="zh-CN" altLang="en-US" dirty="0">
                    <a:solidFill>
                      <a:srgbClr val="0070C0"/>
                    </a:solidFill>
                  </a:rPr>
                  <a:t>若 </a:t>
                </a:r>
                <a14:m>
                  <m:oMath xmlns:m="http://schemas.openxmlformats.org/officeDocument/2006/math">
                    <m:r>
                      <a:rPr lang="en-US" altLang="zh-CN" b="1" i="1" dirty="0" smtClean="0">
                        <a:solidFill>
                          <a:srgbClr val="0070C0"/>
                        </a:solidFill>
                        <a:latin typeface="Cambria Math" panose="02040503050406030204" pitchFamily="18" charset="0"/>
                      </a:rPr>
                      <m:t>𝑹</m:t>
                    </m:r>
                    <m:r>
                      <a:rPr lang="en-US" altLang="zh-CN" b="1" i="1" dirty="0" smtClean="0">
                        <a:solidFill>
                          <a:srgbClr val="0070C0"/>
                        </a:solidFill>
                        <a:latin typeface="Cambria Math" panose="02040503050406030204" pitchFamily="18" charset="0"/>
                      </a:rPr>
                      <m:t>∈</m:t>
                    </m:r>
                    <m:r>
                      <a:rPr lang="el-GR" altLang="zh-CN" b="1" i="0" dirty="0">
                        <a:solidFill>
                          <a:srgbClr val="0070C0"/>
                        </a:solidFill>
                        <a:latin typeface="Cambria Math" panose="02040503050406030204" pitchFamily="18" charset="0"/>
                      </a:rPr>
                      <m:t>𝚪</m:t>
                    </m:r>
                  </m:oMath>
                </a14:m>
                <a:r>
                  <a:rPr lang="zh-CN" altLang="en-US" b="0" dirty="0"/>
                  <a:t>，则</a:t>
                </a:r>
                <a:endParaRPr lang="en-US" altLang="zh-CN" b="0" dirty="0"/>
              </a:p>
              <a:p>
                <a:pPr marL="25400" indent="0" defTabSz="755650" eaLnBrk="1" hangingPunct="1">
                  <a:buNone/>
                </a:pPr>
                <a:r>
                  <a:rPr lang="zh-CN" altLang="en-US" b="0" dirty="0"/>
                  <a:t>证明                            </a:t>
                </a:r>
                <a:r>
                  <a:rPr lang="zh-CN" altLang="en-US" b="0" dirty="0">
                    <a:solidFill>
                      <a:srgbClr val="0070C0"/>
                    </a:solidFill>
                  </a:rPr>
                  <a:t>证据</a:t>
                </a:r>
                <a:r>
                  <a:rPr lang="zh-CN" altLang="en-US" b="0" dirty="0"/>
                  <a:t>                </a:t>
                </a:r>
                <a:endParaRPr lang="en-US" altLang="zh-CN" b="0" dirty="0"/>
              </a:p>
              <a:p>
                <a:pPr marL="25400" indent="0" defTabSz="755650" eaLnBrk="1" hangingPunct="1">
                  <a:buNone/>
                </a:pP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𝑨</m:t>
                        </m:r>
                      </m:e>
                      <m:sub>
                        <m:r>
                          <a:rPr lang="en-US" altLang="zh-CN" sz="2800" b="1" i="1" dirty="0" smtClean="0">
                            <a:latin typeface="Cambria Math" panose="02040503050406030204" pitchFamily="18" charset="0"/>
                          </a:rPr>
                          <m:t>𝟏</m:t>
                        </m:r>
                      </m:sub>
                    </m:sSub>
                    <m:r>
                      <a:rPr lang="en-US" altLang="zh-CN" sz="2800" b="1" i="1" dirty="0">
                        <a:latin typeface="Cambria Math" panose="02040503050406030204" pitchFamily="18" charset="0"/>
                      </a:rPr>
                      <m:t>=</m:t>
                    </m:r>
                    <m:r>
                      <a:rPr lang="en-US" altLang="zh-CN" sz="2800" b="1" i="1" dirty="0">
                        <a:latin typeface="Cambria Math" panose="02040503050406030204" pitchFamily="18" charset="0"/>
                      </a:rPr>
                      <m:t>𝑹</m:t>
                    </m:r>
                  </m:oMath>
                </a14:m>
                <a:r>
                  <a:rPr lang="en-US" altLang="zh-CN" dirty="0">
                    <a:solidFill>
                      <a:schemeClr val="accent6"/>
                    </a:solidFill>
                  </a:rPr>
                  <a:t>                        </a:t>
                </a:r>
                <a14:m>
                  <m:oMath xmlns:m="http://schemas.openxmlformats.org/officeDocument/2006/math">
                    <m:r>
                      <a:rPr lang="en-US" altLang="zh-CN" i="1" dirty="0">
                        <a:solidFill>
                          <a:srgbClr val="0070C0"/>
                        </a:solidFill>
                        <a:latin typeface="Cambria Math" panose="02040503050406030204" pitchFamily="18" charset="0"/>
                      </a:rPr>
                      <m:t>𝑹</m:t>
                    </m:r>
                    <m:r>
                      <a:rPr lang="en-US" altLang="zh-CN" i="1" dirty="0">
                        <a:solidFill>
                          <a:srgbClr val="0070C0"/>
                        </a:solidFill>
                        <a:latin typeface="Cambria Math" panose="02040503050406030204" pitchFamily="18" charset="0"/>
                      </a:rPr>
                      <m:t>∈</m:t>
                    </m:r>
                    <m:r>
                      <a:rPr lang="el-GR" altLang="zh-CN" dirty="0">
                        <a:solidFill>
                          <a:srgbClr val="0070C0"/>
                        </a:solidFill>
                        <a:latin typeface="Cambria Math" panose="02040503050406030204" pitchFamily="18" charset="0"/>
                      </a:rPr>
                      <m:t>𝚪</m:t>
                    </m:r>
                  </m:oMath>
                </a14:m>
                <a:r>
                  <a:rPr lang="el-GR" altLang="zh-CN" i="1" dirty="0">
                    <a:solidFill>
                      <a:srgbClr val="0070C0"/>
                    </a:solidFill>
                  </a:rPr>
                  <a:t> </a:t>
                </a:r>
                <a:endParaRPr lang="en-US" altLang="zh-CN" i="1" dirty="0">
                  <a:solidFill>
                    <a:srgbClr val="0070C0"/>
                  </a:solidFill>
                </a:endParaRPr>
              </a:p>
              <a:p>
                <a:pPr marL="25400" indent="0" defTabSz="755650" eaLnBrk="1" hangingPunct="1">
                  <a:buNone/>
                </a:pP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𝑨</m:t>
                        </m:r>
                      </m:e>
                      <m:sub>
                        <m:r>
                          <a:rPr lang="en-US" altLang="zh-CN" sz="2800" b="1" i="1" dirty="0" smtClean="0">
                            <a:latin typeface="Cambria Math" panose="02040503050406030204" pitchFamily="18" charset="0"/>
                          </a:rPr>
                          <m:t>𝟐</m:t>
                        </m:r>
                      </m:sub>
                    </m:sSub>
                    <m:r>
                      <a:rPr lang="en-US" altLang="zh-CN" sz="2800" b="1" i="1" dirty="0">
                        <a:latin typeface="Cambria Math" panose="02040503050406030204" pitchFamily="18" charset="0"/>
                      </a:rPr>
                      <m:t>=</m:t>
                    </m:r>
                    <m:r>
                      <a:rPr lang="en-US" altLang="zh-CN" sz="2800" b="1" i="1" dirty="0">
                        <a:latin typeface="Cambria Math" panose="02040503050406030204" pitchFamily="18" charset="0"/>
                      </a:rPr>
                      <m:t>𝑹</m:t>
                    </m:r>
                    <m:r>
                      <a:rPr lang="zh-CN" altLang="en-US" sz="2800" b="1" i="1" dirty="0">
                        <a:latin typeface="Cambria Math" panose="02040503050406030204" pitchFamily="18" charset="0"/>
                        <a:sym typeface="Symbol" panose="05050102010706020507" pitchFamily="18" charset="2"/>
                      </a:rPr>
                      <m:t>→</m:t>
                    </m:r>
                    <m:r>
                      <a:rPr lang="en-US" altLang="zh-CN" sz="2800"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zh-CN" altLang="en-US" sz="2800"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𝑹</m:t>
                    </m:r>
                    <m:r>
                      <a:rPr lang="en-US" altLang="zh-CN" sz="2800" b="1" i="1" dirty="0">
                        <a:latin typeface="Cambria Math" panose="02040503050406030204" pitchFamily="18" charset="0"/>
                        <a:sym typeface="Symbol" panose="05050102010706020507" pitchFamily="18" charset="2"/>
                      </a:rPr>
                      <m:t>)</m:t>
                    </m:r>
                  </m:oMath>
                </a14:m>
                <a:r>
                  <a:rPr lang="en-US" altLang="zh-CN" dirty="0"/>
                  <a:t> </a:t>
                </a:r>
                <a:r>
                  <a:rPr lang="zh-CN" altLang="en-US" dirty="0"/>
                  <a:t>   </a:t>
                </a:r>
                <a:r>
                  <a:rPr lang="en-US" altLang="zh-CN" dirty="0">
                    <a:solidFill>
                      <a:srgbClr val="0070C0"/>
                    </a:solidFill>
                    <a:latin typeface="Palace Script MT" panose="030303020206070C0B05" pitchFamily="66" charset="0"/>
                  </a:rPr>
                  <a:t>A</a:t>
                </a:r>
                <a:r>
                  <a:rPr lang="en-US" altLang="zh-CN" baseline="-25000" dirty="0">
                    <a:solidFill>
                      <a:srgbClr val="0070C0"/>
                    </a:solidFill>
                  </a:rPr>
                  <a:t>1</a:t>
                </a:r>
                <a:endParaRPr lang="en-US" altLang="zh-CN" baseline="-25000" dirty="0">
                  <a:solidFill>
                    <a:srgbClr val="0070C0"/>
                  </a:solidFill>
                  <a:sym typeface="Symbol" panose="05050102010706020507" pitchFamily="18" charset="2"/>
                </a:endParaRPr>
              </a:p>
              <a:p>
                <a:pPr marL="25400" indent="0" defTabSz="755650" eaLnBrk="1" hangingPunct="1">
                  <a:buNone/>
                </a:pP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𝑨</m:t>
                        </m:r>
                      </m:e>
                      <m:sub>
                        <m:r>
                          <a:rPr lang="en-US" altLang="zh-CN" sz="2800" b="1" i="1" dirty="0" smtClean="0">
                            <a:latin typeface="Cambria Math" panose="02040503050406030204" pitchFamily="18" charset="0"/>
                          </a:rPr>
                          <m:t>𝟑</m:t>
                        </m:r>
                      </m:sub>
                    </m:sSub>
                    <m:r>
                      <a:rPr lang="en-US" altLang="zh-CN" sz="2800" b="1" i="1" dirty="0">
                        <a:latin typeface="Cambria Math" panose="02040503050406030204" pitchFamily="18" charset="0"/>
                      </a:rPr>
                      <m:t>=</m:t>
                    </m:r>
                    <m:r>
                      <a:rPr lang="en-US" altLang="zh-CN" sz="2800"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𝑸</m:t>
                    </m:r>
                    <m:r>
                      <a:rPr lang="zh-CN" altLang="en-US" sz="2800"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𝑹</m:t>
                    </m:r>
                    <m:r>
                      <a:rPr lang="en-US" altLang="zh-CN" sz="2800" b="1" i="1" dirty="0">
                        <a:latin typeface="Cambria Math" panose="02040503050406030204" pitchFamily="18" charset="0"/>
                        <a:sym typeface="Symbol" panose="05050102010706020507" pitchFamily="18" charset="2"/>
                      </a:rPr>
                      <m:t>)</m:t>
                    </m:r>
                  </m:oMath>
                </a14:m>
                <a:r>
                  <a:rPr lang="zh-CN" altLang="en-US" sz="2800" dirty="0">
                    <a:sym typeface="Symbol" panose="05050102010706020507" pitchFamily="18" charset="2"/>
                  </a:rPr>
                  <a:t>            </a:t>
                </a:r>
                <a14:m>
                  <m:oMath xmlns:m="http://schemas.openxmlformats.org/officeDocument/2006/math">
                    <m:sSub>
                      <m:sSubPr>
                        <m:ctrlPr>
                          <a:rPr lang="en-US" altLang="zh-CN" b="1" i="1" dirty="0" smtClean="0">
                            <a:solidFill>
                              <a:srgbClr val="0070C0"/>
                            </a:solidFill>
                            <a:latin typeface="Cambria Math" panose="02040503050406030204" pitchFamily="18" charset="0"/>
                            <a:sym typeface="Symbol" panose="05050102010706020507" pitchFamily="18" charset="2"/>
                          </a:rPr>
                        </m:ctrlPr>
                      </m:sSubPr>
                      <m:e>
                        <m:r>
                          <a:rPr lang="en-US" altLang="zh-CN" b="1" i="1" dirty="0" smtClean="0">
                            <a:solidFill>
                              <a:srgbClr val="0070C0"/>
                            </a:solidFill>
                            <a:latin typeface="Cambria Math" panose="02040503050406030204" pitchFamily="18" charset="0"/>
                            <a:sym typeface="Symbol" panose="05050102010706020507" pitchFamily="18" charset="2"/>
                          </a:rPr>
                          <m:t>𝑨</m:t>
                        </m:r>
                      </m:e>
                      <m:sub>
                        <m:r>
                          <a:rPr lang="en-US" altLang="zh-CN" b="1" i="1" dirty="0" smtClean="0">
                            <a:solidFill>
                              <a:srgbClr val="0070C0"/>
                            </a:solidFill>
                            <a:latin typeface="Cambria Math" panose="02040503050406030204" pitchFamily="18" charset="0"/>
                            <a:sym typeface="Symbol" panose="05050102010706020507" pitchFamily="18" charset="2"/>
                          </a:rPr>
                          <m:t>𝟐</m:t>
                        </m:r>
                      </m:sub>
                    </m:sSub>
                    <m:r>
                      <a:rPr lang="en-US" altLang="zh-CN" b="1" i="1" dirty="0" smtClean="0">
                        <a:solidFill>
                          <a:srgbClr val="0070C0"/>
                        </a:solidFill>
                        <a:latin typeface="Cambria Math" panose="02040503050406030204" pitchFamily="18" charset="0"/>
                        <a:sym typeface="Symbol" panose="05050102010706020507" pitchFamily="18" charset="2"/>
                      </a:rPr>
                      <m:t>=</m:t>
                    </m:r>
                    <m:sSub>
                      <m:sSubPr>
                        <m:ctrlPr>
                          <a:rPr lang="en-US" altLang="zh-CN" b="1" i="1" dirty="0" smtClean="0">
                            <a:solidFill>
                              <a:srgbClr val="0070C0"/>
                            </a:solidFill>
                            <a:latin typeface="Cambria Math" panose="02040503050406030204" pitchFamily="18" charset="0"/>
                            <a:sym typeface="Symbol" panose="05050102010706020507" pitchFamily="18" charset="2"/>
                          </a:rPr>
                        </m:ctrlPr>
                      </m:sSubPr>
                      <m:e>
                        <m:r>
                          <a:rPr lang="en-US" altLang="zh-CN" b="1" i="1" dirty="0">
                            <a:solidFill>
                              <a:srgbClr val="0070C0"/>
                            </a:solidFill>
                            <a:latin typeface="Cambria Math" panose="02040503050406030204" pitchFamily="18" charset="0"/>
                            <a:sym typeface="Symbol" panose="05050102010706020507" pitchFamily="18" charset="2"/>
                          </a:rPr>
                          <m:t>𝑨</m:t>
                        </m:r>
                      </m:e>
                      <m:sub>
                        <m:r>
                          <a:rPr lang="en-US" altLang="zh-CN" b="1" i="1" dirty="0" smtClean="0">
                            <a:solidFill>
                              <a:srgbClr val="0070C0"/>
                            </a:solidFill>
                            <a:latin typeface="Cambria Math" panose="02040503050406030204" pitchFamily="18" charset="0"/>
                            <a:sym typeface="Symbol" panose="05050102010706020507" pitchFamily="18" charset="2"/>
                          </a:rPr>
                          <m:t>𝟏</m:t>
                        </m:r>
                      </m:sub>
                    </m:sSub>
                    <m:r>
                      <a:rPr lang="en-US" altLang="zh-CN" b="1" i="1" dirty="0" smtClean="0">
                        <a:solidFill>
                          <a:srgbClr val="0070C0"/>
                        </a:solidFill>
                        <a:latin typeface="Cambria Math" panose="02040503050406030204" pitchFamily="18" charset="0"/>
                        <a:sym typeface="Symbol" panose="05050102010706020507" pitchFamily="18" charset="2"/>
                      </a:rPr>
                      <m:t>→</m:t>
                    </m:r>
                    <m:sSub>
                      <m:sSubPr>
                        <m:ctrlPr>
                          <a:rPr lang="en-US" altLang="zh-CN" b="1" i="1" dirty="0" smtClean="0">
                            <a:solidFill>
                              <a:srgbClr val="0070C0"/>
                            </a:solidFill>
                            <a:latin typeface="Cambria Math" panose="02040503050406030204" pitchFamily="18" charset="0"/>
                            <a:sym typeface="Symbol" panose="05050102010706020507" pitchFamily="18" charset="2"/>
                          </a:rPr>
                        </m:ctrlPr>
                      </m:sSubPr>
                      <m:e>
                        <m:r>
                          <a:rPr lang="en-US" altLang="zh-CN" b="1" i="1" dirty="0" smtClean="0">
                            <a:solidFill>
                              <a:srgbClr val="0070C0"/>
                            </a:solidFill>
                            <a:latin typeface="Cambria Math" panose="02040503050406030204" pitchFamily="18" charset="0"/>
                            <a:sym typeface="Symbol" panose="05050102010706020507" pitchFamily="18" charset="2"/>
                          </a:rPr>
                          <m:t>𝑨</m:t>
                        </m:r>
                      </m:e>
                      <m:sub>
                        <m:r>
                          <a:rPr lang="en-US" altLang="zh-CN" b="1" i="1" dirty="0" smtClean="0">
                            <a:solidFill>
                              <a:srgbClr val="0070C0"/>
                            </a:solidFill>
                            <a:latin typeface="Cambria Math" panose="02040503050406030204" pitchFamily="18" charset="0"/>
                            <a:sym typeface="Symbol" panose="05050102010706020507" pitchFamily="18" charset="2"/>
                          </a:rPr>
                          <m:t>𝟑</m:t>
                        </m:r>
                      </m:sub>
                    </m:sSub>
                  </m:oMath>
                </a14:m>
                <a:endParaRPr lang="en-US" altLang="zh-CN" dirty="0">
                  <a:solidFill>
                    <a:srgbClr val="0070C0"/>
                  </a:solidFill>
                  <a:sym typeface="Symbol" panose="05050102010706020507" pitchFamily="18" charset="2"/>
                </a:endParaRPr>
              </a:p>
              <a:p>
                <a:pPr marL="25400" indent="0" defTabSz="755650" eaLnBrk="1" hangingPunct="1">
                  <a:buNone/>
                </a:pPr>
                <a:r>
                  <a:rPr lang="zh-CN" altLang="en-US" dirty="0"/>
                  <a:t>所以，</a:t>
                </a:r>
                <a14:m>
                  <m:oMath xmlns:m="http://schemas.openxmlformats.org/officeDocument/2006/math">
                    <m:r>
                      <a:rPr lang="el-GR" altLang="zh-CN" sz="2800" b="1" i="0" dirty="0" smtClean="0">
                        <a:latin typeface="Cambria Math" panose="02040503050406030204" pitchFamily="18" charset="0"/>
                      </a:rPr>
                      <m:t>𝚪</m:t>
                    </m:r>
                    <m:r>
                      <a:rPr lang="en-US" altLang="zh-CN" sz="2800" b="1" i="1" dirty="0">
                        <a:latin typeface="Cambria Math" panose="02040503050406030204" pitchFamily="18" charset="0"/>
                      </a:rPr>
                      <m:t>⊢</m:t>
                    </m:r>
                    <m:r>
                      <a:rPr lang="en-US" altLang="zh-CN" b="1" i="1" dirty="0" smtClean="0">
                        <a:latin typeface="Cambria Math" panose="02040503050406030204" pitchFamily="18" charset="0"/>
                      </a:rPr>
                      <m:t>𝑸</m:t>
                    </m:r>
                    <m:r>
                      <a:rPr lang="zh-CN" altLang="en-US" sz="2800"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oMath>
                </a14:m>
                <a:endParaRPr lang="en-US" altLang="zh-CN" i="1" dirty="0"/>
              </a:p>
            </p:txBody>
          </p:sp>
        </mc:Choice>
        <mc:Fallback xmlns="">
          <p:sp>
            <p:nvSpPr>
              <p:cNvPr id="99331" name="Rectangle 3">
                <a:extLst>
                  <a:ext uri="{FF2B5EF4-FFF2-40B4-BE49-F238E27FC236}">
                    <a16:creationId xmlns:a16="http://schemas.microsoft.com/office/drawing/2014/main" id="{6BE81B05-04E5-49C6-8807-1068A5797E28}"/>
                  </a:ext>
                </a:extLst>
              </p:cNvPr>
              <p:cNvSpPr>
                <a:spLocks noGrp="1" noRot="1" noChangeAspect="1" noMove="1" noResize="1" noEditPoints="1" noAdjustHandles="1" noChangeArrowheads="1" noChangeShapeType="1" noTextEdit="1"/>
              </p:cNvSpPr>
              <p:nvPr>
                <p:ph type="body" idx="1"/>
              </p:nvPr>
            </p:nvSpPr>
            <p:spPr>
              <a:xfrm>
                <a:off x="103908" y="1103384"/>
                <a:ext cx="8771517" cy="5711261"/>
              </a:xfrm>
              <a:blipFill>
                <a:blip r:embed="rId2"/>
                <a:stretch>
                  <a:fillRect l="-1390" t="-7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1A2F5B58-96CC-4A43-99DE-12A215806CA1}"/>
                  </a:ext>
                </a:extLst>
              </p:cNvPr>
              <p:cNvSpPr txBox="1">
                <a:spLocks noChangeArrowheads="1"/>
              </p:cNvSpPr>
              <p:nvPr/>
            </p:nvSpPr>
            <p:spPr bwMode="auto">
              <a:xfrm>
                <a:off x="103908" y="5754615"/>
                <a:ext cx="8301181" cy="11033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25400" indent="0" defTabSz="755650" eaLnBrk="1" hangingPunct="1">
                  <a:buFont typeface="Wingdings" pitchFamily="2" charset="2"/>
                  <a:buNone/>
                </a:pPr>
                <a:r>
                  <a:rPr lang="en-US" altLang="zh-CN" kern="0" dirty="0">
                    <a:solidFill>
                      <a:srgbClr val="0070C0"/>
                    </a:solidFill>
                    <a:ea typeface="黑体" panose="02010609060101010101" pitchFamily="49" charset="-122"/>
                  </a:rPr>
                  <a:t>(c) </a:t>
                </a:r>
                <a:r>
                  <a:rPr lang="zh-CN" altLang="en-US" kern="0" dirty="0">
                    <a:solidFill>
                      <a:srgbClr val="0070C0"/>
                    </a:solidFill>
                    <a:ea typeface="黑体" panose="02010609060101010101" pitchFamily="49" charset="-122"/>
                  </a:rPr>
                  <a:t>若</a:t>
                </a:r>
                <a14:m>
                  <m:oMath xmlns:m="http://schemas.openxmlformats.org/officeDocument/2006/math">
                    <m:r>
                      <a:rPr lang="en-US" altLang="zh-CN" b="1" i="1" kern="0" dirty="0" smtClean="0">
                        <a:solidFill>
                          <a:srgbClr val="0070C0"/>
                        </a:solidFill>
                        <a:latin typeface="Cambria Math" panose="02040503050406030204" pitchFamily="18" charset="0"/>
                        <a:ea typeface="黑体" panose="02010609060101010101" pitchFamily="49" charset="-122"/>
                      </a:rPr>
                      <m:t>𝑹</m:t>
                    </m:r>
                    <m:r>
                      <a:rPr lang="en-US" altLang="zh-CN" b="1" i="1" kern="0" dirty="0">
                        <a:solidFill>
                          <a:srgbClr val="0070C0"/>
                        </a:solidFill>
                        <a:latin typeface="Cambria Math" panose="02040503050406030204" pitchFamily="18" charset="0"/>
                        <a:ea typeface="黑体" panose="02010609060101010101" pitchFamily="49" charset="-122"/>
                      </a:rPr>
                      <m:t>=</m:t>
                    </m:r>
                    <m:r>
                      <a:rPr lang="en-US" altLang="zh-CN" b="1" i="1" kern="0" dirty="0">
                        <a:solidFill>
                          <a:srgbClr val="0070C0"/>
                        </a:solidFill>
                        <a:latin typeface="Cambria Math" panose="02040503050406030204" pitchFamily="18" charset="0"/>
                        <a:ea typeface="黑体" panose="02010609060101010101" pitchFamily="49" charset="-122"/>
                      </a:rPr>
                      <m:t>𝑸</m:t>
                    </m:r>
                  </m:oMath>
                </a14:m>
                <a:r>
                  <a:rPr lang="zh-CN" altLang="en-US" kern="0" dirty="0">
                    <a:ea typeface="黑体" panose="02010609060101010101" pitchFamily="49" charset="-122"/>
                  </a:rPr>
                  <a:t>，</a:t>
                </a:r>
                <a:r>
                  <a:rPr lang="zh-CN" altLang="en-US" b="0" kern="0" dirty="0">
                    <a:ea typeface="黑体" panose="02010609060101010101" pitchFamily="49" charset="-122"/>
                  </a:rPr>
                  <a:t>则由前面例子知 </a:t>
                </a:r>
                <a14:m>
                  <m:oMath xmlns:m="http://schemas.openxmlformats.org/officeDocument/2006/math">
                    <m:r>
                      <a:rPr lang="en-US" altLang="zh-CN" b="1" i="1" kern="0" dirty="0" smtClean="0">
                        <a:latin typeface="Cambria Math" panose="02040503050406030204" pitchFamily="18" charset="0"/>
                      </a:rPr>
                      <m:t>⊢</m:t>
                    </m:r>
                    <m:r>
                      <a:rPr lang="en-US" altLang="zh-CN" b="1" i="1" kern="0" dirty="0" smtClean="0">
                        <a:latin typeface="Cambria Math" panose="02040503050406030204" pitchFamily="18" charset="0"/>
                        <a:ea typeface="黑体" panose="02010609060101010101" pitchFamily="49" charset="-122"/>
                      </a:rPr>
                      <m:t>𝑸</m:t>
                    </m:r>
                    <m:r>
                      <a:rPr lang="zh-CN" altLang="en-US"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rPr>
                      <m:t>𝑸</m:t>
                    </m:r>
                  </m:oMath>
                </a14:m>
                <a:r>
                  <a:rPr lang="en-US" altLang="zh-CN" kern="0" dirty="0">
                    <a:ea typeface="黑体" panose="02010609060101010101" pitchFamily="49" charset="-122"/>
                  </a:rPr>
                  <a:t>.</a:t>
                </a:r>
                <a:r>
                  <a:rPr lang="zh-CN" altLang="en-US" kern="0" dirty="0">
                    <a:ea typeface="黑体" panose="02010609060101010101" pitchFamily="49" charset="-122"/>
                  </a:rPr>
                  <a:t>    </a:t>
                </a:r>
              </a:p>
              <a:p>
                <a:pPr marL="25400" indent="0" defTabSz="755650" eaLnBrk="1" hangingPunct="1">
                  <a:buFont typeface="Wingdings" pitchFamily="2" charset="2"/>
                  <a:buNone/>
                </a:pPr>
                <a:r>
                  <a:rPr lang="zh-CN" altLang="en-US" b="0" kern="0" dirty="0">
                    <a:ea typeface="黑体" panose="02010609060101010101" pitchFamily="49" charset="-122"/>
                  </a:rPr>
                  <a:t>所以</a:t>
                </a:r>
                <a14:m>
                  <m:oMath xmlns:m="http://schemas.openxmlformats.org/officeDocument/2006/math">
                    <m:r>
                      <a:rPr lang="el-GR" altLang="zh-CN" b="1" i="0" kern="0" dirty="0" smtClean="0">
                        <a:latin typeface="Cambria Math" panose="02040503050406030204" pitchFamily="18" charset="0"/>
                        <a:ea typeface="黑体" panose="02010609060101010101" pitchFamily="49" charset="-122"/>
                      </a:rPr>
                      <m:t>𝚪</m:t>
                    </m:r>
                    <m:r>
                      <a:rPr lang="en-US" altLang="zh-CN" b="1" i="1" kern="0" dirty="0">
                        <a:latin typeface="Cambria Math" panose="02040503050406030204" pitchFamily="18" charset="0"/>
                      </a:rPr>
                      <m:t>⊢</m:t>
                    </m:r>
                    <m:r>
                      <a:rPr lang="en-US" altLang="zh-CN" b="1" i="1" dirty="0" smtClean="0">
                        <a:latin typeface="Cambria Math" panose="02040503050406030204" pitchFamily="18" charset="0"/>
                        <a:ea typeface="黑体" panose="02010609060101010101" pitchFamily="49" charset="-122"/>
                      </a:rPr>
                      <m:t>𝑸</m:t>
                    </m:r>
                    <m:r>
                      <a:rPr lang="zh-CN" altLang="en-US"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a:latin typeface="Cambria Math" panose="02040503050406030204" pitchFamily="18" charset="0"/>
                        <a:ea typeface="黑体" panose="02010609060101010101" pitchFamily="49" charset="-122"/>
                      </a:rPr>
                      <m:t>𝑸</m:t>
                    </m:r>
                  </m:oMath>
                </a14:m>
                <a:endParaRPr lang="en-US" altLang="zh-CN" kern="0" dirty="0">
                  <a:ea typeface="黑体" panose="02010609060101010101" pitchFamily="49" charset="-122"/>
                </a:endParaRPr>
              </a:p>
            </p:txBody>
          </p:sp>
        </mc:Choice>
        <mc:Fallback xmlns="">
          <p:sp>
            <p:nvSpPr>
              <p:cNvPr id="7" name="Rectangle 3">
                <a:extLst>
                  <a:ext uri="{FF2B5EF4-FFF2-40B4-BE49-F238E27FC236}">
                    <a16:creationId xmlns:a16="http://schemas.microsoft.com/office/drawing/2014/main" id="{1A2F5B58-96CC-4A43-99DE-12A215806CA1}"/>
                  </a:ext>
                </a:extLst>
              </p:cNvPr>
              <p:cNvSpPr txBox="1">
                <a:spLocks noRot="1" noChangeAspect="1" noMove="1" noResize="1" noEditPoints="1" noAdjustHandles="1" noChangeArrowheads="1" noChangeShapeType="1" noTextEdit="1"/>
              </p:cNvSpPr>
              <p:nvPr/>
            </p:nvSpPr>
            <p:spPr bwMode="auto">
              <a:xfrm>
                <a:off x="103908" y="5754615"/>
                <a:ext cx="8301181" cy="1103385"/>
              </a:xfrm>
              <a:prstGeom prst="rect">
                <a:avLst/>
              </a:prstGeom>
              <a:blipFill>
                <a:blip r:embed="rId3"/>
                <a:stretch>
                  <a:fillRect l="-1175" t="-4420" b="-104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049CBC26-FEEE-B797-3D87-6DB02ED9F207}"/>
                  </a:ext>
                </a:extLst>
              </p:cNvPr>
              <p:cNvSpPr txBox="1">
                <a:spLocks noChangeArrowheads="1"/>
              </p:cNvSpPr>
              <p:nvPr/>
            </p:nvSpPr>
            <p:spPr bwMode="auto">
              <a:xfrm>
                <a:off x="808220" y="155572"/>
                <a:ext cx="8398841" cy="642714"/>
              </a:xfrm>
              <a:prstGeom prst="rect">
                <a:avLst/>
              </a:prstGeom>
              <a:noFill/>
              <a:ln w="19050">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755650" eaLnBrk="1" hangingPunct="1">
                  <a:buNone/>
                </a:pPr>
                <a:r>
                  <a:rPr lang="zh-CN" altLang="en-US" sz="3600" kern="0" dirty="0">
                    <a:solidFill>
                      <a:srgbClr val="FF0000"/>
                    </a:solidFill>
                    <a:ea typeface="黑体" panose="02010609060101010101" pitchFamily="49" charset="-122"/>
                  </a:rPr>
                  <a:t>定理</a:t>
                </a:r>
                <a:r>
                  <a:rPr lang="en-US" altLang="zh-CN" sz="3600" kern="0" dirty="0">
                    <a:solidFill>
                      <a:srgbClr val="FF0000"/>
                    </a:solidFill>
                    <a:ea typeface="黑体" panose="02010609060101010101" pitchFamily="49" charset="-122"/>
                  </a:rPr>
                  <a:t>4.3.2</a:t>
                </a:r>
                <a:r>
                  <a:rPr lang="zh-CN" altLang="en-US" sz="3600" kern="0" dirty="0">
                    <a:solidFill>
                      <a:srgbClr val="FF0000"/>
                    </a:solidFill>
                    <a:latin typeface="隶书" panose="02010509060101010101" pitchFamily="49" charset="-122"/>
                    <a:ea typeface="隶书" panose="02010509060101010101" pitchFamily="49" charset="-122"/>
                  </a:rPr>
                  <a:t> </a:t>
                </a:r>
                <a14:m>
                  <m:oMath xmlns:m="http://schemas.openxmlformats.org/officeDocument/2006/math">
                    <m:r>
                      <a:rPr lang="el-GR" altLang="zh-CN" sz="3600" b="1" i="0" kern="0" spc="-100" dirty="0" smtClean="0">
                        <a:solidFill>
                          <a:srgbClr val="FF0000"/>
                        </a:solidFill>
                        <a:latin typeface="Cambria Math" panose="02040503050406030204" pitchFamily="18" charset="0"/>
                        <a:ea typeface="黑体" panose="02010609060101010101" pitchFamily="49" charset="-122"/>
                      </a:rPr>
                      <m:t>𝚪</m:t>
                    </m:r>
                    <m:r>
                      <a:rPr lang="en-US" altLang="zh-CN" sz="3600" b="1" i="1" kern="0" spc="-100" dirty="0" smtClean="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rPr>
                      <m:t>𝑸</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zh-CN" altLang="en-US" sz="3600" b="1" i="1" kern="0" spc="-100">
                        <a:solidFill>
                          <a:srgbClr val="FF0000"/>
                        </a:solidFill>
                        <a:latin typeface="Cambria Math" panose="02040503050406030204" pitchFamily="18" charset="0"/>
                      </a:rPr>
                      <m:t>⊢</m:t>
                    </m:r>
                    <m:r>
                      <a:rPr lang="en-US" altLang="zh-CN" sz="3600" b="1" i="1" kern="0" spc="-100" dirty="0" smtClean="0">
                        <a:solidFill>
                          <a:srgbClr val="FF0000"/>
                        </a:solidFill>
                        <a:latin typeface="Cambria Math" panose="02040503050406030204" pitchFamily="18" charset="0"/>
                        <a:ea typeface="黑体" panose="02010609060101010101" pitchFamily="49" charset="-122"/>
                      </a:rPr>
                      <m:t>𝑹</m:t>
                    </m:r>
                  </m:oMath>
                </a14:m>
                <a:r>
                  <a:rPr lang="zh-CN" altLang="en-US" sz="3600" kern="0" dirty="0">
                    <a:solidFill>
                      <a:srgbClr val="FF0000"/>
                    </a:solidFill>
                    <a:ea typeface="黑体" panose="02010609060101010101" pitchFamily="49" charset="-122"/>
                  </a:rPr>
                  <a:t>当且仅当</a:t>
                </a:r>
                <a14:m>
                  <m:oMath xmlns:m="http://schemas.openxmlformats.org/officeDocument/2006/math">
                    <m:r>
                      <a:rPr lang="el-GR" altLang="zh-CN" sz="3600" b="1" i="0" kern="0" spc="-100" dirty="0" smtClean="0">
                        <a:solidFill>
                          <a:srgbClr val="FF0000"/>
                        </a:solidFill>
                        <a:latin typeface="Cambria Math" panose="02040503050406030204" pitchFamily="18" charset="0"/>
                        <a:ea typeface="黑体" panose="02010609060101010101" pitchFamily="49" charset="-122"/>
                      </a:rPr>
                      <m:t>𝚪</m:t>
                    </m:r>
                    <m:r>
                      <a:rPr lang="zh-CN" altLang="en-US" sz="3600" b="1" i="1" kern="0" spc="-100">
                        <a:solidFill>
                          <a:srgbClr val="FF0000"/>
                        </a:solidFill>
                        <a:latin typeface="Cambria Math" panose="02040503050406030204" pitchFamily="18" charset="0"/>
                      </a:rPr>
                      <m:t>⊢</m:t>
                    </m:r>
                    <m:r>
                      <a:rPr lang="en-US" altLang="zh-CN" sz="3600" b="1" i="1" kern="0" spc="-100" dirty="0" smtClean="0">
                        <a:solidFill>
                          <a:srgbClr val="FF0000"/>
                        </a:solidFill>
                        <a:latin typeface="Cambria Math" panose="02040503050406030204" pitchFamily="18" charset="0"/>
                        <a:ea typeface="黑体" panose="02010609060101010101" pitchFamily="49" charset="-122"/>
                      </a:rPr>
                      <m:t>𝑸</m:t>
                    </m:r>
                    <m:r>
                      <a:rPr lang="zh-CN" altLang="en-US"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𝑹</m:t>
                    </m:r>
                  </m:oMath>
                </a14:m>
                <a:endParaRPr lang="en-US" altLang="zh-CN" sz="3600" i="1" kern="0" spc="-100" dirty="0">
                  <a:solidFill>
                    <a:srgbClr val="FF0000"/>
                  </a:solidFill>
                  <a:ea typeface="黑体" panose="02010609060101010101" pitchFamily="49" charset="-122"/>
                </a:endParaRPr>
              </a:p>
            </p:txBody>
          </p:sp>
        </mc:Choice>
        <mc:Fallback xmlns="">
          <p:sp>
            <p:nvSpPr>
              <p:cNvPr id="3" name="Rectangle 3">
                <a:extLst>
                  <a:ext uri="{FF2B5EF4-FFF2-40B4-BE49-F238E27FC236}">
                    <a16:creationId xmlns:a16="http://schemas.microsoft.com/office/drawing/2014/main" id="{049CBC26-FEEE-B797-3D87-6DB02ED9F207}"/>
                  </a:ext>
                </a:extLst>
              </p:cNvPr>
              <p:cNvSpPr txBox="1">
                <a:spLocks noRot="1" noChangeAspect="1" noMove="1" noResize="1" noEditPoints="1" noAdjustHandles="1" noChangeArrowheads="1" noChangeShapeType="1" noTextEdit="1"/>
              </p:cNvSpPr>
              <p:nvPr/>
            </p:nvSpPr>
            <p:spPr bwMode="auto">
              <a:xfrm>
                <a:off x="808220" y="155572"/>
                <a:ext cx="8398841" cy="642714"/>
              </a:xfrm>
              <a:prstGeom prst="rect">
                <a:avLst/>
              </a:prstGeom>
              <a:blipFill>
                <a:blip r:embed="rId4"/>
                <a:stretch>
                  <a:fillRect l="-2251" t="-11429" b="-43810"/>
                </a:stretch>
              </a:blipFill>
              <a:ln w="19050">
                <a:noFill/>
              </a:ln>
            </p:spPr>
            <p:txBody>
              <a:bodyPr/>
              <a:lstStyle/>
              <a:p>
                <a:r>
                  <a:rPr lang="zh-CN" altLang="en-US">
                    <a:noFill/>
                  </a:rPr>
                  <a:t> </a:t>
                </a:r>
              </a:p>
            </p:txBody>
          </p:sp>
        </mc:Fallback>
      </mc:AlternateContent>
    </p:spTree>
    <p:extLst>
      <p:ext uri="{BB962C8B-B14F-4D97-AF65-F5344CB8AC3E}">
        <p14:creationId xmlns:p14="http://schemas.microsoft.com/office/powerpoint/2010/main" val="44140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3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3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33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355" name="Rectangle 3">
                <a:extLst>
                  <a:ext uri="{FF2B5EF4-FFF2-40B4-BE49-F238E27FC236}">
                    <a16:creationId xmlns:a16="http://schemas.microsoft.com/office/drawing/2014/main" id="{8C6D5865-2D68-406E-8215-3986CBED67A9}"/>
                  </a:ext>
                </a:extLst>
              </p:cNvPr>
              <p:cNvSpPr>
                <a:spLocks noGrp="1" noChangeArrowheads="1"/>
              </p:cNvSpPr>
              <p:nvPr>
                <p:ph type="body" idx="1"/>
              </p:nvPr>
            </p:nvSpPr>
            <p:spPr>
              <a:xfrm>
                <a:off x="287338" y="860107"/>
                <a:ext cx="8664575" cy="1728273"/>
              </a:xfrm>
            </p:spPr>
            <p:txBody>
              <a:bodyPr/>
              <a:lstStyle/>
              <a:p>
                <a:pPr marL="0" indent="0" eaLnBrk="1" hangingPunct="1">
                  <a:lnSpc>
                    <a:spcPct val="110000"/>
                  </a:lnSpc>
                  <a:buNone/>
                </a:pPr>
                <a:r>
                  <a:rPr lang="zh-CN" altLang="en-US" sz="2400" dirty="0"/>
                  <a:t>证明</a:t>
                </a:r>
                <a:r>
                  <a:rPr lang="zh-CN" altLang="en-US" sz="2400" b="0" dirty="0"/>
                  <a:t> </a:t>
                </a:r>
                <a:r>
                  <a:rPr lang="en-US" altLang="zh-CN" sz="2400" b="0" dirty="0"/>
                  <a:t>(</a:t>
                </a:r>
                <a:r>
                  <a:rPr lang="zh-CN" altLang="en-US" sz="2400" b="0" dirty="0"/>
                  <a:t>续</a:t>
                </a:r>
                <a:r>
                  <a:rPr lang="en-US" altLang="zh-CN" sz="2400" b="0" dirty="0"/>
                  <a:t>) </a:t>
                </a:r>
                <a:r>
                  <a:rPr lang="zh-CN" altLang="el-GR" sz="2400" dirty="0">
                    <a:solidFill>
                      <a:srgbClr val="0070C0"/>
                    </a:solidFill>
                  </a:rPr>
                  <a:t>假设</a:t>
                </a:r>
                <a14:m>
                  <m:oMath xmlns:m="http://schemas.openxmlformats.org/officeDocument/2006/math">
                    <m:r>
                      <a:rPr lang="el-GR" altLang="zh-CN" sz="2400" b="1" i="0" dirty="0" smtClean="0">
                        <a:solidFill>
                          <a:srgbClr val="0070C0"/>
                        </a:solidFill>
                        <a:latin typeface="Cambria Math" panose="02040503050406030204" pitchFamily="18" charset="0"/>
                      </a:rPr>
                      <m:t>𝚪</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rPr>
                      <m:t>}</m:t>
                    </m:r>
                  </m:oMath>
                </a14:m>
                <a:r>
                  <a:rPr lang="zh-CN" altLang="en-US" sz="2400" dirty="0">
                    <a:solidFill>
                      <a:srgbClr val="0070C0"/>
                    </a:solidFill>
                  </a:rPr>
                  <a:t>到</a:t>
                </a:r>
                <a14:m>
                  <m:oMath xmlns:m="http://schemas.openxmlformats.org/officeDocument/2006/math">
                    <m:r>
                      <a:rPr lang="en-US" altLang="zh-CN" sz="2400" b="1" i="1" dirty="0" smtClean="0">
                        <a:solidFill>
                          <a:srgbClr val="0070C0"/>
                        </a:solidFill>
                        <a:latin typeface="Cambria Math" panose="02040503050406030204" pitchFamily="18" charset="0"/>
                      </a:rPr>
                      <m:t>𝑹</m:t>
                    </m:r>
                  </m:oMath>
                </a14:m>
                <a:r>
                  <a:rPr lang="zh-CN" altLang="en-US" sz="2400" dirty="0">
                    <a:solidFill>
                      <a:srgbClr val="0070C0"/>
                    </a:solidFill>
                  </a:rPr>
                  <a:t>的推演长度小于</a:t>
                </a:r>
                <a14:m>
                  <m:oMath xmlns:m="http://schemas.openxmlformats.org/officeDocument/2006/math">
                    <m:r>
                      <a:rPr lang="en-US" altLang="zh-CN" sz="2400" b="1" i="1" dirty="0" smtClean="0">
                        <a:solidFill>
                          <a:srgbClr val="0070C0"/>
                        </a:solidFill>
                        <a:latin typeface="Cambria Math" panose="02040503050406030204" pitchFamily="18" charset="0"/>
                      </a:rPr>
                      <m:t>𝒏</m:t>
                    </m:r>
                  </m:oMath>
                </a14:m>
                <a:r>
                  <a:rPr lang="zh-CN" altLang="en-US" sz="2400" dirty="0">
                    <a:solidFill>
                      <a:srgbClr val="0070C0"/>
                    </a:solidFill>
                  </a:rPr>
                  <a:t>时定理成立．</a:t>
                </a:r>
              </a:p>
              <a:p>
                <a:pPr marL="0" indent="0" eaLnBrk="1" hangingPunct="1">
                  <a:lnSpc>
                    <a:spcPct val="110000"/>
                  </a:lnSpc>
                  <a:buNone/>
                </a:pPr>
                <a:r>
                  <a:rPr lang="en-US" altLang="zh-CN" sz="2400" dirty="0"/>
                  <a:t>(2) </a:t>
                </a:r>
                <a:r>
                  <a:rPr lang="zh-CN" altLang="en-US" sz="2400" dirty="0">
                    <a:solidFill>
                      <a:srgbClr val="C00000"/>
                    </a:solidFill>
                  </a:rPr>
                  <a:t>归纳证明</a:t>
                </a:r>
                <a:r>
                  <a:rPr lang="zh-CN" altLang="en-US" sz="2400" b="0" dirty="0"/>
                  <a:t>：当</a:t>
                </a:r>
                <a14:m>
                  <m:oMath xmlns:m="http://schemas.openxmlformats.org/officeDocument/2006/math">
                    <m:r>
                      <a:rPr lang="el-GR" altLang="zh-CN" sz="2400" b="1" i="0" dirty="0" smtClean="0">
                        <a:latin typeface="Cambria Math" panose="02040503050406030204" pitchFamily="18" charset="0"/>
                      </a:rPr>
                      <m:t>𝚪</m:t>
                    </m:r>
                    <m:r>
                      <a:rPr lang="en-US" altLang="zh-CN" sz="2400" b="1" i="1" dirty="0" smtClean="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zh-CN" altLang="en-US" sz="2400" b="0" dirty="0"/>
                  <a:t>到</a:t>
                </a:r>
                <a14:m>
                  <m:oMath xmlns:m="http://schemas.openxmlformats.org/officeDocument/2006/math">
                    <m:r>
                      <a:rPr lang="en-US" altLang="zh-CN" sz="2400" b="1" i="1" kern="1200" dirty="0" smtClean="0">
                        <a:latin typeface="Cambria Math" panose="02040503050406030204" pitchFamily="18" charset="0"/>
                      </a:rPr>
                      <m:t>𝑹</m:t>
                    </m:r>
                  </m:oMath>
                </a14:m>
                <a:r>
                  <a:rPr lang="zh-CN" altLang="en-US" sz="2400" b="0" dirty="0"/>
                  <a:t>的推演长度等于</a:t>
                </a:r>
                <a14:m>
                  <m:oMath xmlns:m="http://schemas.openxmlformats.org/officeDocument/2006/math">
                    <m:r>
                      <a:rPr lang="en-US" altLang="zh-CN" sz="2400" b="1" i="1" dirty="0" smtClean="0">
                        <a:latin typeface="Cambria Math" panose="02040503050406030204" pitchFamily="18" charset="0"/>
                      </a:rPr>
                      <m:t>𝒏</m:t>
                    </m:r>
                  </m:oMath>
                </a14:m>
                <a:r>
                  <a:rPr lang="zh-CN" altLang="en-US" sz="2400" b="0" dirty="0"/>
                  <a:t>时，</a:t>
                </a:r>
                <a:endParaRPr lang="en-US" altLang="zh-CN" sz="2400" b="0" dirty="0"/>
              </a:p>
              <a:p>
                <a:pPr marL="0" indent="0" eaLnBrk="1" hangingPunct="1">
                  <a:lnSpc>
                    <a:spcPct val="110000"/>
                  </a:lnSpc>
                  <a:buNone/>
                </a:pPr>
                <a:r>
                  <a:rPr lang="zh-CN" altLang="en-US" sz="2400" b="0" dirty="0"/>
                  <a:t>并且</a:t>
                </a:r>
                <a14:m>
                  <m:oMath xmlns:m="http://schemas.openxmlformats.org/officeDocument/2006/math">
                    <m:r>
                      <a:rPr lang="en-US" altLang="zh-CN" sz="2400" b="1" i="1" dirty="0" smtClean="0">
                        <a:latin typeface="Cambria Math" panose="02040503050406030204" pitchFamily="18" charset="0"/>
                      </a:rPr>
                      <m:t>𝑹</m:t>
                    </m:r>
                  </m:oMath>
                </a14:m>
                <a:r>
                  <a:rPr lang="zh-CN" altLang="en-US" sz="2400" b="0" dirty="0"/>
                  <a:t>由分离规则推出，则有推演</a:t>
                </a:r>
                <a14:m>
                  <m:oMath xmlns:m="http://schemas.openxmlformats.org/officeDocument/2006/math">
                    <m:sSub>
                      <m:sSubPr>
                        <m:ctrlPr>
                          <a:rPr lang="en-US" altLang="zh-CN" sz="2400" b="1" i="1" kern="1200" dirty="0" smtClean="0">
                            <a:latin typeface="Cambria Math" panose="02040503050406030204" pitchFamily="18" charset="0"/>
                          </a:rPr>
                        </m:ctrlPr>
                      </m:sSubPr>
                      <m:e>
                        <m:r>
                          <a:rPr lang="en-US" altLang="zh-CN" sz="2400" b="1" i="1" kern="1200" dirty="0" smtClean="0">
                            <a:latin typeface="Cambria Math" panose="02040503050406030204" pitchFamily="18" charset="0"/>
                          </a:rPr>
                          <m:t>𝑨</m:t>
                        </m:r>
                      </m:e>
                      <m:sub>
                        <m:r>
                          <a:rPr lang="en-US" altLang="zh-CN" sz="2400" b="1" i="1" kern="1200" dirty="0" smtClean="0">
                            <a:latin typeface="Cambria Math" panose="02040503050406030204" pitchFamily="18" charset="0"/>
                          </a:rPr>
                          <m:t>𝟏</m:t>
                        </m:r>
                      </m:sub>
                    </m:sSub>
                    <m:r>
                      <a:rPr lang="en-US" altLang="zh-CN" sz="2400" b="1" i="1" dirty="0">
                        <a:latin typeface="Cambria Math" panose="02040503050406030204" pitchFamily="18" charset="0"/>
                      </a:rPr>
                      <m:t>,…,</m:t>
                    </m:r>
                    <m:sSub>
                      <m:sSubPr>
                        <m:ctrlPr>
                          <a:rPr lang="en-US" altLang="zh-CN" sz="2400" b="1" i="1" kern="1200" dirty="0" smtClean="0">
                            <a:latin typeface="Cambria Math" panose="02040503050406030204" pitchFamily="18" charset="0"/>
                          </a:rPr>
                        </m:ctrlPr>
                      </m:sSubPr>
                      <m:e>
                        <m:r>
                          <a:rPr lang="en-US" altLang="zh-CN" sz="2400" b="1" i="1" kern="1200" dirty="0">
                            <a:latin typeface="Cambria Math" panose="02040503050406030204" pitchFamily="18" charset="0"/>
                          </a:rPr>
                          <m:t>𝑨</m:t>
                        </m:r>
                      </m:e>
                      <m:sub>
                        <m:r>
                          <a:rPr lang="en-US" altLang="zh-CN" sz="2400" b="1" i="1" kern="1200" dirty="0" smtClean="0">
                            <a:latin typeface="Cambria Math" panose="02040503050406030204" pitchFamily="18" charset="0"/>
                          </a:rPr>
                          <m:t>𝒏</m:t>
                        </m:r>
                      </m:sub>
                    </m:sSub>
                    <m:r>
                      <a:rPr lang="en-US" altLang="zh-CN" sz="2400" b="1" i="1" dirty="0">
                        <a:latin typeface="Cambria Math" panose="02040503050406030204" pitchFamily="18" charset="0"/>
                      </a:rPr>
                      <m:t>=</m:t>
                    </m:r>
                    <m:r>
                      <a:rPr lang="en-US" altLang="zh-CN" sz="2400" b="1" i="1" kern="1200" dirty="0">
                        <a:latin typeface="Cambria Math" panose="02040503050406030204" pitchFamily="18" charset="0"/>
                      </a:rPr>
                      <m:t>𝑹</m:t>
                    </m:r>
                  </m:oMath>
                </a14:m>
                <a:r>
                  <a:rPr lang="zh-CN" altLang="en-US" sz="2400" b="0" dirty="0"/>
                  <a:t>，且存在</a:t>
                </a:r>
                <a14:m>
                  <m:oMath xmlns:m="http://schemas.openxmlformats.org/officeDocument/2006/math">
                    <m:r>
                      <a:rPr lang="en-US" altLang="zh-CN" sz="2400" b="1" i="1" dirty="0" smtClean="0">
                        <a:latin typeface="Cambria Math" panose="02040503050406030204" pitchFamily="18" charset="0"/>
                      </a:rPr>
                      <m:t>𝒊</m:t>
                    </m:r>
                    <m:r>
                      <a:rPr lang="en-US" altLang="zh-CN" sz="2400" b="1" i="1" dirty="0">
                        <a:latin typeface="Cambria Math" panose="02040503050406030204" pitchFamily="18" charset="0"/>
                      </a:rPr>
                      <m:t>, </m:t>
                    </m:r>
                    <m:r>
                      <a:rPr lang="en-US" altLang="zh-CN" sz="2400" b="1" i="1" dirty="0">
                        <a:latin typeface="Cambria Math" panose="02040503050406030204" pitchFamily="18" charset="0"/>
                      </a:rPr>
                      <m:t>𝒋</m:t>
                    </m:r>
                    <m:r>
                      <a:rPr lang="en-US" altLang="zh-CN" sz="2400" b="1" i="1" dirty="0">
                        <a:latin typeface="Cambria Math" panose="02040503050406030204" pitchFamily="18" charset="0"/>
                      </a:rPr>
                      <m:t>&lt;</m:t>
                    </m:r>
                    <m:r>
                      <a:rPr lang="en-US" altLang="zh-CN" sz="2400" b="1" i="1" dirty="0">
                        <a:latin typeface="Cambria Math" panose="02040503050406030204" pitchFamily="18" charset="0"/>
                      </a:rPr>
                      <m:t>𝒏</m:t>
                    </m:r>
                  </m:oMath>
                </a14:m>
                <a:r>
                  <a:rPr lang="en-US" altLang="zh-CN" sz="2400" b="0" dirty="0"/>
                  <a:t>, </a:t>
                </a:r>
                <a:r>
                  <a:rPr lang="zh-CN" altLang="en-US" sz="2400" b="0" dirty="0"/>
                  <a:t>使得</a:t>
                </a:r>
                <a14:m>
                  <m:oMath xmlns:m="http://schemas.openxmlformats.org/officeDocument/2006/math">
                    <m:sSub>
                      <m:sSubPr>
                        <m:ctrlPr>
                          <a:rPr lang="en-US" altLang="zh-CN" sz="2400" b="1" i="1" kern="1200" dirty="0" smtClean="0">
                            <a:latin typeface="Cambria Math" panose="02040503050406030204" pitchFamily="18" charset="0"/>
                          </a:rPr>
                        </m:ctrlPr>
                      </m:sSubPr>
                      <m:e>
                        <m:r>
                          <a:rPr lang="en-US" altLang="zh-CN" sz="2400" b="1" i="1" kern="1200" dirty="0" smtClean="0">
                            <a:latin typeface="Cambria Math" panose="02040503050406030204" pitchFamily="18" charset="0"/>
                          </a:rPr>
                          <m:t>𝑨</m:t>
                        </m:r>
                      </m:e>
                      <m:sub>
                        <m:r>
                          <a:rPr lang="en-US" altLang="zh-CN" sz="2400" b="1" i="1" kern="1200" dirty="0" smtClean="0">
                            <a:latin typeface="Cambria Math" panose="02040503050406030204" pitchFamily="18" charset="0"/>
                          </a:rPr>
                          <m:t>𝒊</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oMath>
                </a14:m>
                <a:r>
                  <a:rPr lang="zh-CN" altLang="en-US" sz="2400" b="0" dirty="0"/>
                  <a:t>，</a:t>
                </a:r>
                <a14:m>
                  <m:oMath xmlns:m="http://schemas.openxmlformats.org/officeDocument/2006/math">
                    <m:sSub>
                      <m:sSubPr>
                        <m:ctrlPr>
                          <a:rPr lang="en-US" altLang="zh-CN" sz="2400" b="1" i="1" kern="1200" dirty="0" smtClean="0">
                            <a:latin typeface="Cambria Math" panose="02040503050406030204" pitchFamily="18" charset="0"/>
                          </a:rPr>
                        </m:ctrlPr>
                      </m:sSubPr>
                      <m:e>
                        <m:r>
                          <a:rPr lang="en-US" altLang="zh-CN" sz="2400" b="1" i="1" kern="1200" dirty="0" smtClean="0">
                            <a:latin typeface="Cambria Math" panose="02040503050406030204" pitchFamily="18" charset="0"/>
                          </a:rPr>
                          <m:t>𝑨</m:t>
                        </m:r>
                      </m:e>
                      <m:sub>
                        <m:r>
                          <a:rPr lang="en-US" altLang="zh-CN" sz="2400" b="1" i="1" kern="1200" dirty="0" smtClean="0">
                            <a:latin typeface="Cambria Math" panose="02040503050406030204" pitchFamily="18" charset="0"/>
                          </a:rPr>
                          <m:t>𝒋</m:t>
                        </m:r>
                      </m:sub>
                    </m:sSub>
                    <m:r>
                      <a:rPr lang="en-US" altLang="zh-CN" sz="2400" b="1" i="1" dirty="0">
                        <a:latin typeface="Cambria Math" panose="02040503050406030204" pitchFamily="18" charset="0"/>
                      </a:rPr>
                      <m:t>=</m:t>
                    </m:r>
                    <m:r>
                      <a:rPr lang="en-US" altLang="zh-CN" sz="2400" b="1" i="1" kern="1200" dirty="0">
                        <a:latin typeface="Cambria Math" panose="02040503050406030204" pitchFamily="18" charset="0"/>
                      </a:rPr>
                      <m:t>𝑷</m:t>
                    </m:r>
                    <m:r>
                      <a:rPr lang="zh-CN" altLang="en-US" sz="2400" b="1" i="1" dirty="0">
                        <a:latin typeface="Cambria Math" panose="02040503050406030204" pitchFamily="18" charset="0"/>
                        <a:sym typeface="Symbol" panose="05050102010706020507" pitchFamily="18" charset="2"/>
                      </a:rPr>
                      <m:t>→</m:t>
                    </m:r>
                    <m:r>
                      <a:rPr lang="en-US" altLang="zh-CN" sz="2400" b="1" i="1" kern="1200" dirty="0">
                        <a:latin typeface="Cambria Math" panose="02040503050406030204" pitchFamily="18" charset="0"/>
                      </a:rPr>
                      <m:t>𝑹</m:t>
                    </m:r>
                  </m:oMath>
                </a14:m>
                <a:r>
                  <a:rPr lang="zh-CN" altLang="en-US" sz="2400" dirty="0"/>
                  <a:t>．</a:t>
                </a:r>
                <a:endParaRPr lang="en-US" altLang="zh-CN" sz="2400" b="0" i="1" dirty="0"/>
              </a:p>
              <a:p>
                <a:pPr marL="0" indent="0" eaLnBrk="1" hangingPunct="1">
                  <a:lnSpc>
                    <a:spcPct val="110000"/>
                  </a:lnSpc>
                  <a:buNone/>
                </a:pPr>
                <a:r>
                  <a:rPr lang="en-US" altLang="zh-CN" sz="2400" dirty="0">
                    <a:solidFill>
                      <a:schemeClr val="accent2"/>
                    </a:solidFill>
                  </a:rPr>
                  <a:t> </a:t>
                </a:r>
              </a:p>
              <a:p>
                <a:pPr marL="0" indent="0" eaLnBrk="1" hangingPunct="1">
                  <a:lnSpc>
                    <a:spcPct val="110000"/>
                  </a:lnSpc>
                  <a:buNone/>
                </a:pPr>
                <a:endParaRPr lang="zh-CN" altLang="en-US" sz="2400" dirty="0"/>
              </a:p>
            </p:txBody>
          </p:sp>
        </mc:Choice>
        <mc:Fallback xmlns="">
          <p:sp>
            <p:nvSpPr>
              <p:cNvPr id="100355" name="Rectangle 3">
                <a:extLst>
                  <a:ext uri="{FF2B5EF4-FFF2-40B4-BE49-F238E27FC236}">
                    <a16:creationId xmlns:a16="http://schemas.microsoft.com/office/drawing/2014/main" id="{8C6D5865-2D68-406E-8215-3986CBED67A9}"/>
                  </a:ext>
                </a:extLst>
              </p:cNvPr>
              <p:cNvSpPr>
                <a:spLocks noGrp="1" noRot="1" noChangeAspect="1" noMove="1" noResize="1" noEditPoints="1" noAdjustHandles="1" noChangeArrowheads="1" noChangeShapeType="1" noTextEdit="1"/>
              </p:cNvSpPr>
              <p:nvPr>
                <p:ph type="body" idx="1"/>
              </p:nvPr>
            </p:nvSpPr>
            <p:spPr>
              <a:xfrm>
                <a:off x="287338" y="860107"/>
                <a:ext cx="8664575" cy="1728273"/>
              </a:xfrm>
              <a:blipFill>
                <a:blip r:embed="rId3"/>
                <a:stretch>
                  <a:fillRect l="-1056" t="-3521" r="-2885" b="-49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357" name="Rectangle 5">
                <a:extLst>
                  <a:ext uri="{FF2B5EF4-FFF2-40B4-BE49-F238E27FC236}">
                    <a16:creationId xmlns:a16="http://schemas.microsoft.com/office/drawing/2014/main" id="{2E22A853-6543-453D-87E4-3812FA17A173}"/>
                  </a:ext>
                </a:extLst>
              </p:cNvPr>
              <p:cNvSpPr>
                <a:spLocks noChangeArrowheads="1"/>
              </p:cNvSpPr>
              <p:nvPr/>
            </p:nvSpPr>
            <p:spPr bwMode="auto">
              <a:xfrm>
                <a:off x="239711" y="3364413"/>
                <a:ext cx="8781187" cy="34480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lnSpc>
                    <a:spcPct val="90000"/>
                  </a:lnSpc>
                  <a:spcBef>
                    <a:spcPct val="25000"/>
                  </a:spcBef>
                  <a:spcAft>
                    <a:spcPct val="20000"/>
                  </a:spcAft>
                  <a:buClr>
                    <a:srgbClr val="336699"/>
                  </a:buClr>
                  <a:buFont typeface="Wingdings" panose="05000000000000000000" pitchFamily="2" charset="2"/>
                  <a:buChar char="§"/>
                  <a:defRPr sz="2600" b="1">
                    <a:solidFill>
                      <a:schemeClr val="tx1"/>
                    </a:solidFill>
                    <a:latin typeface="华文仿宋" panose="02010600040101010101" pitchFamily="2" charset="-122"/>
                    <a:ea typeface="华文仿宋" panose="02010600040101010101" pitchFamily="2" charset="-122"/>
                  </a:defRPr>
                </a:lvl1pPr>
                <a:lvl2pPr marL="742950" indent="-285750">
                  <a:lnSpc>
                    <a:spcPct val="90000"/>
                  </a:lnSpc>
                  <a:spcBef>
                    <a:spcPct val="25000"/>
                  </a:spcBef>
                  <a:buClr>
                    <a:srgbClr val="336699"/>
                  </a:buClr>
                  <a:buChar char="•"/>
                  <a:defRPr sz="2400" b="1">
                    <a:solidFill>
                      <a:schemeClr val="tx1"/>
                    </a:solidFill>
                    <a:latin typeface="华文仿宋" panose="02010600040101010101" pitchFamily="2" charset="-122"/>
                    <a:ea typeface="华文仿宋" panose="02010600040101010101" pitchFamily="2" charset="-122"/>
                  </a:defRPr>
                </a:lvl2pPr>
                <a:lvl3pPr marL="1143000" indent="-228600">
                  <a:lnSpc>
                    <a:spcPct val="90000"/>
                  </a:lnSpc>
                  <a:spcBef>
                    <a:spcPct val="25000"/>
                  </a:spcBef>
                  <a:buClr>
                    <a:srgbClr val="336699"/>
                  </a:buClr>
                  <a:buChar char="–"/>
                  <a:defRPr sz="2000" b="1">
                    <a:solidFill>
                      <a:schemeClr val="tx1"/>
                    </a:solidFill>
                    <a:latin typeface="华文仿宋" panose="02010600040101010101" pitchFamily="2" charset="-122"/>
                    <a:ea typeface="华文仿宋" panose="02010600040101010101" pitchFamily="2" charset="-122"/>
                  </a:defRPr>
                </a:lvl3pPr>
                <a:lvl4pPr marL="1600200" indent="-228600">
                  <a:lnSpc>
                    <a:spcPct val="90000"/>
                  </a:lnSpc>
                  <a:spcBef>
                    <a:spcPct val="25000"/>
                  </a:spcBef>
                  <a:buClr>
                    <a:srgbClr val="336699"/>
                  </a:buClr>
                  <a:buChar char="»"/>
                  <a:defRPr b="1">
                    <a:solidFill>
                      <a:schemeClr val="tx1"/>
                    </a:solidFill>
                    <a:latin typeface="华文仿宋" panose="02010600040101010101" pitchFamily="2" charset="-122"/>
                    <a:ea typeface="华文仿宋" panose="02010600040101010101" pitchFamily="2" charset="-122"/>
                  </a:defRPr>
                </a:lvl4pPr>
                <a:lvl5pPr marL="2057400" indent="-228600">
                  <a:lnSpc>
                    <a:spcPct val="90000"/>
                  </a:lnSpc>
                  <a:spcBef>
                    <a:spcPct val="25000"/>
                  </a:spcBef>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5pPr>
                <a:lvl6pPr marL="25146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6pPr>
                <a:lvl7pPr marL="29718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7pPr>
                <a:lvl8pPr marL="34290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8pPr>
                <a:lvl9pPr marL="38862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9pPr>
              </a:lstStyle>
              <a:p>
                <a:pPr marL="57150" indent="0">
                  <a:lnSpc>
                    <a:spcPct val="110000"/>
                  </a:lnSpc>
                  <a:spcBef>
                    <a:spcPts val="0"/>
                  </a:spcBef>
                  <a:spcAft>
                    <a:spcPts val="0"/>
                  </a:spcAft>
                  <a:buNone/>
                </a:pPr>
                <a:r>
                  <a:rPr lang="zh-CN" altLang="en-US" sz="2400" b="0" dirty="0">
                    <a:latin typeface="Times New Roman" panose="02020603050405020304" pitchFamily="18" charset="0"/>
                    <a:ea typeface="黑体" panose="02010609060101010101" pitchFamily="49" charset="-122"/>
                    <a:cs typeface="Times New Roman" panose="02020603050405020304" pitchFamily="18" charset="0"/>
                  </a:rPr>
                  <a:t>因此，存在从</a:t>
                </a:r>
                <a14:m>
                  <m:oMath xmlns:m="http://schemas.openxmlformats.org/officeDocument/2006/math">
                    <m:r>
                      <a:rPr lang="el-GR" altLang="zh-CN" sz="2400" b="1" i="0" dirty="0" smtClean="0">
                        <a:latin typeface="Cambria Math" panose="02040503050406030204" pitchFamily="18" charset="0"/>
                        <a:ea typeface="黑体" panose="02010609060101010101" pitchFamily="49" charset="-122"/>
                        <a:cs typeface="Times New Roman" panose="02020603050405020304" pitchFamily="18" charset="0"/>
                      </a:rPr>
                      <m:t>𝚪</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rPr>
                  <a:t>到</a:t>
                </a:r>
                <a14:m>
                  <m:oMath xmlns:m="http://schemas.openxmlformats.org/officeDocument/2006/math">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𝑷</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的推演</a:t>
                </a:r>
                <a14:m>
                  <m:oMath xmlns:m="http://schemas.openxmlformats.org/officeDocument/2006/math">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𝑩</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𝟏</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 </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 </m:t>
                    </m:r>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𝑩</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𝒎</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𝑷</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，和</a:t>
                </a:r>
                <a:endParaRPr lang="en-US" altLang="zh-CN"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a:p>
                <a:pPr marL="57150" indent="0">
                  <a:lnSpc>
                    <a:spcPct val="110000"/>
                  </a:lnSpc>
                  <a:spcBef>
                    <a:spcPts val="0"/>
                  </a:spcBef>
                  <a:spcAft>
                    <a:spcPts val="0"/>
                  </a:spcAft>
                  <a:buNone/>
                </a:pPr>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从</a:t>
                </a:r>
                <a14:m>
                  <m:oMath xmlns:m="http://schemas.openxmlformats.org/officeDocument/2006/math">
                    <m:r>
                      <a:rPr lang="el-GR" altLang="zh-CN" sz="2400" b="1" i="0" dirty="0" smtClean="0">
                        <a:latin typeface="Cambria Math" panose="02040503050406030204" pitchFamily="18" charset="0"/>
                        <a:ea typeface="黑体" panose="02010609060101010101" pitchFamily="49" charset="-122"/>
                        <a:cs typeface="Times New Roman" panose="02020603050405020304" pitchFamily="18" charset="0"/>
                      </a:rPr>
                      <m:t>𝚪</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rPr>
                  <a:t>到</a:t>
                </a:r>
                <a14:m>
                  <m:oMath xmlns:m="http://schemas.openxmlformats.org/officeDocument/2006/math">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𝑷</m:t>
                    </m:r>
                    <m:r>
                      <a:rPr lang="zh-CN" altLang="en-US"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𝑹</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的推演</a:t>
                </a:r>
                <a14:m>
                  <m:oMath xmlns:m="http://schemas.openxmlformats.org/officeDocument/2006/math">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𝟏</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 </m:t>
                    </m:r>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𝒑</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𝑸</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𝑷</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𝑹</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oMath>
                </a14:m>
                <a:r>
                  <a:rPr lang="en-US" altLang="zh-CN"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p>
              <a:p>
                <a:pPr marL="57150" indent="0">
                  <a:lnSpc>
                    <a:spcPct val="110000"/>
                  </a:lnSpc>
                  <a:spcBef>
                    <a:spcPts val="0"/>
                  </a:spcBef>
                  <a:spcAft>
                    <a:spcPts val="0"/>
                  </a:spcAft>
                  <a:buNone/>
                </a:pPr>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如下构造从</a:t>
                </a:r>
                <a14:m>
                  <m:oMath xmlns:m="http://schemas.openxmlformats.org/officeDocument/2006/math">
                    <m:r>
                      <a:rPr lang="el-GR" altLang="zh-CN" sz="2400" b="1" i="0" dirty="0" smtClean="0">
                        <a:latin typeface="Cambria Math" panose="02040503050406030204" pitchFamily="18" charset="0"/>
                        <a:ea typeface="黑体" panose="02010609060101010101" pitchFamily="49" charset="-122"/>
                        <a:cs typeface="Times New Roman" panose="02020603050405020304" pitchFamily="18" charset="0"/>
                      </a:rPr>
                      <m:t>𝚪</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rPr>
                  <a:t>到</a:t>
                </a:r>
                <a14:m>
                  <m:oMath xmlns:m="http://schemas.openxmlformats.org/officeDocument/2006/math">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𝑹</m:t>
                    </m:r>
                  </m:oMath>
                </a14:m>
                <a:r>
                  <a:rPr lang="zh-CN" altLang="en-US" sz="2400" b="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的推演：</a:t>
                </a:r>
              </a:p>
              <a:p>
                <a:pPr marL="0" indent="0">
                  <a:lnSpc>
                    <a:spcPct val="11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𝑩</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𝟏</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 </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 </m:t>
                    </m:r>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𝑩</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𝒎</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𝑷</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 </m:t>
                    </m:r>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𝟏</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 </m:t>
                    </m:r>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𝒑</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𝑷</m:t>
                    </m:r>
                    <m:r>
                      <a:rPr lang="zh-CN" altLang="en-US"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𝑹</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p>
              <a:p>
                <a:pPr marL="0" indent="0">
                  <a:lnSpc>
                    <a:spcPct val="11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𝒑</m:t>
                        </m:r>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𝟏</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𝑷</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𝑹</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𝑷</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𝑹</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solidFill>
                      <a:srgbClr val="0070C0"/>
                    </a:solidFill>
                    <a:latin typeface="Palace Script MT" panose="030303020206070C0B05" pitchFamily="66" charset="0"/>
                    <a:ea typeface="黑体" panose="02010609060101010101" pitchFamily="49" charset="-122"/>
                    <a:cs typeface="Times New Roman" panose="02020603050405020304" pitchFamily="18" charset="0"/>
                  </a:rPr>
                  <a:t>A</a:t>
                </a:r>
                <a:r>
                  <a:rPr lang="en-US" altLang="zh-CN" sz="2800" baseline="-25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2</a:t>
                </a:r>
              </a:p>
              <a:p>
                <a:pPr marL="0" indent="0">
                  <a:lnSpc>
                    <a:spcPct val="11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𝒑</m:t>
                        </m:r>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𝟐</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𝑷</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𝑹</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𝒑</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𝟏</m:t>
                        </m:r>
                      </m:sub>
                    </m:sSub>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𝒑</m:t>
                        </m:r>
                      </m:sub>
                    </m:sSub>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𝒑</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𝟐</m:t>
                        </m:r>
                      </m:sub>
                    </m:sSub>
                  </m:oMath>
                </a14:m>
                <a:endPar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10000"/>
                  </a:lnSpc>
                  <a:spcBef>
                    <a:spcPts val="0"/>
                  </a:spcBef>
                  <a:spcAft>
                    <a:spcPts val="0"/>
                  </a:spcAft>
                  <a:buNone/>
                </a:pPr>
                <a14:m>
                  <m:oMath xmlns:m="http://schemas.openxmlformats.org/officeDocument/2006/math">
                    <m:sSub>
                      <m:sSubPr>
                        <m:ctrlP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𝒑</m:t>
                        </m:r>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𝟑</m:t>
                        </m:r>
                      </m:sub>
                    </m:sSub>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𝑹</m:t>
                    </m:r>
                  </m:oMath>
                </a14:m>
                <a:r>
                  <a:rPr lang="en-US" altLang="zh-CN" sz="2400" i="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14:m>
                  <m:oMath xmlns:m="http://schemas.openxmlformats.org/officeDocument/2006/math">
                    <m:sSub>
                      <m:sSubPr>
                        <m:ctrlP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𝒑</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𝟐</m:t>
                        </m:r>
                      </m:sub>
                    </m:sSub>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𝑩</m:t>
                        </m:r>
                      </m:e>
                      <m:sub>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𝒎</m:t>
                        </m:r>
                      </m:sub>
                    </m:sSub>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𝑪</m:t>
                        </m:r>
                      </m:e>
                      <m:sub>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𝒑</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𝟑</m:t>
                        </m:r>
                      </m:sub>
                    </m:sSub>
                  </m:oMath>
                </a14:m>
                <a:endPar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10000"/>
                  </a:lnSpc>
                  <a:spcBef>
                    <a:spcPts val="0"/>
                  </a:spcBef>
                  <a:spcAft>
                    <a:spcPts val="0"/>
                  </a:spcAft>
                  <a:buNone/>
                </a:pPr>
                <a:r>
                  <a:rPr lang="zh-CN" altLang="en-US" sz="2400" b="0" dirty="0">
                    <a:latin typeface="Times New Roman" panose="02020603050405020304" pitchFamily="18" charset="0"/>
                    <a:ea typeface="黑体" panose="02010609060101010101" pitchFamily="49" charset="-122"/>
                    <a:cs typeface="Times New Roman" panose="02020603050405020304" pitchFamily="18" charset="0"/>
                  </a:rPr>
                  <a:t>因此，</a:t>
                </a:r>
                <a14:m>
                  <m:oMath xmlns:m="http://schemas.openxmlformats.org/officeDocument/2006/math">
                    <m:r>
                      <a:rPr lang="el-GR" altLang="zh-CN" sz="2400" b="1" i="0" dirty="0" smtClean="0">
                        <a:latin typeface="Cambria Math" panose="02040503050406030204" pitchFamily="18" charset="0"/>
                        <a:ea typeface="黑体" panose="02010609060101010101" pitchFamily="49" charset="-122"/>
                        <a:cs typeface="Times New Roman" panose="02020603050405020304" pitchFamily="18" charset="0"/>
                      </a:rPr>
                      <m:t>𝚪</m:t>
                    </m:r>
                    <m:r>
                      <a:rPr lang="zh-CN" altLang="en-US" sz="2400" b="1" i="1" kern="0">
                        <a:latin typeface="Cambria Math" panose="02040503050406030204" pitchFamily="18" charset="0"/>
                      </a:rPr>
                      <m:t>⊢</m:t>
                    </m:r>
                    <m:r>
                      <a:rPr lang="en-US" altLang="zh-CN" sz="2400" b="1" i="1" kern="0" dirty="0" smtClean="0">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kern="0" dirty="0">
                        <a:latin typeface="Cambria Math" panose="02040503050406030204" pitchFamily="18" charset="0"/>
                        <a:ea typeface="黑体" panose="02010609060101010101" pitchFamily="49" charset="-122"/>
                        <a:cs typeface="Times New Roman" panose="02020603050405020304" pitchFamily="18" charset="0"/>
                        <a:sym typeface="Symbol" pitchFamily="18" charset="2"/>
                      </a:rPr>
                      <m:t>→</m:t>
                    </m:r>
                    <m:r>
                      <a:rPr lang="en-US" altLang="zh-CN" sz="2400" b="1" i="1" kern="0" dirty="0">
                        <a:latin typeface="Cambria Math" panose="02040503050406030204" pitchFamily="18" charset="0"/>
                        <a:ea typeface="黑体" panose="02010609060101010101" pitchFamily="49" charset="-122"/>
                        <a:cs typeface="Times New Roman" panose="02020603050405020304" pitchFamily="18" charset="0"/>
                        <a:sym typeface="Symbol" pitchFamily="18" charset="2"/>
                      </a:rPr>
                      <m:t>𝑹</m:t>
                    </m:r>
                  </m:oMath>
                </a14:m>
                <a:r>
                  <a:rPr lang="en-US" altLang="zh-CN" sz="2400" i="1" kern="0" dirty="0">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  </a:t>
                </a:r>
                <a:endPar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10000"/>
                  </a:lnSpc>
                  <a:spcBef>
                    <a:spcPts val="0"/>
                  </a:spcBef>
                  <a:spcAft>
                    <a:spcPts val="0"/>
                  </a:spcAft>
                  <a:buNone/>
                </a:pPr>
                <a:endPar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0357" name="Rectangle 5">
                <a:extLst>
                  <a:ext uri="{FF2B5EF4-FFF2-40B4-BE49-F238E27FC236}">
                    <a16:creationId xmlns:a16="http://schemas.microsoft.com/office/drawing/2014/main" id="{2E22A853-6543-453D-87E4-3812FA17A173}"/>
                  </a:ext>
                </a:extLst>
              </p:cNvPr>
              <p:cNvSpPr>
                <a:spLocks noRot="1" noChangeAspect="1" noMove="1" noResize="1" noEditPoints="1" noAdjustHandles="1" noChangeArrowheads="1" noChangeShapeType="1" noTextEdit="1"/>
              </p:cNvSpPr>
              <p:nvPr/>
            </p:nvSpPr>
            <p:spPr bwMode="auto">
              <a:xfrm>
                <a:off x="239711" y="3364413"/>
                <a:ext cx="8781187" cy="3448050"/>
              </a:xfrm>
              <a:prstGeom prst="rect">
                <a:avLst/>
              </a:prstGeom>
              <a:blipFill>
                <a:blip r:embed="rId4"/>
                <a:stretch>
                  <a:fillRect l="-1041" t="-1767" b="-53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358" name="Rectangle 6">
                <a:extLst>
                  <a:ext uri="{FF2B5EF4-FFF2-40B4-BE49-F238E27FC236}">
                    <a16:creationId xmlns:a16="http://schemas.microsoft.com/office/drawing/2014/main" id="{26668D39-6345-4301-AD13-74890F4DB849}"/>
                  </a:ext>
                </a:extLst>
              </p:cNvPr>
              <p:cNvSpPr>
                <a:spLocks noChangeArrowheads="1"/>
              </p:cNvSpPr>
              <p:nvPr/>
            </p:nvSpPr>
            <p:spPr bwMode="auto">
              <a:xfrm>
                <a:off x="287338" y="2538580"/>
                <a:ext cx="8733561" cy="9566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lnSpc>
                    <a:spcPct val="90000"/>
                  </a:lnSpc>
                  <a:spcBef>
                    <a:spcPct val="25000"/>
                  </a:spcBef>
                  <a:spcAft>
                    <a:spcPct val="20000"/>
                  </a:spcAft>
                  <a:buClr>
                    <a:srgbClr val="336699"/>
                  </a:buClr>
                  <a:buFont typeface="Wingdings" panose="05000000000000000000" pitchFamily="2" charset="2"/>
                  <a:buChar char="§"/>
                  <a:defRPr sz="2600" b="1">
                    <a:solidFill>
                      <a:schemeClr val="tx1"/>
                    </a:solidFill>
                    <a:latin typeface="华文仿宋" panose="02010600040101010101" pitchFamily="2" charset="-122"/>
                    <a:ea typeface="华文仿宋" panose="02010600040101010101" pitchFamily="2" charset="-122"/>
                  </a:defRPr>
                </a:lvl1pPr>
                <a:lvl2pPr marL="742950" indent="-285750">
                  <a:lnSpc>
                    <a:spcPct val="90000"/>
                  </a:lnSpc>
                  <a:spcBef>
                    <a:spcPct val="25000"/>
                  </a:spcBef>
                  <a:buClr>
                    <a:srgbClr val="336699"/>
                  </a:buClr>
                  <a:buChar char="•"/>
                  <a:defRPr sz="2400" b="1">
                    <a:solidFill>
                      <a:schemeClr val="tx1"/>
                    </a:solidFill>
                    <a:latin typeface="华文仿宋" panose="02010600040101010101" pitchFamily="2" charset="-122"/>
                    <a:ea typeface="华文仿宋" panose="02010600040101010101" pitchFamily="2" charset="-122"/>
                  </a:defRPr>
                </a:lvl2pPr>
                <a:lvl3pPr marL="1143000" indent="-228600">
                  <a:lnSpc>
                    <a:spcPct val="90000"/>
                  </a:lnSpc>
                  <a:spcBef>
                    <a:spcPct val="25000"/>
                  </a:spcBef>
                  <a:buClr>
                    <a:srgbClr val="336699"/>
                  </a:buClr>
                  <a:buChar char="–"/>
                  <a:defRPr sz="2000" b="1">
                    <a:solidFill>
                      <a:schemeClr val="tx1"/>
                    </a:solidFill>
                    <a:latin typeface="华文仿宋" panose="02010600040101010101" pitchFamily="2" charset="-122"/>
                    <a:ea typeface="华文仿宋" panose="02010600040101010101" pitchFamily="2" charset="-122"/>
                  </a:defRPr>
                </a:lvl3pPr>
                <a:lvl4pPr marL="1600200" indent="-228600">
                  <a:lnSpc>
                    <a:spcPct val="90000"/>
                  </a:lnSpc>
                  <a:spcBef>
                    <a:spcPct val="25000"/>
                  </a:spcBef>
                  <a:buClr>
                    <a:srgbClr val="336699"/>
                  </a:buClr>
                  <a:buChar char="»"/>
                  <a:defRPr b="1">
                    <a:solidFill>
                      <a:schemeClr val="tx1"/>
                    </a:solidFill>
                    <a:latin typeface="华文仿宋" panose="02010600040101010101" pitchFamily="2" charset="-122"/>
                    <a:ea typeface="华文仿宋" panose="02010600040101010101" pitchFamily="2" charset="-122"/>
                  </a:defRPr>
                </a:lvl4pPr>
                <a:lvl5pPr marL="2057400" indent="-228600">
                  <a:lnSpc>
                    <a:spcPct val="90000"/>
                  </a:lnSpc>
                  <a:spcBef>
                    <a:spcPct val="25000"/>
                  </a:spcBef>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5pPr>
                <a:lvl6pPr marL="25146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6pPr>
                <a:lvl7pPr marL="29718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7pPr>
                <a:lvl8pPr marL="34290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8pPr>
                <a:lvl9pPr marL="3886200" indent="-22860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华文仿宋" panose="02010600040101010101" pitchFamily="2" charset="-122"/>
                    <a:ea typeface="华文仿宋" panose="02010600040101010101" pitchFamily="2" charset="-122"/>
                  </a:defRPr>
                </a:lvl9pPr>
              </a:lstStyle>
              <a:p>
                <a:pPr marL="0" indent="0">
                  <a:lnSpc>
                    <a:spcPct val="110000"/>
                  </a:lnSpc>
                  <a:spcBef>
                    <a:spcPts val="0"/>
                  </a:spcBef>
                  <a:spcAft>
                    <a:spcPts val="0"/>
                  </a:spcAft>
                  <a:buNone/>
                </a:pPr>
                <a:r>
                  <a:rPr lang="zh-CN" altLang="en-US" sz="2400" b="0" dirty="0">
                    <a:latin typeface="Times New Roman" panose="02020603050405020304" pitchFamily="18" charset="0"/>
                    <a:ea typeface="黑体" panose="02010609060101010101" pitchFamily="49" charset="-122"/>
                    <a:cs typeface="Times New Roman" panose="02020603050405020304" pitchFamily="18" charset="0"/>
                  </a:rPr>
                  <a:t>因为</a:t>
                </a:r>
                <a14:m>
                  <m:oMath xmlns:m="http://schemas.openxmlformats.org/officeDocument/2006/math">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𝒊</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m:t>
                    </m:r>
                    <m:r>
                      <a:rPr lang="zh-CN" altLang="en-US"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𝒋</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&lt;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𝒏</m:t>
                    </m:r>
                  </m:oMath>
                </a14:m>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且</a:t>
                </a:r>
                <a14:m>
                  <m:oMath xmlns:m="http://schemas.openxmlformats.org/officeDocument/2006/math">
                    <m:r>
                      <a:rPr lang="el-GR" altLang="zh-CN" sz="2400" b="1" i="0"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𝚪</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𝑸</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𝑷</m:t>
                    </m:r>
                  </m:oMath>
                </a14:m>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且</a:t>
                </a:r>
                <a14:m>
                  <m:oMath xmlns:m="http://schemas.openxmlformats.org/officeDocument/2006/math">
                    <m:r>
                      <a:rPr lang="el-GR" altLang="zh-CN" sz="2400" b="1" i="0"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𝚪</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𝑸</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smtClean="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𝑷</m:t>
                    </m:r>
                    <m:r>
                      <a:rPr lang="zh-CN" altLang="en-US"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rPr>
                      <m:t>𝑹</m:t>
                    </m:r>
                  </m:oMath>
                </a14:m>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 </a:t>
                </a:r>
              </a:p>
              <a:p>
                <a:pPr marL="0" indent="0">
                  <a:lnSpc>
                    <a:spcPct val="110000"/>
                  </a:lnSpc>
                  <a:spcBef>
                    <a:spcPts val="0"/>
                  </a:spcBef>
                  <a:spcAft>
                    <a:spcPts val="0"/>
                  </a:spcAft>
                  <a:buNone/>
                </a:pPr>
                <a:r>
                  <a:rPr lang="zh-CN" altLang="en-US" sz="2400" b="0" dirty="0">
                    <a:latin typeface="Times New Roman" panose="02020603050405020304" pitchFamily="18" charset="0"/>
                    <a:ea typeface="黑体" panose="02010609060101010101" pitchFamily="49" charset="-122"/>
                    <a:cs typeface="Times New Roman" panose="02020603050405020304" pitchFamily="18" charset="0"/>
                  </a:rPr>
                  <a:t>由归纳假设知，</a:t>
                </a:r>
                <a14:m>
                  <m:oMath xmlns:m="http://schemas.openxmlformats.org/officeDocument/2006/math">
                    <m:r>
                      <a:rPr lang="el-GR" altLang="zh-CN" sz="2400" b="1" i="0"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𝚪</m:t>
                    </m:r>
                    <m:r>
                      <a:rPr lang="en-US" altLang="zh-CN" sz="2400" b="1" i="1" dirty="0">
                        <a:solidFill>
                          <a:schemeClr val="tx1"/>
                        </a:solidFill>
                        <a:latin typeface="Cambria Math" panose="02040503050406030204" pitchFamily="18" charset="0"/>
                      </a:rPr>
                      <m:t>⊢</m:t>
                    </m:r>
                    <m:r>
                      <a:rPr lang="en-US" altLang="zh-CN" sz="2400" b="1" i="1" dirty="0" smtClean="0">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solidFill>
                          <a:schemeClr val="tx1"/>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𝑷</m:t>
                    </m:r>
                  </m:oMath>
                </a14:m>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且</a:t>
                </a:r>
                <a14:m>
                  <m:oMath xmlns:m="http://schemas.openxmlformats.org/officeDocument/2006/math">
                    <m:r>
                      <a:rPr lang="el-GR" altLang="zh-CN" sz="2400" b="1" i="0"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𝚪</m:t>
                    </m:r>
                    <m:r>
                      <a:rPr lang="en-US" altLang="zh-CN" sz="2400" b="1" i="1" dirty="0">
                        <a:solidFill>
                          <a:schemeClr val="tx1"/>
                        </a:solidFill>
                        <a:latin typeface="Cambria Math" panose="02040503050406030204" pitchFamily="18" charset="0"/>
                      </a:rPr>
                      <m:t>⊢</m:t>
                    </m:r>
                    <m:r>
                      <a:rPr lang="en-US" altLang="zh-CN" sz="2400" b="1"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𝑸</m:t>
                    </m:r>
                    <m:r>
                      <a:rPr lang="zh-CN" altLang="en-US" sz="2400" b="1" i="1" dirty="0">
                        <a:solidFill>
                          <a:schemeClr val="tx1"/>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400" b="1" i="1" dirty="0">
                        <a:latin typeface="Cambria Math" panose="02040503050406030204" pitchFamily="18" charset="0"/>
                        <a:ea typeface="黑体" panose="02010609060101010101" pitchFamily="49" charset="-122"/>
                        <a:cs typeface="Times New Roman" panose="02020603050405020304" pitchFamily="18" charset="0"/>
                      </a:rPr>
                      <m:t>𝑷</m:t>
                    </m:r>
                    <m:r>
                      <a:rPr lang="zh-CN" altLang="en-US" sz="2400" b="1" i="1" dirty="0">
                        <a:solidFill>
                          <a:schemeClr val="tx1"/>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r>
                      <a:rPr lang="en-US" altLang="zh-CN" sz="2400" b="1" i="1" dirty="0">
                        <a:solidFill>
                          <a:schemeClr val="tx1"/>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𝑹</m:t>
                    </m:r>
                    <m:r>
                      <a:rPr lang="en-US" altLang="zh-CN" sz="2400" b="1" i="1" dirty="0">
                        <a:solidFill>
                          <a:schemeClr val="tx1"/>
                        </a:solidFill>
                        <a:latin typeface="Cambria Math" panose="02040503050406030204" pitchFamily="18" charset="0"/>
                        <a:ea typeface="黑体" panose="02010609060101010101" pitchFamily="49" charset="-122"/>
                        <a:cs typeface="Times New Roman" panose="02020603050405020304" pitchFamily="18" charset="0"/>
                        <a:sym typeface="Symbol" panose="05050102010706020507" pitchFamily="18" charset="2"/>
                      </a:rPr>
                      <m:t>)</m:t>
                    </m:r>
                  </m:oMath>
                </a14:m>
                <a:r>
                  <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400" b="0"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0358" name="Rectangle 6">
                <a:extLst>
                  <a:ext uri="{FF2B5EF4-FFF2-40B4-BE49-F238E27FC236}">
                    <a16:creationId xmlns:a16="http://schemas.microsoft.com/office/drawing/2014/main" id="{26668D39-6345-4301-AD13-74890F4DB849}"/>
                  </a:ext>
                </a:extLst>
              </p:cNvPr>
              <p:cNvSpPr>
                <a:spLocks noRot="1" noChangeAspect="1" noMove="1" noResize="1" noEditPoints="1" noAdjustHandles="1" noChangeArrowheads="1" noChangeShapeType="1" noTextEdit="1"/>
              </p:cNvSpPr>
              <p:nvPr/>
            </p:nvSpPr>
            <p:spPr bwMode="auto">
              <a:xfrm>
                <a:off x="287338" y="2538580"/>
                <a:ext cx="8733561" cy="956684"/>
              </a:xfrm>
              <a:prstGeom prst="rect">
                <a:avLst/>
              </a:prstGeom>
              <a:blipFill>
                <a:blip r:embed="rId5"/>
                <a:stretch>
                  <a:fillRect l="-1047" t="-6369" b="-57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6FA39FC0-2A5D-E9AF-2EB9-4C98897348B3}"/>
                  </a:ext>
                </a:extLst>
              </p:cNvPr>
              <p:cNvSpPr txBox="1">
                <a:spLocks noChangeArrowheads="1"/>
              </p:cNvSpPr>
              <p:nvPr/>
            </p:nvSpPr>
            <p:spPr bwMode="auto">
              <a:xfrm>
                <a:off x="808220" y="155572"/>
                <a:ext cx="8398841" cy="642714"/>
              </a:xfrm>
              <a:prstGeom prst="rect">
                <a:avLst/>
              </a:prstGeom>
              <a:noFill/>
              <a:ln w="19050">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755650" eaLnBrk="1" hangingPunct="1">
                  <a:buNone/>
                </a:pPr>
                <a:r>
                  <a:rPr lang="zh-CN" altLang="en-US" sz="3600" kern="0" dirty="0">
                    <a:solidFill>
                      <a:srgbClr val="FF0000"/>
                    </a:solidFill>
                    <a:ea typeface="黑体" panose="02010609060101010101" pitchFamily="49" charset="-122"/>
                  </a:rPr>
                  <a:t>定理</a:t>
                </a:r>
                <a:r>
                  <a:rPr lang="en-US" altLang="zh-CN" sz="3600" kern="0" dirty="0">
                    <a:solidFill>
                      <a:srgbClr val="FF0000"/>
                    </a:solidFill>
                    <a:ea typeface="黑体" panose="02010609060101010101" pitchFamily="49" charset="-122"/>
                  </a:rPr>
                  <a:t>4.3.2</a:t>
                </a:r>
                <a:r>
                  <a:rPr lang="zh-CN" altLang="en-US" sz="3600" kern="0" dirty="0">
                    <a:solidFill>
                      <a:srgbClr val="FF0000"/>
                    </a:solidFill>
                    <a:latin typeface="隶书" panose="02010509060101010101" pitchFamily="49" charset="-122"/>
                    <a:ea typeface="隶书" panose="02010509060101010101" pitchFamily="49" charset="-122"/>
                  </a:rPr>
                  <a:t> </a:t>
                </a:r>
                <a14:m>
                  <m:oMath xmlns:m="http://schemas.openxmlformats.org/officeDocument/2006/math">
                    <m:r>
                      <a:rPr lang="el-GR" altLang="zh-CN" sz="3600" b="1" i="0" kern="0" spc="-100" dirty="0" smtClean="0">
                        <a:solidFill>
                          <a:srgbClr val="FF0000"/>
                        </a:solidFill>
                        <a:latin typeface="Cambria Math" panose="02040503050406030204" pitchFamily="18" charset="0"/>
                        <a:ea typeface="黑体" panose="02010609060101010101" pitchFamily="49" charset="-122"/>
                      </a:rPr>
                      <m:t>𝚪</m:t>
                    </m:r>
                    <m:r>
                      <a:rPr lang="en-US" altLang="zh-CN" sz="3600" b="1" i="1" kern="0" spc="-100" dirty="0" smtClean="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rPr>
                      <m:t>𝑸</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zh-CN" altLang="en-US" sz="3600" b="1" i="1" kern="0" spc="-100">
                        <a:solidFill>
                          <a:srgbClr val="FF0000"/>
                        </a:solidFill>
                        <a:latin typeface="Cambria Math" panose="02040503050406030204" pitchFamily="18" charset="0"/>
                      </a:rPr>
                      <m:t>⊢</m:t>
                    </m:r>
                    <m:r>
                      <a:rPr lang="en-US" altLang="zh-CN" sz="3600" b="1" i="1" kern="0" spc="-100" dirty="0" smtClean="0">
                        <a:solidFill>
                          <a:srgbClr val="FF0000"/>
                        </a:solidFill>
                        <a:latin typeface="Cambria Math" panose="02040503050406030204" pitchFamily="18" charset="0"/>
                        <a:ea typeface="黑体" panose="02010609060101010101" pitchFamily="49" charset="-122"/>
                      </a:rPr>
                      <m:t>𝑹</m:t>
                    </m:r>
                  </m:oMath>
                </a14:m>
                <a:r>
                  <a:rPr lang="zh-CN" altLang="en-US" sz="3600" kern="0" dirty="0">
                    <a:solidFill>
                      <a:srgbClr val="FF0000"/>
                    </a:solidFill>
                    <a:ea typeface="黑体" panose="02010609060101010101" pitchFamily="49" charset="-122"/>
                  </a:rPr>
                  <a:t>当且仅当</a:t>
                </a:r>
                <a14:m>
                  <m:oMath xmlns:m="http://schemas.openxmlformats.org/officeDocument/2006/math">
                    <m:r>
                      <a:rPr lang="el-GR" altLang="zh-CN" sz="3600" b="1" i="0" kern="0" spc="-100" dirty="0" smtClean="0">
                        <a:solidFill>
                          <a:srgbClr val="FF0000"/>
                        </a:solidFill>
                        <a:latin typeface="Cambria Math" panose="02040503050406030204" pitchFamily="18" charset="0"/>
                        <a:ea typeface="黑体" panose="02010609060101010101" pitchFamily="49" charset="-122"/>
                      </a:rPr>
                      <m:t>𝚪</m:t>
                    </m:r>
                    <m:r>
                      <a:rPr lang="zh-CN" altLang="en-US" sz="3600" b="1" i="1" kern="0" spc="-100">
                        <a:solidFill>
                          <a:srgbClr val="FF0000"/>
                        </a:solidFill>
                        <a:latin typeface="Cambria Math" panose="02040503050406030204" pitchFamily="18" charset="0"/>
                      </a:rPr>
                      <m:t>⊢</m:t>
                    </m:r>
                    <m:r>
                      <a:rPr lang="en-US" altLang="zh-CN" sz="3600" b="1" i="1" kern="0" spc="-100" dirty="0" smtClean="0">
                        <a:solidFill>
                          <a:srgbClr val="FF0000"/>
                        </a:solidFill>
                        <a:latin typeface="Cambria Math" panose="02040503050406030204" pitchFamily="18" charset="0"/>
                        <a:ea typeface="黑体" panose="02010609060101010101" pitchFamily="49" charset="-122"/>
                      </a:rPr>
                      <m:t>𝑸</m:t>
                    </m:r>
                    <m:r>
                      <a:rPr lang="zh-CN" altLang="en-US"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𝑹</m:t>
                    </m:r>
                  </m:oMath>
                </a14:m>
                <a:endParaRPr lang="en-US" altLang="zh-CN" sz="3600" i="1" kern="0" spc="-100" dirty="0">
                  <a:solidFill>
                    <a:srgbClr val="FF0000"/>
                  </a:solidFill>
                  <a:ea typeface="黑体" panose="02010609060101010101" pitchFamily="49" charset="-122"/>
                </a:endParaRPr>
              </a:p>
            </p:txBody>
          </p:sp>
        </mc:Choice>
        <mc:Fallback xmlns="">
          <p:sp>
            <p:nvSpPr>
              <p:cNvPr id="2" name="Rectangle 3">
                <a:extLst>
                  <a:ext uri="{FF2B5EF4-FFF2-40B4-BE49-F238E27FC236}">
                    <a16:creationId xmlns:a16="http://schemas.microsoft.com/office/drawing/2014/main" id="{6FA39FC0-2A5D-E9AF-2EB9-4C98897348B3}"/>
                  </a:ext>
                </a:extLst>
              </p:cNvPr>
              <p:cNvSpPr txBox="1">
                <a:spLocks noRot="1" noChangeAspect="1" noMove="1" noResize="1" noEditPoints="1" noAdjustHandles="1" noChangeArrowheads="1" noChangeShapeType="1" noTextEdit="1"/>
              </p:cNvSpPr>
              <p:nvPr/>
            </p:nvSpPr>
            <p:spPr bwMode="auto">
              <a:xfrm>
                <a:off x="808220" y="155572"/>
                <a:ext cx="8398841" cy="642714"/>
              </a:xfrm>
              <a:prstGeom prst="rect">
                <a:avLst/>
              </a:prstGeom>
              <a:blipFill>
                <a:blip r:embed="rId6"/>
                <a:stretch>
                  <a:fillRect l="-2251" t="-11429" b="-43810"/>
                </a:stretch>
              </a:blipFill>
              <a:ln w="19050">
                <a:no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35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35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35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035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35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0357">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035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403" name="Rectangle 3">
                <a:extLst>
                  <a:ext uri="{FF2B5EF4-FFF2-40B4-BE49-F238E27FC236}">
                    <a16:creationId xmlns:a16="http://schemas.microsoft.com/office/drawing/2014/main" id="{9991F3AF-ADAC-445E-97B3-F1EF88423927}"/>
                  </a:ext>
                </a:extLst>
              </p:cNvPr>
              <p:cNvSpPr>
                <a:spLocks noGrp="1" noChangeArrowheads="1"/>
              </p:cNvSpPr>
              <p:nvPr>
                <p:ph type="body" idx="1"/>
              </p:nvPr>
            </p:nvSpPr>
            <p:spPr>
              <a:xfrm>
                <a:off x="287338" y="1074738"/>
                <a:ext cx="8382000" cy="5587319"/>
              </a:xfrm>
            </p:spPr>
            <p:txBody>
              <a:bodyPr/>
              <a:lstStyle/>
              <a:p>
                <a:pPr marL="0" indent="0" eaLnBrk="1" hangingPunct="1">
                  <a:buNone/>
                </a:pPr>
                <a:r>
                  <a:rPr lang="zh-CN" altLang="en-US" dirty="0"/>
                  <a:t>证明</a:t>
                </a:r>
                <a:r>
                  <a:rPr lang="zh-CN" altLang="en-US" b="0" dirty="0"/>
                  <a:t> </a:t>
                </a:r>
                <a:r>
                  <a:rPr lang="en-US" altLang="zh-CN" b="0" dirty="0"/>
                  <a:t>(</a:t>
                </a:r>
                <a:r>
                  <a:rPr lang="zh-CN" altLang="en-US" b="0" dirty="0"/>
                  <a:t>续</a:t>
                </a:r>
                <a:r>
                  <a:rPr lang="en-US" altLang="zh-CN" b="0" dirty="0"/>
                  <a:t>) (</a:t>
                </a:r>
                <a:r>
                  <a:rPr lang="zh-CN" altLang="en-US" b="0" dirty="0"/>
                  <a:t>充分性</a:t>
                </a:r>
                <a:r>
                  <a:rPr lang="en-US" altLang="zh-CN" b="0" dirty="0"/>
                  <a:t>)</a:t>
                </a:r>
                <a:r>
                  <a:rPr lang="zh-CN" altLang="en-US" b="0" dirty="0"/>
                  <a:t>：假设</a:t>
                </a:r>
                <a14:m>
                  <m:oMath xmlns:m="http://schemas.openxmlformats.org/officeDocument/2006/math">
                    <m:r>
                      <a:rPr lang="el-GR" altLang="zh-CN" b="1" i="0" dirty="0" smtClean="0">
                        <a:latin typeface="Cambria Math" panose="02040503050406030204" pitchFamily="18" charset="0"/>
                      </a:rPr>
                      <m:t>𝚪</m:t>
                    </m:r>
                    <m:r>
                      <a:rPr lang="zh-CN" altLang="en-US" b="1" i="1">
                        <a:latin typeface="Cambria Math" panose="02040503050406030204" pitchFamily="18" charset="0"/>
                      </a:rPr>
                      <m:t>⊢</m:t>
                    </m:r>
                    <m:r>
                      <a:rPr lang="en-US" altLang="zh-CN" b="1" i="1" dirty="0" smtClean="0">
                        <a:latin typeface="Cambria Math" panose="02040503050406030204" pitchFamily="18" charset="0"/>
                      </a:rPr>
                      <m:t>𝑸</m:t>
                    </m:r>
                    <m:r>
                      <a:rPr lang="zh-CN" altLang="en-US" b="1" i="1" dirty="0">
                        <a:latin typeface="Cambria Math" panose="02040503050406030204" pitchFamily="18" charset="0"/>
                        <a:sym typeface="Symbol" pitchFamily="18" charset="2"/>
                      </a:rPr>
                      <m:t>→</m:t>
                    </m:r>
                    <m:r>
                      <a:rPr lang="en-US" altLang="zh-CN" b="1" i="1" dirty="0">
                        <a:latin typeface="Cambria Math" panose="02040503050406030204" pitchFamily="18" charset="0"/>
                        <a:sym typeface="Symbol" pitchFamily="18" charset="2"/>
                      </a:rPr>
                      <m:t>𝑹</m:t>
                    </m:r>
                  </m:oMath>
                </a14:m>
                <a:r>
                  <a:rPr lang="zh-CN" altLang="en-US" b="0" dirty="0">
                    <a:sym typeface="Symbol" pitchFamily="18" charset="2"/>
                  </a:rPr>
                  <a:t>，则存在从</a:t>
                </a:r>
                <a14:m>
                  <m:oMath xmlns:m="http://schemas.openxmlformats.org/officeDocument/2006/math">
                    <m:r>
                      <a:rPr lang="el-GR" altLang="zh-CN" b="1" i="0" dirty="0" smtClean="0">
                        <a:latin typeface="Cambria Math" panose="02040503050406030204" pitchFamily="18" charset="0"/>
                      </a:rPr>
                      <m:t>𝚪</m:t>
                    </m:r>
                  </m:oMath>
                </a14:m>
                <a:r>
                  <a:rPr lang="zh-CN" altLang="en-US" b="0" dirty="0"/>
                  <a:t>到</a:t>
                </a:r>
                <a14:m>
                  <m:oMath xmlns:m="http://schemas.openxmlformats.org/officeDocument/2006/math">
                    <m:r>
                      <a:rPr lang="en-US" altLang="zh-CN" b="1" i="1" dirty="0" smtClean="0">
                        <a:latin typeface="Cambria Math" panose="02040503050406030204" pitchFamily="18" charset="0"/>
                      </a:rPr>
                      <m:t>𝑸</m:t>
                    </m:r>
                    <m:r>
                      <a:rPr lang="zh-CN" altLang="en-US" b="1" i="1" dirty="0">
                        <a:latin typeface="Cambria Math" panose="02040503050406030204" pitchFamily="18" charset="0"/>
                        <a:sym typeface="Symbol" pitchFamily="18" charset="2"/>
                      </a:rPr>
                      <m:t>→</m:t>
                    </m:r>
                    <m:r>
                      <a:rPr lang="en-US" altLang="zh-CN" b="1" i="1" dirty="0">
                        <a:latin typeface="Cambria Math" panose="02040503050406030204" pitchFamily="18" charset="0"/>
                        <a:sym typeface="Symbol" pitchFamily="18" charset="2"/>
                      </a:rPr>
                      <m:t>𝑹</m:t>
                    </m:r>
                  </m:oMath>
                </a14:m>
                <a:r>
                  <a:rPr lang="zh-CN" altLang="en-US" b="0" dirty="0">
                    <a:sym typeface="Symbol" pitchFamily="18" charset="2"/>
                  </a:rPr>
                  <a:t>的推演</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 </m:t>
                    </m:r>
                    <m:sSub>
                      <m:sSubPr>
                        <m:ctrlPr>
                          <a:rPr lang="en-US" altLang="zh-CN" b="1" i="1" dirty="0" smtClean="0">
                            <a:latin typeface="Cambria Math" panose="02040503050406030204" pitchFamily="18" charset="0"/>
                          </a:rPr>
                        </m:ctrlPr>
                      </m:sSubPr>
                      <m:e>
                        <m:r>
                          <a:rPr lang="en-US" altLang="zh-CN" b="1" i="1" dirty="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smtClean="0">
                        <a:latin typeface="Cambria Math" panose="02040503050406030204" pitchFamily="18" charset="0"/>
                      </a:rPr>
                      <m:t>,</m:t>
                    </m:r>
                    <m:r>
                      <a:rPr lang="en-US" altLang="zh-CN" b="1" i="1" dirty="0">
                        <a:latin typeface="Cambria Math" panose="02040503050406030204" pitchFamily="18" charset="0"/>
                      </a:rPr>
                      <m:t> </m:t>
                    </m:r>
                    <m:sSub>
                      <m:sSubPr>
                        <m:ctrlPr>
                          <a:rPr lang="en-US" altLang="zh-CN" b="1" i="1" dirty="0" smtClean="0">
                            <a:latin typeface="Cambria Math" panose="02040503050406030204" pitchFamily="18" charset="0"/>
                          </a:rPr>
                        </m:ctrlPr>
                      </m:sSubPr>
                      <m:e>
                        <m:r>
                          <a:rPr lang="en-US" altLang="zh-CN" b="1" i="1" dirty="0">
                            <a:latin typeface="Cambria Math" panose="02040503050406030204" pitchFamily="18" charset="0"/>
                          </a:rPr>
                          <m:t>𝑨</m:t>
                        </m:r>
                      </m:e>
                      <m:sub>
                        <m:r>
                          <a:rPr lang="en-US" altLang="zh-CN" b="1" i="1" dirty="0" smtClean="0">
                            <a:latin typeface="Cambria Math" panose="02040503050406030204" pitchFamily="18" charset="0"/>
                          </a:rPr>
                          <m:t>𝒎</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zh-CN" altLang="en-US"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oMath>
                </a14:m>
                <a:r>
                  <a:rPr lang="zh-CN" altLang="en-US" b="0" dirty="0"/>
                  <a:t>．</a:t>
                </a:r>
              </a:p>
              <a:p>
                <a:pPr marL="0" indent="0" eaLnBrk="1" hangingPunct="1">
                  <a:buNone/>
                </a:pPr>
                <a:r>
                  <a:rPr lang="zh-CN" altLang="en-US" b="0" dirty="0"/>
                  <a:t>如下构造从</a:t>
                </a:r>
                <a14:m>
                  <m:oMath xmlns:m="http://schemas.openxmlformats.org/officeDocument/2006/math">
                    <m:r>
                      <a:rPr lang="el-GR" altLang="zh-CN" b="1" i="0" dirty="0" smtClean="0">
                        <a:latin typeface="Cambria Math" panose="02040503050406030204" pitchFamily="18" charset="0"/>
                      </a:rPr>
                      <m:t>𝚪</m:t>
                    </m:r>
                    <m:r>
                      <a:rPr lang="en-US" altLang="zh-CN" b="1" i="1" dirty="0" smtClean="0">
                        <a:latin typeface="Cambria Math" panose="02040503050406030204" pitchFamily="18" charset="0"/>
                        <a:sym typeface="Symbol" pitchFamily="18" charset="2"/>
                      </a:rPr>
                      <m:t>∪</m:t>
                    </m:r>
                    <m:r>
                      <a:rPr lang="en-US" altLang="zh-CN" b="1" i="1" dirty="0">
                        <a:latin typeface="Cambria Math" panose="02040503050406030204" pitchFamily="18" charset="0"/>
                        <a:sym typeface="Symbol"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itchFamily="18" charset="2"/>
                      </a:rPr>
                      <m:t>}</m:t>
                    </m:r>
                  </m:oMath>
                </a14:m>
                <a:r>
                  <a:rPr lang="zh-CN" altLang="en-US" b="0" dirty="0"/>
                  <a:t>到</a:t>
                </a:r>
                <a14:m>
                  <m:oMath xmlns:m="http://schemas.openxmlformats.org/officeDocument/2006/math">
                    <m:r>
                      <a:rPr lang="en-US" altLang="zh-CN" b="1" i="1" dirty="0" smtClean="0">
                        <a:latin typeface="Cambria Math" panose="02040503050406030204" pitchFamily="18" charset="0"/>
                      </a:rPr>
                      <m:t>𝑹</m:t>
                    </m:r>
                  </m:oMath>
                </a14:m>
                <a:r>
                  <a:rPr lang="zh-CN" altLang="en-US" b="0" dirty="0"/>
                  <a:t>的推演：</a:t>
                </a:r>
              </a:p>
              <a:p>
                <a:pPr marL="0" indent="0" eaLnBrk="1" hangingPunct="1">
                  <a:buNone/>
                </a:pPr>
                <a:endParaRPr lang="en-US" altLang="zh-CN" sz="2400" i="1" dirty="0"/>
              </a:p>
              <a:p>
                <a:pPr marL="0" indent="0" eaLnBrk="1" hangingPunct="1">
                  <a:buNone/>
                </a:pPr>
                <a:endParaRPr lang="en-US" altLang="zh-CN" sz="2400" i="1" dirty="0"/>
              </a:p>
              <a:p>
                <a:pPr marL="0" indent="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oMath>
                </a14:m>
                <a:r>
                  <a:rPr lang="zh-CN" altLang="en-US" baseline="-25000" dirty="0"/>
                  <a:t>                           </a:t>
                </a:r>
                <a:endParaRPr lang="en-US" altLang="zh-CN" baseline="-25000" dirty="0"/>
              </a:p>
              <a:p>
                <a:pPr marL="0" indent="0" eaLnBrk="1" hangingPunct="1">
                  <a:buNone/>
                </a:pPr>
                <a:r>
                  <a:rPr lang="en-US" altLang="zh-CN" baseline="-25000" dirty="0"/>
                  <a:t>… …</a:t>
                </a:r>
                <a:endParaRPr lang="zh-CN" altLang="en-US" dirty="0"/>
              </a:p>
              <a:p>
                <a:pPr marL="0" indent="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𝒎</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zh-CN" altLang="en-US"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oMath>
                </a14:m>
                <a:r>
                  <a:rPr lang="zh-CN" altLang="en-US" i="1" dirty="0"/>
                  <a:t> </a:t>
                </a:r>
                <a:endParaRPr lang="en-US" altLang="zh-CN" i="1" dirty="0"/>
              </a:p>
              <a:p>
                <a:pPr marL="0" indent="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oMath>
                </a14:m>
                <a:r>
                  <a:rPr lang="zh-CN" altLang="en-US" i="1" dirty="0"/>
                  <a:t>          </a:t>
                </a:r>
                <a14:m>
                  <m:oMath xmlns:m="http://schemas.openxmlformats.org/officeDocument/2006/math">
                    <m:r>
                      <a:rPr lang="en-US" altLang="zh-CN" b="1" i="1" dirty="0" smtClean="0">
                        <a:solidFill>
                          <a:srgbClr val="0070C0"/>
                        </a:solidFill>
                        <a:latin typeface="Cambria Math" panose="02040503050406030204" pitchFamily="18" charset="0"/>
                      </a:rPr>
                      <m:t>𝑸</m:t>
                    </m:r>
                    <m:r>
                      <a:rPr lang="en-US" altLang="zh-CN" b="1" i="1" smtClean="0">
                        <a:solidFill>
                          <a:srgbClr val="0070C0"/>
                        </a:solidFill>
                        <a:latin typeface="Cambria Math" panose="02040503050406030204" pitchFamily="18" charset="0"/>
                        <a:ea typeface="Cambria Math" panose="02040503050406030204" pitchFamily="18" charset="0"/>
                      </a:rPr>
                      <m:t>∈</m:t>
                    </m:r>
                    <m:r>
                      <a:rPr lang="el-GR" altLang="zh-CN" b="1" i="0" dirty="0" smtClean="0">
                        <a:solidFill>
                          <a:srgbClr val="0070C0"/>
                        </a:solidFill>
                        <a:latin typeface="Cambria Math" panose="02040503050406030204" pitchFamily="18" charset="0"/>
                      </a:rPr>
                      <m:t>𝚪</m:t>
                    </m:r>
                    <m:r>
                      <a:rPr lang="en-US" altLang="zh-CN" b="1" i="1" dirty="0" smtClean="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sym typeface="Symbol" pitchFamily="18" charset="2"/>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itchFamily="18" charset="2"/>
                      </a:rPr>
                      <m:t>}</m:t>
                    </m:r>
                  </m:oMath>
                </a14:m>
                <a:r>
                  <a:rPr lang="zh-CN" altLang="en-US" dirty="0">
                    <a:solidFill>
                      <a:srgbClr val="0070C0"/>
                    </a:solidFill>
                  </a:rPr>
                  <a:t> </a:t>
                </a:r>
                <a:endParaRPr lang="en-US" altLang="zh-CN" i="1" dirty="0">
                  <a:solidFill>
                    <a:srgbClr val="0070C0"/>
                  </a:solidFill>
                </a:endParaRPr>
              </a:p>
              <a:p>
                <a:pPr marL="0" indent="0" eaLnBrk="1" hangingPunct="1">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𝑹</m:t>
                    </m:r>
                  </m:oMath>
                </a14:m>
                <a:r>
                  <a:rPr lang="en-US" altLang="zh-CN" i="1" dirty="0"/>
                  <a:t>   </a:t>
                </a:r>
                <a:r>
                  <a:rPr lang="zh-CN" altLang="en-US" i="1"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𝒎</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𝒎</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𝒎</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𝟐</m:t>
                        </m:r>
                      </m:sub>
                    </m:sSub>
                  </m:oMath>
                </a14:m>
                <a:endParaRPr lang="en-US" altLang="zh-CN" dirty="0">
                  <a:solidFill>
                    <a:srgbClr val="0070C0"/>
                  </a:solidFill>
                </a:endParaRPr>
              </a:p>
              <a:p>
                <a:pPr marL="0" indent="0" eaLnBrk="1" hangingPunct="1">
                  <a:buNone/>
                </a:pPr>
                <a:r>
                  <a:rPr lang="zh-CN" altLang="en-US" dirty="0"/>
                  <a:t>因此，</a:t>
                </a:r>
                <a14:m>
                  <m:oMath xmlns:m="http://schemas.openxmlformats.org/officeDocument/2006/math">
                    <m:r>
                      <a:rPr lang="el-GR" altLang="zh-CN" b="1" i="0" dirty="0" smtClean="0">
                        <a:latin typeface="Cambria Math" panose="02040503050406030204" pitchFamily="18" charset="0"/>
                      </a:rPr>
                      <m:t>𝚪</m:t>
                    </m:r>
                    <m:r>
                      <a:rPr lang="en-US" altLang="zh-CN" b="1" i="1" dirty="0" smtClean="0">
                        <a:latin typeface="Cambria Math" panose="02040503050406030204" pitchFamily="18" charset="0"/>
                      </a:rPr>
                      <m:t>∪</m:t>
                    </m:r>
                    <m:r>
                      <a:rPr lang="en-US" altLang="zh-CN" b="1" i="1" dirty="0">
                        <a:latin typeface="Cambria Math" panose="02040503050406030204" pitchFamily="18" charset="0"/>
                        <a:sym typeface="Symbol"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itchFamily="18" charset="2"/>
                      </a:rPr>
                      <m:t>}</m:t>
                    </m:r>
                    <m:r>
                      <a:rPr lang="zh-CN" altLang="en-US" b="1" i="1">
                        <a:latin typeface="Cambria Math" panose="02040503050406030204" pitchFamily="18" charset="0"/>
                      </a:rPr>
                      <m:t>⊢</m:t>
                    </m:r>
                    <m:r>
                      <a:rPr lang="en-US" altLang="zh-CN" b="1" i="1" dirty="0" smtClean="0">
                        <a:latin typeface="Cambria Math" panose="02040503050406030204" pitchFamily="18" charset="0"/>
                      </a:rPr>
                      <m:t>𝑹</m:t>
                    </m:r>
                  </m:oMath>
                </a14:m>
                <a:r>
                  <a:rPr lang="en-US" altLang="zh-CN" dirty="0"/>
                  <a:t>.</a:t>
                </a:r>
              </a:p>
            </p:txBody>
          </p:sp>
        </mc:Choice>
        <mc:Fallback xmlns="">
          <p:sp>
            <p:nvSpPr>
              <p:cNvPr id="102403" name="Rectangle 3">
                <a:extLst>
                  <a:ext uri="{FF2B5EF4-FFF2-40B4-BE49-F238E27FC236}">
                    <a16:creationId xmlns:a16="http://schemas.microsoft.com/office/drawing/2014/main" id="{9991F3AF-ADAC-445E-97B3-F1EF88423927}"/>
                  </a:ext>
                </a:extLst>
              </p:cNvPr>
              <p:cNvSpPr>
                <a:spLocks noGrp="1" noRot="1" noChangeAspect="1" noMove="1" noResize="1" noEditPoints="1" noAdjustHandles="1" noChangeArrowheads="1" noChangeShapeType="1" noTextEdit="1"/>
              </p:cNvSpPr>
              <p:nvPr>
                <p:ph type="body" idx="1"/>
              </p:nvPr>
            </p:nvSpPr>
            <p:spPr>
              <a:xfrm>
                <a:off x="287338" y="1074738"/>
                <a:ext cx="8382000" cy="5587319"/>
              </a:xfrm>
              <a:blipFill>
                <a:blip r:embed="rId2"/>
                <a:stretch>
                  <a:fillRect l="-1455" t="-763" b="-1854"/>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7F0D4126-90FF-314C-83A8-23371071B434}"/>
              </a:ext>
            </a:extLst>
          </p:cNvPr>
          <p:cNvSpPr/>
          <p:nvPr/>
        </p:nvSpPr>
        <p:spPr>
          <a:xfrm>
            <a:off x="2778040" y="2991082"/>
            <a:ext cx="1261884" cy="523220"/>
          </a:xfrm>
          <a:prstGeom prst="rect">
            <a:avLst/>
          </a:prstGeom>
        </p:spPr>
        <p:txBody>
          <a:bodyPr wrap="none">
            <a:spAutoFit/>
          </a:bodyPr>
          <a:lstStyle/>
          <a:p>
            <a:r>
              <a:rPr lang="zh-CN" altLang="zh-CN" sz="2800" dirty="0">
                <a:solidFill>
                  <a:srgbClr val="0070C0"/>
                </a:solidFill>
                <a:latin typeface="黑体" panose="02010609060101010101" pitchFamily="49" charset="-122"/>
                <a:ea typeface="黑体" panose="02010609060101010101" pitchFamily="49" charset="-122"/>
              </a:rPr>
              <a:t>证据：</a:t>
            </a:r>
            <a:endParaRPr lang="zh-CN" altLang="en-US" sz="2800" dirty="0">
              <a:solidFill>
                <a:srgbClr val="0070C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E4E01D28-78F5-3609-514F-BAE1BBE77949}"/>
                  </a:ext>
                </a:extLst>
              </p:cNvPr>
              <p:cNvSpPr txBox="1">
                <a:spLocks noChangeArrowheads="1"/>
              </p:cNvSpPr>
              <p:nvPr/>
            </p:nvSpPr>
            <p:spPr bwMode="auto">
              <a:xfrm>
                <a:off x="808220" y="155572"/>
                <a:ext cx="8398841" cy="642714"/>
              </a:xfrm>
              <a:prstGeom prst="rect">
                <a:avLst/>
              </a:prstGeom>
              <a:noFill/>
              <a:ln w="19050">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755650" eaLnBrk="1" hangingPunct="1">
                  <a:buNone/>
                </a:pPr>
                <a:r>
                  <a:rPr lang="zh-CN" altLang="en-US" sz="3600" kern="0" dirty="0">
                    <a:solidFill>
                      <a:srgbClr val="FF0000"/>
                    </a:solidFill>
                    <a:ea typeface="黑体" panose="02010609060101010101" pitchFamily="49" charset="-122"/>
                  </a:rPr>
                  <a:t>定理</a:t>
                </a:r>
                <a:r>
                  <a:rPr lang="en-US" altLang="zh-CN" sz="3600" kern="0" dirty="0">
                    <a:solidFill>
                      <a:srgbClr val="FF0000"/>
                    </a:solidFill>
                    <a:ea typeface="黑体" panose="02010609060101010101" pitchFamily="49" charset="-122"/>
                  </a:rPr>
                  <a:t>4.3.2</a:t>
                </a:r>
                <a:r>
                  <a:rPr lang="zh-CN" altLang="en-US" sz="3600" kern="0" dirty="0">
                    <a:solidFill>
                      <a:srgbClr val="FF0000"/>
                    </a:solidFill>
                    <a:latin typeface="隶书" panose="02010509060101010101" pitchFamily="49" charset="-122"/>
                    <a:ea typeface="隶书" panose="02010509060101010101" pitchFamily="49" charset="-122"/>
                  </a:rPr>
                  <a:t> </a:t>
                </a:r>
                <a14:m>
                  <m:oMath xmlns:m="http://schemas.openxmlformats.org/officeDocument/2006/math">
                    <m:r>
                      <a:rPr lang="el-GR" altLang="zh-CN" sz="3600" b="1" i="0" kern="0" spc="-100" dirty="0" smtClean="0">
                        <a:solidFill>
                          <a:srgbClr val="FF0000"/>
                        </a:solidFill>
                        <a:latin typeface="Cambria Math" panose="02040503050406030204" pitchFamily="18" charset="0"/>
                        <a:ea typeface="黑体" panose="02010609060101010101" pitchFamily="49" charset="-122"/>
                      </a:rPr>
                      <m:t>𝚪</m:t>
                    </m:r>
                    <m:r>
                      <a:rPr lang="en-US" altLang="zh-CN" sz="3600" b="1" i="1" kern="0" spc="-100" dirty="0" smtClean="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rPr>
                      <m:t>𝑸</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zh-CN" altLang="en-US" sz="3600" b="1" i="1" kern="0" spc="-100">
                        <a:solidFill>
                          <a:srgbClr val="FF0000"/>
                        </a:solidFill>
                        <a:latin typeface="Cambria Math" panose="02040503050406030204" pitchFamily="18" charset="0"/>
                      </a:rPr>
                      <m:t>⊢</m:t>
                    </m:r>
                    <m:r>
                      <a:rPr lang="en-US" altLang="zh-CN" sz="3600" b="1" i="1" kern="0" spc="-100" dirty="0" smtClean="0">
                        <a:solidFill>
                          <a:srgbClr val="FF0000"/>
                        </a:solidFill>
                        <a:latin typeface="Cambria Math" panose="02040503050406030204" pitchFamily="18" charset="0"/>
                        <a:ea typeface="黑体" panose="02010609060101010101" pitchFamily="49" charset="-122"/>
                      </a:rPr>
                      <m:t>𝑹</m:t>
                    </m:r>
                  </m:oMath>
                </a14:m>
                <a:r>
                  <a:rPr lang="zh-CN" altLang="en-US" sz="3600" kern="0" dirty="0">
                    <a:solidFill>
                      <a:srgbClr val="FF0000"/>
                    </a:solidFill>
                    <a:ea typeface="黑体" panose="02010609060101010101" pitchFamily="49" charset="-122"/>
                  </a:rPr>
                  <a:t>当且仅当</a:t>
                </a:r>
                <a14:m>
                  <m:oMath xmlns:m="http://schemas.openxmlformats.org/officeDocument/2006/math">
                    <m:r>
                      <a:rPr lang="el-GR" altLang="zh-CN" sz="3600" b="1" i="0" kern="0" spc="-100" dirty="0" smtClean="0">
                        <a:solidFill>
                          <a:srgbClr val="FF0000"/>
                        </a:solidFill>
                        <a:latin typeface="Cambria Math" panose="02040503050406030204" pitchFamily="18" charset="0"/>
                        <a:ea typeface="黑体" panose="02010609060101010101" pitchFamily="49" charset="-122"/>
                      </a:rPr>
                      <m:t>𝚪</m:t>
                    </m:r>
                    <m:r>
                      <a:rPr lang="zh-CN" altLang="en-US" sz="3600" b="1" i="1" kern="0" spc="-100">
                        <a:solidFill>
                          <a:srgbClr val="FF0000"/>
                        </a:solidFill>
                        <a:latin typeface="Cambria Math" panose="02040503050406030204" pitchFamily="18" charset="0"/>
                      </a:rPr>
                      <m:t>⊢</m:t>
                    </m:r>
                    <m:r>
                      <a:rPr lang="en-US" altLang="zh-CN" sz="3600" b="1" i="1" kern="0" spc="-100" dirty="0" smtClean="0">
                        <a:solidFill>
                          <a:srgbClr val="FF0000"/>
                        </a:solidFill>
                        <a:latin typeface="Cambria Math" panose="02040503050406030204" pitchFamily="18" charset="0"/>
                        <a:ea typeface="黑体" panose="02010609060101010101" pitchFamily="49" charset="-122"/>
                      </a:rPr>
                      <m:t>𝑸</m:t>
                    </m:r>
                    <m:r>
                      <a:rPr lang="zh-CN" altLang="en-US" sz="3600" b="1" i="1" kern="0" spc="-100" dirty="0">
                        <a:solidFill>
                          <a:srgbClr val="FF0000"/>
                        </a:solidFill>
                        <a:latin typeface="Cambria Math" panose="02040503050406030204" pitchFamily="18" charset="0"/>
                        <a:ea typeface="黑体" panose="02010609060101010101" pitchFamily="49" charset="-122"/>
                        <a:sym typeface="Symbol" pitchFamily="18" charset="2"/>
                      </a:rPr>
                      <m:t>→</m:t>
                    </m:r>
                    <m:r>
                      <a:rPr lang="en-US" altLang="zh-CN" sz="3600" b="1" i="1" kern="0" spc="-100" dirty="0">
                        <a:solidFill>
                          <a:srgbClr val="FF0000"/>
                        </a:solidFill>
                        <a:latin typeface="Cambria Math" panose="02040503050406030204" pitchFamily="18" charset="0"/>
                        <a:ea typeface="黑体" panose="02010609060101010101" pitchFamily="49" charset="-122"/>
                        <a:sym typeface="Symbol" pitchFamily="18" charset="2"/>
                      </a:rPr>
                      <m:t>𝑹</m:t>
                    </m:r>
                  </m:oMath>
                </a14:m>
                <a:endParaRPr lang="en-US" altLang="zh-CN" sz="3600" i="1" kern="0" spc="-100" dirty="0">
                  <a:solidFill>
                    <a:srgbClr val="FF0000"/>
                  </a:solidFill>
                  <a:ea typeface="黑体" panose="02010609060101010101" pitchFamily="49" charset="-122"/>
                </a:endParaRPr>
              </a:p>
            </p:txBody>
          </p:sp>
        </mc:Choice>
        <mc:Fallback xmlns="">
          <p:sp>
            <p:nvSpPr>
              <p:cNvPr id="3" name="Rectangle 3">
                <a:extLst>
                  <a:ext uri="{FF2B5EF4-FFF2-40B4-BE49-F238E27FC236}">
                    <a16:creationId xmlns:a16="http://schemas.microsoft.com/office/drawing/2014/main" id="{E4E01D28-78F5-3609-514F-BAE1BBE77949}"/>
                  </a:ext>
                </a:extLst>
              </p:cNvPr>
              <p:cNvSpPr txBox="1">
                <a:spLocks noRot="1" noChangeAspect="1" noMove="1" noResize="1" noEditPoints="1" noAdjustHandles="1" noChangeArrowheads="1" noChangeShapeType="1" noTextEdit="1"/>
              </p:cNvSpPr>
              <p:nvPr/>
            </p:nvSpPr>
            <p:spPr bwMode="auto">
              <a:xfrm>
                <a:off x="808220" y="155572"/>
                <a:ext cx="8398841" cy="642714"/>
              </a:xfrm>
              <a:prstGeom prst="rect">
                <a:avLst/>
              </a:prstGeom>
              <a:blipFill>
                <a:blip r:embed="rId3"/>
                <a:stretch>
                  <a:fillRect l="-2251" t="-11429" b="-43810"/>
                </a:stretch>
              </a:blipFill>
              <a:ln w="19050">
                <a:no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3426" name="标题 1">
                <a:extLst>
                  <a:ext uri="{FF2B5EF4-FFF2-40B4-BE49-F238E27FC236}">
                    <a16:creationId xmlns:a16="http://schemas.microsoft.com/office/drawing/2014/main" id="{AC44C51D-C62F-49C1-A17B-8BCA4D09B5F8}"/>
                  </a:ext>
                </a:extLst>
              </p:cNvPr>
              <p:cNvSpPr>
                <a:spLocks noGrp="1" noChangeArrowheads="1"/>
              </p:cNvSpPr>
              <p:nvPr>
                <p:ph type="title"/>
              </p:nvPr>
            </p:nvSpPr>
            <p:spPr>
              <a:xfrm>
                <a:off x="918064" y="246991"/>
                <a:ext cx="8225936"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 </a:t>
                </a:r>
                <a14:m>
                  <m:oMath xmlns:m="http://schemas.openxmlformats.org/officeDocument/2006/math">
                    <m:r>
                      <a:rPr lang="en-US" altLang="zh-CN" sz="3200" i="1" spc="-100" dirty="0">
                        <a:solidFill>
                          <a:srgbClr val="FF0000"/>
                        </a:solidFill>
                        <a:latin typeface="Cambria Math" panose="02040503050406030204" pitchFamily="18" charset="0"/>
                      </a:rPr>
                      <m:t>⊢</m:t>
                    </m:r>
                    <m:r>
                      <a:rPr lang="pt-BR" altLang="zh-CN" sz="3200" b="1" i="1" spc="-100" dirty="0" smtClean="0">
                        <a:solidFill>
                          <a:srgbClr val="FF0000"/>
                        </a:solidFill>
                        <a:latin typeface="Cambria Math" panose="02040503050406030204" pitchFamily="18" charset="0"/>
                        <a:cs typeface="Times New Roman" panose="02020603050405020304" pitchFamily="18" charset="0"/>
                      </a:rPr>
                      <m:t>(</m:t>
                    </m:r>
                    <m:r>
                      <a:rPr lang="pt-BR" altLang="zh-CN" sz="3200" b="1" i="1" spc="-100" dirty="0" smtClean="0">
                        <a:solidFill>
                          <a:srgbClr val="FF0000"/>
                        </a:solidFill>
                        <a:latin typeface="Cambria Math" panose="02040503050406030204" pitchFamily="18" charset="0"/>
                        <a:cs typeface="Times New Roman" panose="02020603050405020304" pitchFamily="18" charset="0"/>
                      </a:rPr>
                      <m:t>𝑷</m:t>
                    </m:r>
                    <m:r>
                      <a:rPr lang="pt-BR" altLang="zh-CN" sz="3200" b="1" i="1" spc="-100"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spc="-100" dirty="0">
                        <a:solidFill>
                          <a:srgbClr val="FF0000"/>
                        </a:solidFill>
                        <a:latin typeface="Cambria Math" panose="02040503050406030204" pitchFamily="18" charset="0"/>
                        <a:cs typeface="Times New Roman" panose="02020603050405020304" pitchFamily="18" charset="0"/>
                      </a:rPr>
                      <m:t>(</m:t>
                    </m:r>
                    <m:r>
                      <a:rPr lang="pt-BR" altLang="zh-CN" sz="3200" b="1" i="1" spc="-100" dirty="0">
                        <a:latin typeface="Cambria Math" panose="02040503050406030204" pitchFamily="18" charset="0"/>
                        <a:cs typeface="Times New Roman" panose="02020603050405020304" pitchFamily="18" charset="0"/>
                      </a:rPr>
                      <m:t>𝑸</m:t>
                    </m:r>
                    <m:r>
                      <a:rPr lang="pt-BR" altLang="zh-CN" sz="3200" b="1" i="1" spc="-100"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spc="-100" dirty="0">
                        <a:latin typeface="Cambria Math" panose="02040503050406030204" pitchFamily="18" charset="0"/>
                        <a:cs typeface="Times New Roman" panose="02020603050405020304" pitchFamily="18" charset="0"/>
                      </a:rPr>
                      <m:t>𝑹</m:t>
                    </m:r>
                    <m:r>
                      <a:rPr lang="pt-BR" altLang="zh-CN" sz="3200" b="1" i="1" spc="-100" dirty="0">
                        <a:solidFill>
                          <a:srgbClr val="FF0000"/>
                        </a:solidFill>
                        <a:latin typeface="Cambria Math" panose="02040503050406030204" pitchFamily="18" charset="0"/>
                        <a:cs typeface="Times New Roman" panose="02020603050405020304" pitchFamily="18" charset="0"/>
                      </a:rPr>
                      <m:t>))</m:t>
                    </m:r>
                    <m:r>
                      <a:rPr lang="pt-BR" altLang="zh-CN" sz="3200" b="1" i="1" spc="-100"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spc="-100" dirty="0">
                        <a:solidFill>
                          <a:srgbClr val="FF0000"/>
                        </a:solidFill>
                        <a:latin typeface="Cambria Math" panose="02040503050406030204" pitchFamily="18" charset="0"/>
                        <a:cs typeface="Times New Roman" panose="02020603050405020304" pitchFamily="18" charset="0"/>
                      </a:rPr>
                      <m:t>(</m:t>
                    </m:r>
                    <m:r>
                      <a:rPr lang="pt-BR" altLang="zh-CN" sz="3200" b="1" i="1" spc="-100" dirty="0">
                        <a:latin typeface="Cambria Math" panose="02040503050406030204" pitchFamily="18" charset="0"/>
                        <a:cs typeface="Times New Roman" panose="02020603050405020304" pitchFamily="18" charset="0"/>
                      </a:rPr>
                      <m:t>𝑸</m:t>
                    </m:r>
                    <m:r>
                      <a:rPr lang="pt-BR" altLang="zh-CN" sz="3200" b="1" i="1" spc="-100"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spc="-100" dirty="0">
                        <a:solidFill>
                          <a:srgbClr val="FF0000"/>
                        </a:solidFill>
                        <a:latin typeface="Cambria Math" panose="02040503050406030204" pitchFamily="18" charset="0"/>
                        <a:cs typeface="Times New Roman" panose="02020603050405020304" pitchFamily="18" charset="0"/>
                      </a:rPr>
                      <m:t>(</m:t>
                    </m:r>
                    <m:r>
                      <a:rPr lang="pt-BR" altLang="zh-CN" sz="3200" b="1" i="1" spc="-100" dirty="0">
                        <a:latin typeface="Cambria Math" panose="02040503050406030204" pitchFamily="18" charset="0"/>
                        <a:cs typeface="Times New Roman" panose="02020603050405020304" pitchFamily="18" charset="0"/>
                      </a:rPr>
                      <m:t>𝑷</m:t>
                    </m:r>
                    <m:r>
                      <a:rPr lang="pt-BR" altLang="zh-CN" sz="3200" b="1" i="1" spc="-100"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spc="-100" dirty="0">
                        <a:latin typeface="Cambria Math" panose="02040503050406030204" pitchFamily="18" charset="0"/>
                        <a:cs typeface="Times New Roman" panose="02020603050405020304" pitchFamily="18" charset="0"/>
                      </a:rPr>
                      <m:t>𝑹</m:t>
                    </m:r>
                    <m:r>
                      <a:rPr lang="pt-BR" altLang="zh-CN" sz="3200" b="1" i="1" spc="-100" dirty="0">
                        <a:solidFill>
                          <a:srgbClr val="FF0000"/>
                        </a:solidFill>
                        <a:latin typeface="Cambria Math" panose="02040503050406030204" pitchFamily="18" charset="0"/>
                        <a:cs typeface="Times New Roman" panose="02020603050405020304" pitchFamily="18" charset="0"/>
                      </a:rPr>
                      <m:t>))</m:t>
                    </m:r>
                  </m:oMath>
                </a14:m>
                <a:endParaRPr lang="zh-CN" altLang="en-US" spc="-1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03426" name="标题 1">
                <a:extLst>
                  <a:ext uri="{FF2B5EF4-FFF2-40B4-BE49-F238E27FC236}">
                    <a16:creationId xmlns:a16="http://schemas.microsoft.com/office/drawing/2014/main" id="{AC44C51D-C62F-49C1-A17B-8BCA4D09B5F8}"/>
                  </a:ext>
                </a:extLst>
              </p:cNvPr>
              <p:cNvSpPr>
                <a:spLocks noGrp="1" noRot="1" noChangeAspect="1" noMove="1" noResize="1" noEditPoints="1" noAdjustHandles="1" noChangeArrowheads="1" noChangeShapeType="1" noTextEdit="1"/>
              </p:cNvSpPr>
              <p:nvPr>
                <p:ph type="title"/>
              </p:nvPr>
            </p:nvSpPr>
            <p:spPr>
              <a:xfrm>
                <a:off x="918064" y="246991"/>
                <a:ext cx="8225936" cy="533400"/>
              </a:xfrm>
              <a:blipFill>
                <a:blip r:embed="rId2"/>
                <a:stretch>
                  <a:fillRect l="-2298" t="-33333"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451" name="内容占位符 2">
                <a:extLst>
                  <a:ext uri="{FF2B5EF4-FFF2-40B4-BE49-F238E27FC236}">
                    <a16:creationId xmlns:a16="http://schemas.microsoft.com/office/drawing/2014/main" id="{8BEF9A23-C688-430E-9626-A31E2296DD56}"/>
                  </a:ext>
                </a:extLst>
              </p:cNvPr>
              <p:cNvSpPr>
                <a:spLocks noGrp="1" noChangeArrowheads="1"/>
              </p:cNvSpPr>
              <p:nvPr>
                <p:ph idx="1"/>
              </p:nvPr>
            </p:nvSpPr>
            <p:spPr>
              <a:xfrm>
                <a:off x="4917" y="986630"/>
                <a:ext cx="9139083" cy="5322245"/>
              </a:xfrm>
            </p:spPr>
            <p:txBody>
              <a:bodyPr/>
              <a:lstStyle/>
              <a:p>
                <a:pPr marL="0" indent="0">
                  <a:lnSpc>
                    <a:spcPct val="110000"/>
                  </a:lnSpc>
                  <a:buNone/>
                </a:pPr>
                <a:r>
                  <a:rPr lang="zh-CN" altLang="en-US" dirty="0"/>
                  <a:t>证明：</a:t>
                </a:r>
                <a:r>
                  <a:rPr lang="zh-CN" altLang="en-US" b="0" dirty="0"/>
                  <a:t>由演绎定理知，只需证明</a:t>
                </a:r>
                <a14:m>
                  <m:oMath xmlns:m="http://schemas.openxmlformats.org/officeDocument/2006/math">
                    <m:r>
                      <a:rPr lang="pt-BR" altLang="zh-CN" b="1" i="1" dirty="0" smtClean="0">
                        <a:solidFill>
                          <a:srgbClr val="0070C0"/>
                        </a:solidFill>
                        <a:latin typeface="Cambria Math" panose="02040503050406030204" pitchFamily="18" charset="0"/>
                      </a:rPr>
                      <m:t>𝑷</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𝑸</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𝑹</m:t>
                    </m:r>
                    <m:r>
                      <a:rPr lang="pt-BR" altLang="zh-CN" b="1" i="1" dirty="0">
                        <a:solidFill>
                          <a:srgbClr val="0070C0"/>
                        </a:solidFill>
                        <a:latin typeface="Cambria Math" panose="02040503050406030204" pitchFamily="18" charset="0"/>
                      </a:rPr>
                      <m:t>)</m:t>
                    </m:r>
                    <m:r>
                      <a:rPr lang="en-US" altLang="zh-CN" b="1" i="0" dirty="0">
                        <a:latin typeface="Cambria Math" panose="02040503050406030204" pitchFamily="18" charset="0"/>
                      </a:rPr>
                      <m:t>⊢</m:t>
                    </m:r>
                    <m:r>
                      <a:rPr lang="pt-BR" altLang="zh-CN" b="1" i="1" dirty="0" smtClean="0">
                        <a:latin typeface="Cambria Math" panose="02040503050406030204" pitchFamily="18" charset="0"/>
                      </a:rPr>
                      <m:t>𝑸</m:t>
                    </m:r>
                    <m:r>
                      <a:rPr lang="pt-BR"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pt-BR" altLang="zh-CN" b="1" i="1" dirty="0">
                        <a:latin typeface="Cambria Math" panose="02040503050406030204" pitchFamily="18" charset="0"/>
                      </a:rPr>
                      <m:t>𝑷</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oMath>
                </a14:m>
                <a:endParaRPr lang="pt-BR" altLang="zh-CN" dirty="0"/>
              </a:p>
              <a:p>
                <a:pPr>
                  <a:lnSpc>
                    <a:spcPct val="110000"/>
                  </a:lnSpc>
                  <a:buNone/>
                </a:pPr>
                <a:r>
                  <a:rPr lang="zh-CN" altLang="en-US" b="0" dirty="0"/>
                  <a:t>同样由演绎定理知，只需证明</a:t>
                </a:r>
                <a14:m>
                  <m:oMath xmlns:m="http://schemas.openxmlformats.org/officeDocument/2006/math">
                    <m:r>
                      <a:rPr lang="pt-BR" altLang="zh-CN" b="1" i="1" dirty="0" smtClean="0">
                        <a:solidFill>
                          <a:srgbClr val="0070C0"/>
                        </a:solidFill>
                        <a:latin typeface="Cambria Math" panose="02040503050406030204" pitchFamily="18" charset="0"/>
                      </a:rPr>
                      <m:t>𝑷</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𝑸</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𝑹</m:t>
                    </m:r>
                    <m:r>
                      <a:rPr lang="pt-BR" altLang="zh-CN" b="1" i="1" dirty="0">
                        <a:solidFill>
                          <a:srgbClr val="0070C0"/>
                        </a:solidFill>
                        <a:latin typeface="Cambria Math" panose="02040503050406030204" pitchFamily="18" charset="0"/>
                      </a:rPr>
                      <m:t>), </m:t>
                    </m:r>
                    <m:r>
                      <a:rPr lang="pt-BR" altLang="zh-CN" b="1" i="1" dirty="0">
                        <a:solidFill>
                          <a:srgbClr val="0070C0"/>
                        </a:solidFill>
                        <a:latin typeface="Cambria Math" panose="02040503050406030204" pitchFamily="18" charset="0"/>
                      </a:rPr>
                      <m:t>𝑸</m:t>
                    </m:r>
                    <m:r>
                      <a:rPr lang="en-US" altLang="zh-CN" b="1" i="0" dirty="0">
                        <a:latin typeface="Cambria Math" panose="02040503050406030204" pitchFamily="18" charset="0"/>
                      </a:rPr>
                      <m:t>⊢</m:t>
                    </m:r>
                    <m:r>
                      <a:rPr lang="pt-BR" altLang="zh-CN" b="1" i="1" dirty="0" smtClean="0">
                        <a:latin typeface="Cambria Math" panose="02040503050406030204" pitchFamily="18" charset="0"/>
                      </a:rPr>
                      <m:t>𝑷</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oMath>
                </a14:m>
                <a:endParaRPr lang="pt-BR" altLang="zh-CN" i="1" dirty="0"/>
              </a:p>
              <a:p>
                <a:pPr>
                  <a:lnSpc>
                    <a:spcPct val="110000"/>
                  </a:lnSpc>
                  <a:buNone/>
                </a:pPr>
                <a:r>
                  <a:rPr lang="zh-CN" altLang="pt-BR" b="0" dirty="0"/>
                  <a:t>同</a:t>
                </a:r>
                <a:r>
                  <a:rPr lang="zh-CN" altLang="en-US" b="0" dirty="0"/>
                  <a:t>理得，只需证明</a:t>
                </a:r>
                <a14:m>
                  <m:oMath xmlns:m="http://schemas.openxmlformats.org/officeDocument/2006/math">
                    <m:r>
                      <a:rPr lang="pt-BR" altLang="zh-CN" b="1" i="1" dirty="0" smtClean="0">
                        <a:solidFill>
                          <a:srgbClr val="0070C0"/>
                        </a:solidFill>
                        <a:latin typeface="Cambria Math" panose="02040503050406030204" pitchFamily="18" charset="0"/>
                      </a:rPr>
                      <m:t>𝑷</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rPr>
                      <m:t>𝑸</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𝑹</m:t>
                    </m:r>
                    <m:r>
                      <a:rPr lang="pt-BR" altLang="zh-CN" b="1" i="1" dirty="0">
                        <a:solidFill>
                          <a:srgbClr val="0070C0"/>
                        </a:solidFill>
                        <a:latin typeface="Cambria Math" panose="02040503050406030204" pitchFamily="18" charset="0"/>
                      </a:rPr>
                      <m:t>), </m:t>
                    </m:r>
                    <m:r>
                      <a:rPr lang="pt-BR" altLang="zh-CN" b="1" i="1" dirty="0">
                        <a:solidFill>
                          <a:srgbClr val="0070C0"/>
                        </a:solidFill>
                        <a:latin typeface="Cambria Math" panose="02040503050406030204" pitchFamily="18" charset="0"/>
                      </a:rPr>
                      <m:t>𝑸</m:t>
                    </m:r>
                    <m:r>
                      <a:rPr lang="pt-BR" altLang="zh-CN" b="1" i="1" dirty="0">
                        <a:solidFill>
                          <a:srgbClr val="0070C0"/>
                        </a:solidFill>
                        <a:latin typeface="Cambria Math" panose="02040503050406030204" pitchFamily="18" charset="0"/>
                      </a:rPr>
                      <m:t>, </m:t>
                    </m:r>
                    <m:r>
                      <a:rPr lang="pt-BR" altLang="zh-CN" b="1" i="1" dirty="0">
                        <a:solidFill>
                          <a:srgbClr val="0070C0"/>
                        </a:solidFill>
                        <a:latin typeface="Cambria Math" panose="02040503050406030204" pitchFamily="18" charset="0"/>
                      </a:rPr>
                      <m:t>𝑷</m:t>
                    </m:r>
                    <m:r>
                      <a:rPr lang="en-US" altLang="zh-CN" b="1" i="0" dirty="0">
                        <a:latin typeface="Cambria Math" panose="02040503050406030204" pitchFamily="18" charset="0"/>
                      </a:rPr>
                      <m:t>⊢</m:t>
                    </m:r>
                    <m:r>
                      <a:rPr lang="pt-BR" altLang="zh-CN" b="1" i="1" dirty="0" smtClean="0">
                        <a:latin typeface="Cambria Math" panose="02040503050406030204" pitchFamily="18" charset="0"/>
                      </a:rPr>
                      <m:t>𝑹</m:t>
                    </m:r>
                  </m:oMath>
                </a14:m>
                <a:endParaRPr lang="zh-CN" altLang="zh-CN" i="1" dirty="0"/>
              </a:p>
              <a:p>
                <a:pPr marL="0" indent="0">
                  <a:lnSpc>
                    <a:spcPct val="110000"/>
                  </a:lnSpc>
                  <a:buNone/>
                </a:pPr>
                <a:r>
                  <a:rPr lang="zh-CN" altLang="en-US" dirty="0"/>
                  <a:t>                                                            </a:t>
                </a:r>
                <a:r>
                  <a:rPr lang="zh-CN" altLang="en-US" b="0" dirty="0">
                    <a:solidFill>
                      <a:srgbClr val="0070C0"/>
                    </a:solidFill>
                  </a:rPr>
                  <a:t>证据</a:t>
                </a:r>
                <a:endParaRPr lang="en-US" altLang="zh-CN" b="0"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m:t>
                    </m:r>
                    <m:r>
                      <a:rPr lang="pt-BR" altLang="zh-CN" b="1" i="1" dirty="0" smtClean="0">
                        <a:latin typeface="Cambria Math" panose="02040503050406030204" pitchFamily="18" charset="0"/>
                      </a:rPr>
                      <m:t>𝑷</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r>
                      <a:rPr lang="el-GR" altLang="zh-CN" b="1" i="0" dirty="0">
                        <a:solidFill>
                          <a:srgbClr val="0070C0"/>
                        </a:solidFill>
                        <a:latin typeface="Cambria Math" panose="02040503050406030204" pitchFamily="18" charset="0"/>
                      </a:rPr>
                      <m:t>𝚪</m:t>
                    </m:r>
                  </m:oMath>
                </a14:m>
                <a:endParaRPr lang="pt-BR" altLang="zh-CN" i="1"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𝑷</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r>
                      <a:rPr lang="el-GR" altLang="zh-CN" b="1" i="0" dirty="0">
                        <a:solidFill>
                          <a:srgbClr val="0070C0"/>
                        </a:solidFill>
                        <a:latin typeface="Cambria Math" panose="02040503050406030204" pitchFamily="18" charset="0"/>
                      </a:rPr>
                      <m:t>𝚪</m:t>
                    </m:r>
                  </m:oMath>
                </a14:m>
                <a:endParaRPr lang="zh-CN" altLang="zh-CN" i="1"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pt-BR"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pt-BR"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oMath>
                </a14:m>
                <a:endParaRPr lang="zh-CN" altLang="zh-CN"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oMath>
                </a14:m>
                <a:r>
                  <a:rPr lang="zh-CN" altLang="en-US"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𝟒</m:t>
                        </m:r>
                      </m:sub>
                    </m:sSub>
                    <m:r>
                      <a:rPr lang="en-US" altLang="zh-CN" b="1" i="1" dirty="0" smtClean="0">
                        <a:solidFill>
                          <a:srgbClr val="0070C0"/>
                        </a:solidFill>
                        <a:latin typeface="Cambria Math" panose="02040503050406030204" pitchFamily="18" charset="0"/>
                      </a:rPr>
                      <m:t>∈</m:t>
                    </m:r>
                    <m:r>
                      <a:rPr lang="el-GR" altLang="zh-CN" b="1" i="0" dirty="0">
                        <a:solidFill>
                          <a:srgbClr val="0070C0"/>
                        </a:solidFill>
                        <a:latin typeface="Cambria Math" panose="02040503050406030204" pitchFamily="18" charset="0"/>
                      </a:rPr>
                      <m:t>𝚪</m:t>
                    </m:r>
                  </m:oMath>
                </a14:m>
                <a:endParaRPr lang="zh-CN" altLang="zh-CN" i="1"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𝟓</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𝑹</m:t>
                    </m:r>
                  </m:oMath>
                </a14:m>
                <a:r>
                  <a:rPr lang="zh-CN" altLang="en-US" dirty="0"/>
                  <a:t>                                      </a:t>
                </a:r>
                <a:r>
                  <a:rPr lang="pt-BR" altLang="zh-CN" dirty="0"/>
                  <a:t> </a:t>
                </a:r>
                <a:r>
                  <a:rPr lang="zh-CN" altLang="en-US" dirty="0"/>
                  <a:t>        </a:t>
                </a:r>
                <a14:m>
                  <m:oMath xmlns:m="http://schemas.openxmlformats.org/officeDocument/2006/math">
                    <m:sSub>
                      <m:sSubPr>
                        <m:ctrlPr>
                          <a:rPr lang="en-US" altLang="zh-CN" i="1" dirty="0">
                            <a:solidFill>
                              <a:srgbClr val="0070C0"/>
                            </a:solidFill>
                            <a:latin typeface="Cambria Math" panose="02040503050406030204" pitchFamily="18" charset="0"/>
                          </a:rPr>
                        </m:ctrlPr>
                      </m:sSubPr>
                      <m:e>
                        <m:r>
                          <a:rPr lang="pt-BR" altLang="zh-CN"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r>
                      <a:rPr lang="en-US" altLang="zh-CN" b="1" i="1" dirty="0" smtClean="0">
                        <a:solidFill>
                          <a:srgbClr val="0070C0"/>
                        </a:solidFill>
                        <a:latin typeface="Cambria Math" panose="02040503050406030204" pitchFamily="18" charset="0"/>
                      </a:rPr>
                      <m:t>=</m:t>
                    </m:r>
                    <m:sSub>
                      <m:sSubPr>
                        <m:ctrlPr>
                          <a:rPr lang="en-US" altLang="zh-CN" i="1" dirty="0">
                            <a:solidFill>
                              <a:srgbClr val="0070C0"/>
                            </a:solidFill>
                            <a:latin typeface="Cambria Math" panose="02040503050406030204" pitchFamily="18" charset="0"/>
                          </a:rPr>
                        </m:ctrlPr>
                      </m:sSubPr>
                      <m:e>
                        <m:r>
                          <a:rPr lang="pt-BR" altLang="zh-CN"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𝟒</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𝟓</m:t>
                        </m:r>
                      </m:sub>
                    </m:sSub>
                  </m:oMath>
                </a14:m>
                <a:endParaRPr lang="zh-CN" altLang="zh-CN" baseline="-25000" dirty="0">
                  <a:solidFill>
                    <a:srgbClr val="0070C0"/>
                  </a:solidFill>
                </a:endParaRPr>
              </a:p>
              <a:p>
                <a:pPr marL="0" indent="0">
                  <a:lnSpc>
                    <a:spcPct val="110000"/>
                  </a:lnSpc>
                  <a:buNone/>
                </a:pPr>
                <a:r>
                  <a:rPr lang="zh-CN" altLang="zh-CN" b="0" dirty="0"/>
                  <a:t>证毕</a:t>
                </a:r>
              </a:p>
              <a:p>
                <a:pPr>
                  <a:lnSpc>
                    <a:spcPct val="110000"/>
                  </a:lnSpc>
                </a:pPr>
                <a:endParaRPr lang="zh-CN" altLang="en-US" dirty="0"/>
              </a:p>
            </p:txBody>
          </p:sp>
        </mc:Choice>
        <mc:Fallback xmlns="">
          <p:sp>
            <p:nvSpPr>
              <p:cNvPr id="104451" name="内容占位符 2">
                <a:extLst>
                  <a:ext uri="{FF2B5EF4-FFF2-40B4-BE49-F238E27FC236}">
                    <a16:creationId xmlns:a16="http://schemas.microsoft.com/office/drawing/2014/main" id="{8BEF9A23-C688-430E-9626-A31E2296DD56}"/>
                  </a:ext>
                </a:extLst>
              </p:cNvPr>
              <p:cNvSpPr>
                <a:spLocks noGrp="1" noRot="1" noChangeAspect="1" noMove="1" noResize="1" noEditPoints="1" noAdjustHandles="1" noChangeArrowheads="1" noChangeShapeType="1" noTextEdit="1"/>
              </p:cNvSpPr>
              <p:nvPr>
                <p:ph idx="1"/>
              </p:nvPr>
            </p:nvSpPr>
            <p:spPr>
              <a:xfrm>
                <a:off x="4917" y="986630"/>
                <a:ext cx="9139083" cy="5322245"/>
              </a:xfrm>
              <a:blipFill>
                <a:blip r:embed="rId3"/>
                <a:stretch>
                  <a:fillRect l="-1401" t="-1489" b="-9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6612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4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4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445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445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44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03" name="内容占位符 2">
                <a:extLst>
                  <a:ext uri="{FF2B5EF4-FFF2-40B4-BE49-F238E27FC236}">
                    <a16:creationId xmlns:a16="http://schemas.microsoft.com/office/drawing/2014/main" id="{329D2390-4A60-44EE-806E-7B380C6EFA0A}"/>
                  </a:ext>
                </a:extLst>
              </p:cNvPr>
              <p:cNvSpPr>
                <a:spLocks noGrp="1" noChangeArrowheads="1"/>
              </p:cNvSpPr>
              <p:nvPr>
                <p:ph idx="1"/>
              </p:nvPr>
            </p:nvSpPr>
            <p:spPr>
              <a:xfrm>
                <a:off x="276225" y="844551"/>
                <a:ext cx="8867775" cy="5207905"/>
              </a:xfrm>
            </p:spPr>
            <p:txBody>
              <a:bodyPr/>
              <a:lstStyle/>
              <a:p>
                <a:pPr marL="0" indent="0">
                  <a:buNone/>
                </a:pPr>
                <a:r>
                  <a:rPr lang="zh-CN" altLang="zh-CN" sz="2000" b="0" dirty="0"/>
                  <a:t>证明：</a:t>
                </a:r>
                <a:r>
                  <a:rPr lang="zh-CN" altLang="en-US" sz="2000" b="0" dirty="0"/>
                  <a:t>                                                                                                         </a:t>
                </a:r>
                <a:r>
                  <a:rPr lang="zh-CN" altLang="zh-CN" sz="2000" b="0" dirty="0">
                    <a:solidFill>
                      <a:srgbClr val="0070C0"/>
                    </a:solidFill>
                  </a:rPr>
                  <a:t>证据：</a:t>
                </a: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m:t>
                        </m:r>
                      </m:sub>
                    </m:sSub>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oMath>
                </a14:m>
                <a:r>
                  <a:rPr lang="pt-BR" altLang="zh-CN"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2</a:t>
                </a:r>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𝟐</m:t>
                        </m:r>
                      </m:sub>
                    </m:sSub>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oMath>
                </a14:m>
                <a:r>
                  <a:rPr lang="pt-BR" altLang="zh-CN"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1</a:t>
                </a:r>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𝟑</m:t>
                        </m:r>
                      </m:sub>
                    </m:sSub>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oMath>
                </a14:m>
                <a:r>
                  <a:rPr lang="pt-BR" altLang="zh-CN"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2</a:t>
                </a:r>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𝟒</m:t>
                        </m:r>
                      </m:sub>
                    </m:sSub>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oMath>
                </a14:m>
                <a:r>
                  <a:rPr lang="pt-BR" altLang="zh-CN"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m:t>
                        </m:r>
                      </m:sub>
                    </m:sSub>
                    <m:r>
                      <a:rPr lang="en-US" altLang="zh-CN" sz="2000" b="1" i="1" dirty="0">
                        <a:solidFill>
                          <a:srgbClr val="0070C0"/>
                        </a:solidFill>
                        <a:latin typeface="Cambria Math" panose="02040503050406030204" pitchFamily="18" charset="0"/>
                      </a:rPr>
                      <m:t>,</m:t>
                    </m:r>
                    <m:r>
                      <a:rPr lang="pt-BR" altLang="zh-CN" sz="2000" b="1" i="1" dirty="0">
                        <a:solidFill>
                          <a:srgbClr val="0070C0"/>
                        </a:solidFill>
                        <a:latin typeface="Cambria Math" panose="02040503050406030204" pitchFamily="18" charset="0"/>
                      </a:rPr>
                      <m:t> </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𝟐</m:t>
                        </m:r>
                      </m:sub>
                    </m:sSub>
                    <m:r>
                      <a:rPr lang="en-US" altLang="zh-CN" sz="2000" b="1" i="1" dirty="0">
                        <a:solidFill>
                          <a:srgbClr val="0070C0"/>
                        </a:solidFill>
                        <a:latin typeface="Cambria Math" panose="02040503050406030204" pitchFamily="18" charset="0"/>
                      </a:rPr>
                      <m:t>,</m:t>
                    </m:r>
                    <m:r>
                      <a:rPr lang="zh-CN" altLang="en-US" sz="2000" b="1" i="1" dirty="0">
                        <a:solidFill>
                          <a:srgbClr val="0070C0"/>
                        </a:solidFill>
                        <a:latin typeface="Cambria Math" panose="02040503050406030204" pitchFamily="18" charset="0"/>
                      </a:rPr>
                      <m:t> </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r>
                      <a:rPr lang="en-US" altLang="zh-CN" sz="2000" b="1" i="1" dirty="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𝟒</m:t>
                        </m:r>
                      </m:sub>
                    </m:sSub>
                  </m:oMath>
                </a14:m>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𝟓</m:t>
                        </m:r>
                      </m:sub>
                    </m:sSub>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oMath>
                </a14:m>
                <a:r>
                  <a:rPr lang="pt-BR" altLang="zh-CN"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2</a:t>
                </a:r>
                <a:endParaRPr lang="zh-CN" altLang="zh-CN" sz="2000" baseline="-250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𝟔</m:t>
                          </m:r>
                        </m:sub>
                      </m:sSub>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oMath>
                  </m:oMathPara>
                </a14:m>
                <a:endParaRPr lang="en-US" altLang="zh-CN" sz="2000" dirty="0">
                  <a:solidFill>
                    <a:srgbClr val="0070C0"/>
                  </a:solidFill>
                </a:endParaRPr>
              </a:p>
              <a:p>
                <a:pPr marL="0" indent="0" algn="r">
                  <a:buNone/>
                </a:pPr>
                <a14:m>
                  <m:oMathPara xmlns:m="http://schemas.openxmlformats.org/officeDocument/2006/math">
                    <m:oMathParaPr>
                      <m:jc m:val="right"/>
                    </m:oMathParaPr>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𝟓</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𝟒</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𝟔</m:t>
                          </m:r>
                        </m:sub>
                      </m:sSub>
                    </m:oMath>
                  </m:oMathPara>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𝟕</m:t>
                        </m:r>
                      </m:sub>
                    </m:sSub>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oMath>
                </a14:m>
                <a:r>
                  <a:rPr lang="pt-BR" altLang="zh-CN"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1</a:t>
                </a:r>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𝟖</m:t>
                        </m:r>
                      </m:sub>
                    </m:sSub>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oMath>
                </a14:m>
                <a:r>
                  <a:rPr lang="pt-BR" altLang="zh-CN" sz="2000" dirty="0"/>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1</a:t>
                </a:r>
                <a:endParaRPr lang="zh-CN" altLang="zh-CN" sz="2000" baseline="-25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𝟗</m:t>
                        </m:r>
                      </m:sub>
                    </m:sSub>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oMath>
                </a14:m>
                <a:r>
                  <a:rPr lang="pt-BR" altLang="zh-CN" sz="2000" dirty="0"/>
                  <a:t> </a:t>
                </a:r>
                <a:r>
                  <a:rPr lang="zh-CN" altLang="en-US"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𝟖</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𝟕</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oMath>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pt-BR"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𝟏𝟎</m:t>
                        </m:r>
                      </m:sub>
                    </m:sSub>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𝑸</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rPr>
                      <m:t>))</m:t>
                    </m:r>
                  </m:oMath>
                </a14:m>
                <a:r>
                  <a:rPr lang="pt-BR" altLang="zh-CN" sz="2000" dirty="0"/>
                  <a:t> </a:t>
                </a:r>
                <a:r>
                  <a:rPr lang="zh-CN" altLang="en-US"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𝟔</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pt-BR"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𝟏𝟎</m:t>
                        </m:r>
                      </m:sub>
                    </m:sSub>
                  </m:oMath>
                </a14:m>
                <a:endParaRPr lang="zh-CN" altLang="zh-CN" sz="2000" dirty="0">
                  <a:solidFill>
                    <a:srgbClr val="0070C0"/>
                  </a:solidFill>
                </a:endParaRPr>
              </a:p>
              <a:p>
                <a:pPr marL="0" indent="0">
                  <a:buNone/>
                </a:pPr>
                <a:r>
                  <a:rPr lang="zh-CN" altLang="zh-CN" sz="2000" b="0" dirty="0"/>
                  <a:t>证毕</a:t>
                </a:r>
              </a:p>
              <a:p>
                <a:endParaRPr lang="zh-CN" altLang="en-US" sz="2000" dirty="0"/>
              </a:p>
            </p:txBody>
          </p:sp>
        </mc:Choice>
        <mc:Fallback xmlns="">
          <p:sp>
            <p:nvSpPr>
              <p:cNvPr id="51203" name="内容占位符 2">
                <a:extLst>
                  <a:ext uri="{FF2B5EF4-FFF2-40B4-BE49-F238E27FC236}">
                    <a16:creationId xmlns:a16="http://schemas.microsoft.com/office/drawing/2014/main" id="{329D2390-4A60-44EE-806E-7B380C6EFA0A}"/>
                  </a:ext>
                </a:extLst>
              </p:cNvPr>
              <p:cNvSpPr>
                <a:spLocks noGrp="1" noRot="1" noChangeAspect="1" noMove="1" noResize="1" noEditPoints="1" noAdjustHandles="1" noChangeArrowheads="1" noChangeShapeType="1" noTextEdit="1"/>
              </p:cNvSpPr>
              <p:nvPr>
                <p:ph idx="1"/>
              </p:nvPr>
            </p:nvSpPr>
            <p:spPr>
              <a:xfrm>
                <a:off x="276225" y="844551"/>
                <a:ext cx="8867775" cy="5207905"/>
              </a:xfrm>
              <a:blipFill>
                <a:blip r:embed="rId2"/>
                <a:stretch>
                  <a:fillRect l="-687" t="-468" b="-1171"/>
                </a:stretch>
              </a:blipFill>
            </p:spPr>
            <p:txBody>
              <a:bodyPr/>
              <a:lstStyle/>
              <a:p>
                <a:r>
                  <a:rPr lang="zh-CN" altLang="en-US">
                    <a:noFill/>
                  </a:rPr>
                  <a:t> </a:t>
                </a:r>
              </a:p>
            </p:txBody>
          </p:sp>
        </mc:Fallback>
      </mc:AlternateContent>
      <p:sp>
        <p:nvSpPr>
          <p:cNvPr id="2" name="TextBox 1"/>
          <p:cNvSpPr txBox="1"/>
          <p:nvPr/>
        </p:nvSpPr>
        <p:spPr>
          <a:xfrm>
            <a:off x="276225" y="6013448"/>
            <a:ext cx="5366478"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用演绎定理</a:t>
            </a:r>
            <a:r>
              <a:rPr lang="en-US" altLang="zh-CN" sz="2400" b="1" dirty="0">
                <a:solidFill>
                  <a:srgbClr val="FF0000"/>
                </a:solidFill>
                <a:latin typeface="黑体" panose="02010609060101010101" pitchFamily="49" charset="-122"/>
                <a:ea typeface="黑体" panose="02010609060101010101" pitchFamily="49" charset="-122"/>
              </a:rPr>
              <a:t>5</a:t>
            </a:r>
            <a:r>
              <a:rPr lang="zh-CN" altLang="en-US" sz="2400" b="1" dirty="0">
                <a:solidFill>
                  <a:srgbClr val="FF0000"/>
                </a:solidFill>
                <a:latin typeface="黑体" panose="02010609060101010101" pitchFamily="49" charset="-122"/>
                <a:ea typeface="黑体" panose="02010609060101010101" pitchFamily="49" charset="-122"/>
              </a:rPr>
              <a:t>步，不用演绎定理</a:t>
            </a:r>
            <a:r>
              <a:rPr lang="en-US" altLang="zh-CN" sz="2400" b="1" dirty="0">
                <a:solidFill>
                  <a:srgbClr val="FF0000"/>
                </a:solidFill>
                <a:latin typeface="黑体" panose="02010609060101010101" pitchFamily="49" charset="-122"/>
                <a:ea typeface="黑体" panose="02010609060101010101" pitchFamily="49" charset="-122"/>
              </a:rPr>
              <a:t>10</a:t>
            </a:r>
            <a:r>
              <a:rPr lang="zh-CN" altLang="en-US" sz="2400" b="1" dirty="0">
                <a:solidFill>
                  <a:srgbClr val="FF0000"/>
                </a:solidFill>
                <a:latin typeface="黑体" panose="02010609060101010101" pitchFamily="49" charset="-122"/>
                <a:ea typeface="黑体" panose="02010609060101010101" pitchFamily="49" charset="-122"/>
              </a:rPr>
              <a:t>步！</a:t>
            </a:r>
          </a:p>
        </p:txBody>
      </p:sp>
      <mc:AlternateContent xmlns:mc="http://schemas.openxmlformats.org/markup-compatibility/2006" xmlns:a14="http://schemas.microsoft.com/office/drawing/2010/main">
        <mc:Choice Requires="a14">
          <p:sp>
            <p:nvSpPr>
              <p:cNvPr id="4" name="标题 1">
                <a:extLst>
                  <a:ext uri="{FF2B5EF4-FFF2-40B4-BE49-F238E27FC236}">
                    <a16:creationId xmlns:a16="http://schemas.microsoft.com/office/drawing/2014/main" id="{C40A815F-26EA-7F58-C2A0-46E2DE9AC8F1}"/>
                  </a:ext>
                </a:extLst>
              </p:cNvPr>
              <p:cNvSpPr>
                <a:spLocks noGrp="1" noChangeArrowheads="1"/>
              </p:cNvSpPr>
              <p:nvPr>
                <p:ph type="title"/>
              </p:nvPr>
            </p:nvSpPr>
            <p:spPr>
              <a:xfrm>
                <a:off x="918064" y="246991"/>
                <a:ext cx="8225936"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4.5.2 </a:t>
                </a:r>
                <a14:m>
                  <m:oMath xmlns:m="http://schemas.openxmlformats.org/officeDocument/2006/math">
                    <m:r>
                      <a:rPr lang="en-US" altLang="zh-CN" sz="3200" i="1" spc="-100" dirty="0">
                        <a:solidFill>
                          <a:srgbClr val="FF0000"/>
                        </a:solidFill>
                        <a:latin typeface="Cambria Math" panose="02040503050406030204" pitchFamily="18" charset="0"/>
                      </a:rPr>
                      <m:t>⊢</m:t>
                    </m:r>
                    <m:r>
                      <a:rPr lang="pt-BR" altLang="zh-CN" sz="3200" b="1" i="1" spc="-100" dirty="0" smtClean="0">
                        <a:solidFill>
                          <a:srgbClr val="FF0000"/>
                        </a:solidFill>
                        <a:latin typeface="Cambria Math" panose="02040503050406030204" pitchFamily="18" charset="0"/>
                        <a:cs typeface="Times New Roman" panose="02020603050405020304" pitchFamily="18" charset="0"/>
                      </a:rPr>
                      <m:t>(</m:t>
                    </m:r>
                    <m:r>
                      <a:rPr lang="pt-BR" altLang="zh-CN" sz="3200" b="1" i="1" spc="-100" dirty="0" smtClean="0">
                        <a:solidFill>
                          <a:srgbClr val="FF0000"/>
                        </a:solidFill>
                        <a:latin typeface="Cambria Math" panose="02040503050406030204" pitchFamily="18" charset="0"/>
                        <a:cs typeface="Times New Roman" panose="02020603050405020304" pitchFamily="18" charset="0"/>
                      </a:rPr>
                      <m:t>𝑷</m:t>
                    </m:r>
                    <m:r>
                      <a:rPr lang="pt-BR" altLang="zh-CN" sz="3200" b="1" i="1" spc="-100"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spc="-100" dirty="0">
                        <a:solidFill>
                          <a:srgbClr val="FF0000"/>
                        </a:solidFill>
                        <a:latin typeface="Cambria Math" panose="02040503050406030204" pitchFamily="18" charset="0"/>
                        <a:cs typeface="Times New Roman" panose="02020603050405020304" pitchFamily="18" charset="0"/>
                      </a:rPr>
                      <m:t>(</m:t>
                    </m:r>
                    <m:r>
                      <a:rPr lang="pt-BR" altLang="zh-CN" sz="3200" b="1" i="1" spc="-100" dirty="0">
                        <a:latin typeface="Cambria Math" panose="02040503050406030204" pitchFamily="18" charset="0"/>
                        <a:cs typeface="Times New Roman" panose="02020603050405020304" pitchFamily="18" charset="0"/>
                      </a:rPr>
                      <m:t>𝑸</m:t>
                    </m:r>
                    <m:r>
                      <a:rPr lang="pt-BR" altLang="zh-CN" sz="3200" b="1" i="1" spc="-100"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spc="-100" dirty="0">
                        <a:latin typeface="Cambria Math" panose="02040503050406030204" pitchFamily="18" charset="0"/>
                        <a:cs typeface="Times New Roman" panose="02020603050405020304" pitchFamily="18" charset="0"/>
                      </a:rPr>
                      <m:t>𝑹</m:t>
                    </m:r>
                    <m:r>
                      <a:rPr lang="pt-BR" altLang="zh-CN" sz="3200" b="1" i="1" spc="-100" dirty="0">
                        <a:solidFill>
                          <a:srgbClr val="FF0000"/>
                        </a:solidFill>
                        <a:latin typeface="Cambria Math" panose="02040503050406030204" pitchFamily="18" charset="0"/>
                        <a:cs typeface="Times New Roman" panose="02020603050405020304" pitchFamily="18" charset="0"/>
                      </a:rPr>
                      <m:t>))</m:t>
                    </m:r>
                    <m:r>
                      <a:rPr lang="pt-BR" altLang="zh-CN" sz="3200" b="1" i="1" spc="-100"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pt-BR" altLang="zh-CN" sz="3200" b="1" i="1" spc="-100" dirty="0">
                        <a:solidFill>
                          <a:srgbClr val="FF0000"/>
                        </a:solidFill>
                        <a:latin typeface="Cambria Math" panose="02040503050406030204" pitchFamily="18" charset="0"/>
                        <a:cs typeface="Times New Roman" panose="02020603050405020304" pitchFamily="18" charset="0"/>
                      </a:rPr>
                      <m:t>(</m:t>
                    </m:r>
                    <m:r>
                      <a:rPr lang="pt-BR" altLang="zh-CN" sz="3200" b="1" i="1" spc="-100" dirty="0">
                        <a:latin typeface="Cambria Math" panose="02040503050406030204" pitchFamily="18" charset="0"/>
                        <a:cs typeface="Times New Roman" panose="02020603050405020304" pitchFamily="18" charset="0"/>
                      </a:rPr>
                      <m:t>𝑸</m:t>
                    </m:r>
                    <m:r>
                      <a:rPr lang="pt-BR" altLang="zh-CN" sz="3200" b="1" i="1" spc="-100"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spc="-100" dirty="0">
                        <a:solidFill>
                          <a:srgbClr val="FF0000"/>
                        </a:solidFill>
                        <a:latin typeface="Cambria Math" panose="02040503050406030204" pitchFamily="18" charset="0"/>
                        <a:cs typeface="Times New Roman" panose="02020603050405020304" pitchFamily="18" charset="0"/>
                      </a:rPr>
                      <m:t>(</m:t>
                    </m:r>
                    <m:r>
                      <a:rPr lang="pt-BR" altLang="zh-CN" sz="3200" b="1" i="1" spc="-100" dirty="0">
                        <a:latin typeface="Cambria Math" panose="02040503050406030204" pitchFamily="18" charset="0"/>
                        <a:cs typeface="Times New Roman" panose="02020603050405020304" pitchFamily="18" charset="0"/>
                      </a:rPr>
                      <m:t>𝑷</m:t>
                    </m:r>
                    <m:r>
                      <a:rPr lang="pt-BR" altLang="zh-CN" sz="3200" b="1" i="1" spc="-100"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3200" b="1" i="1" spc="-100" dirty="0">
                        <a:latin typeface="Cambria Math" panose="02040503050406030204" pitchFamily="18" charset="0"/>
                        <a:cs typeface="Times New Roman" panose="02020603050405020304" pitchFamily="18" charset="0"/>
                      </a:rPr>
                      <m:t>𝑹</m:t>
                    </m:r>
                    <m:r>
                      <a:rPr lang="pt-BR" altLang="zh-CN" sz="3200" b="1" i="1" spc="-100" dirty="0">
                        <a:solidFill>
                          <a:srgbClr val="FF0000"/>
                        </a:solidFill>
                        <a:latin typeface="Cambria Math" panose="02040503050406030204" pitchFamily="18" charset="0"/>
                        <a:cs typeface="Times New Roman" panose="02020603050405020304" pitchFamily="18" charset="0"/>
                      </a:rPr>
                      <m:t>))</m:t>
                    </m:r>
                  </m:oMath>
                </a14:m>
                <a:endParaRPr lang="zh-CN" altLang="en-US" spc="-1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 name="标题 1">
                <a:extLst>
                  <a:ext uri="{FF2B5EF4-FFF2-40B4-BE49-F238E27FC236}">
                    <a16:creationId xmlns:a16="http://schemas.microsoft.com/office/drawing/2014/main" id="{C40A815F-26EA-7F58-C2A0-46E2DE9AC8F1}"/>
                  </a:ext>
                </a:extLst>
              </p:cNvPr>
              <p:cNvSpPr>
                <a:spLocks noGrp="1" noRot="1" noChangeAspect="1" noMove="1" noResize="1" noEditPoints="1" noAdjustHandles="1" noChangeArrowheads="1" noChangeShapeType="1" noTextEdit="1"/>
              </p:cNvSpPr>
              <p:nvPr>
                <p:ph type="title"/>
              </p:nvPr>
            </p:nvSpPr>
            <p:spPr>
              <a:xfrm>
                <a:off x="918064" y="246991"/>
                <a:ext cx="8225936" cy="533400"/>
              </a:xfrm>
              <a:blipFill>
                <a:blip r:embed="rId3"/>
                <a:stretch>
                  <a:fillRect l="-2298" t="-33333" b="-540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33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3258F7B-C620-782D-ADDC-23906D75EA24}"/>
                  </a:ext>
                </a:extLst>
              </p:cNvPr>
              <p:cNvSpPr>
                <a:spLocks noGrp="1"/>
              </p:cNvSpPr>
              <p:nvPr>
                <p:ph type="title"/>
              </p:nvPr>
            </p:nvSpPr>
            <p:spPr>
              <a:xfrm>
                <a:off x="871045" y="195263"/>
                <a:ext cx="7752255" cy="533400"/>
              </a:xfrm>
            </p:spPr>
            <p:txBody>
              <a:bodyPr/>
              <a:lstStyle/>
              <a:p>
                <a:r>
                  <a:rPr lang="zh-CN" altLang="en-US" dirty="0">
                    <a:latin typeface="Times New Roman" panose="02020603050405020304" pitchFamily="18" charset="0"/>
                    <a:cs typeface="Times New Roman" panose="02020603050405020304" pitchFamily="18" charset="0"/>
                  </a:rPr>
                  <a:t>定理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𝑸</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𝑹</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𝑸</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𝑹</m:t>
                    </m:r>
                  </m:oMath>
                </a14:m>
                <a:endParaRPr lang="zh-CN" altLang="en-US" dirty="0"/>
              </a:p>
            </p:txBody>
          </p:sp>
        </mc:Choice>
        <mc:Fallback xmlns="">
          <p:sp>
            <p:nvSpPr>
              <p:cNvPr id="2" name="标题 1">
                <a:extLst>
                  <a:ext uri="{FF2B5EF4-FFF2-40B4-BE49-F238E27FC236}">
                    <a16:creationId xmlns:a16="http://schemas.microsoft.com/office/drawing/2014/main" id="{73258F7B-C620-782D-ADDC-23906D75EA24}"/>
                  </a:ext>
                </a:extLst>
              </p:cNvPr>
              <p:cNvSpPr>
                <a:spLocks noGrp="1" noRot="1" noChangeAspect="1" noMove="1" noResize="1" noEditPoints="1" noAdjustHandles="1" noChangeArrowheads="1" noChangeShapeType="1" noTextEdit="1"/>
              </p:cNvSpPr>
              <p:nvPr>
                <p:ph type="title"/>
              </p:nvPr>
            </p:nvSpPr>
            <p:spPr>
              <a:xfrm>
                <a:off x="871045" y="195263"/>
                <a:ext cx="7752255" cy="533400"/>
              </a:xfrm>
              <a:blipFill>
                <a:blip r:embed="rId2"/>
                <a:stretch>
                  <a:fillRect l="-2437" t="-31818" b="-47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92A11A1-CA8F-D765-7A62-2862D800796E}"/>
                  </a:ext>
                </a:extLst>
              </p:cNvPr>
              <p:cNvSpPr>
                <a:spLocks noGrp="1"/>
              </p:cNvSpPr>
              <p:nvPr>
                <p:ph idx="1"/>
              </p:nvPr>
            </p:nvSpPr>
            <p:spPr/>
            <p:txBody>
              <a:bodyPr/>
              <a:lstStyle/>
              <a:p>
                <a:pPr marL="0" indent="0">
                  <a:lnSpc>
                    <a:spcPct val="110000"/>
                  </a:lnSpc>
                  <a:buNone/>
                </a:pPr>
                <a:r>
                  <a:rPr lang="zh-CN" altLang="en-US" dirty="0"/>
                  <a:t>证明：</a:t>
                </a:r>
                <a:r>
                  <a:rPr lang="zh-CN" altLang="en-US" b="0" dirty="0"/>
                  <a:t>由演绎定理知，只需证明</a:t>
                </a:r>
                <a14:m>
                  <m:oMath xmlns:m="http://schemas.openxmlformats.org/officeDocument/2006/math">
                    <m:r>
                      <a:rPr lang="en-US" altLang="zh-CN" b="1" i="1" dirty="0" smtClean="0">
                        <a:solidFill>
                          <a:schemeClr val="tx1"/>
                        </a:solidFill>
                        <a:latin typeface="Cambria Math" panose="02040503050406030204" pitchFamily="18" charset="0"/>
                      </a:rPr>
                      <m:t>𝑸</m:t>
                    </m:r>
                    <m:r>
                      <a:rPr lang="en-US" altLang="zh-CN" b="1" i="0" dirty="0">
                        <a:latin typeface="Cambria Math" panose="02040503050406030204" pitchFamily="18" charset="0"/>
                      </a:rPr>
                      <m:t>⊢</m:t>
                    </m:r>
                    <m:r>
                      <a:rPr lang="en-US" altLang="zh-CN" b="1" i="1" dirty="0" smtClean="0">
                        <a:latin typeface="Cambria Math" panose="02040503050406030204" pitchFamily="18" charset="0"/>
                      </a:rPr>
                      <m:t>𝑹</m:t>
                    </m:r>
                    <m:r>
                      <a:rPr lang="pt-BR"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oMath>
                </a14:m>
                <a:endParaRPr lang="pt-BR" altLang="zh-CN" dirty="0"/>
              </a:p>
              <a:p>
                <a:pPr>
                  <a:lnSpc>
                    <a:spcPct val="110000"/>
                  </a:lnSpc>
                  <a:buNone/>
                </a:pPr>
                <a:r>
                  <a:rPr lang="zh-CN" altLang="en-US" b="0" dirty="0"/>
                  <a:t>同样由演绎定理知，只需证明</a:t>
                </a:r>
                <a14:m>
                  <m:oMath xmlns:m="http://schemas.openxmlformats.org/officeDocument/2006/math">
                    <m:r>
                      <a:rPr lang="en-US" altLang="zh-CN" b="1" i="0" dirty="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pt-BR" altLang="zh-CN" b="1" i="1" dirty="0">
                            <a:latin typeface="Cambria Math" panose="02040503050406030204" pitchFamily="18" charset="0"/>
                          </a:rPr>
                          <m:t>𝑹</m:t>
                        </m:r>
                      </m:e>
                    </m:d>
                    <m:r>
                      <a:rPr lang="en-US" altLang="zh-CN" b="1" i="1" dirty="0" smtClean="0">
                        <a:latin typeface="Cambria Math" panose="02040503050406030204" pitchFamily="18" charset="0"/>
                      </a:rPr>
                      <m:t>)</m:t>
                    </m:r>
                  </m:oMath>
                </a14:m>
                <a:endParaRPr lang="pt-BR" altLang="zh-CN" i="1" dirty="0"/>
              </a:p>
              <a:p>
                <a:pPr marL="0" indent="0">
                  <a:buNone/>
                </a:pPr>
                <a:r>
                  <a:rPr lang="zh-CN" altLang="en-US" b="0" dirty="0"/>
                  <a:t>由于</a:t>
                </a:r>
                <a14:m>
                  <m:oMath xmlns:m="http://schemas.openxmlformats.org/officeDocument/2006/math">
                    <m:r>
                      <a:rPr lang="en-US" altLang="zh-CN" b="1" i="0"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𝑹</m:t>
                    </m:r>
                    <m:r>
                      <a:rPr lang="en-US" altLang="zh-CN" b="1" i="1" dirty="0" smtClean="0">
                        <a:latin typeface="Cambria Math" panose="02040503050406030204" pitchFamily="18" charset="0"/>
                      </a:rPr>
                      <m:t>→</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m:t>
                        </m:r>
                        <m:r>
                          <a:rPr lang="pt-BR" altLang="zh-CN" b="1" i="1" dirty="0">
                            <a:latin typeface="Cambria Math" panose="02040503050406030204" pitchFamily="18" charset="0"/>
                          </a:rPr>
                          <m:t>𝑹</m:t>
                        </m:r>
                      </m:e>
                    </m:d>
                    <m:r>
                      <a:rPr lang="en-US" altLang="zh-CN" b="1" i="1" dirty="0" smtClean="0">
                        <a:latin typeface="Cambria Math" panose="02040503050406030204" pitchFamily="18" charset="0"/>
                      </a:rPr>
                      <m:t>)</m:t>
                    </m:r>
                  </m:oMath>
                </a14:m>
                <a:r>
                  <a:rPr lang="zh-CN" altLang="en-US" b="0" dirty="0"/>
                  <a:t>是已证定理，证毕</a:t>
                </a:r>
              </a:p>
            </p:txBody>
          </p:sp>
        </mc:Choice>
        <mc:Fallback xmlns="">
          <p:sp>
            <p:nvSpPr>
              <p:cNvPr id="3" name="内容占位符 2">
                <a:extLst>
                  <a:ext uri="{FF2B5EF4-FFF2-40B4-BE49-F238E27FC236}">
                    <a16:creationId xmlns:a16="http://schemas.microsoft.com/office/drawing/2014/main" id="{E92A11A1-CA8F-D765-7A62-2862D800796E}"/>
                  </a:ext>
                </a:extLst>
              </p:cNvPr>
              <p:cNvSpPr>
                <a:spLocks noGrp="1" noRot="1" noChangeAspect="1" noMove="1" noResize="1" noEditPoints="1" noAdjustHandles="1" noChangeArrowheads="1" noChangeShapeType="1" noTextEdit="1"/>
              </p:cNvSpPr>
              <p:nvPr>
                <p:ph idx="1"/>
              </p:nvPr>
            </p:nvSpPr>
            <p:spPr>
              <a:blipFill>
                <a:blip r:embed="rId3"/>
                <a:stretch>
                  <a:fillRect l="-1419" t="-1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08022"/>
      </p:ext>
    </p:extLst>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4450" name="标题 1">
                <a:extLst>
                  <a:ext uri="{FF2B5EF4-FFF2-40B4-BE49-F238E27FC236}">
                    <a16:creationId xmlns:a16="http://schemas.microsoft.com/office/drawing/2014/main" id="{7628A172-86F3-4047-A2DC-F8CED698A825}"/>
                  </a:ext>
                </a:extLst>
              </p:cNvPr>
              <p:cNvSpPr>
                <a:spLocks noGrp="1" noChangeArrowheads="1"/>
              </p:cNvSpPr>
              <p:nvPr>
                <p:ph type="title"/>
              </p:nvPr>
            </p:nvSpPr>
            <p:spPr>
              <a:xfrm>
                <a:off x="847725" y="241413"/>
                <a:ext cx="8296275"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4.5.38 </a:t>
                </a:r>
                <a14:m>
                  <m:oMath xmlns:m="http://schemas.openxmlformats.org/officeDocument/2006/math">
                    <m:r>
                      <a:rPr lang="en-US" altLang="zh-CN" sz="2800" i="1" dirty="0" smtClean="0">
                        <a:latin typeface="Cambria Math" panose="02040503050406030204" pitchFamily="18" charset="0"/>
                      </a:rPr>
                      <m:t>⊢</m:t>
                    </m:r>
                    <m:r>
                      <a:rPr lang="pt-BR" altLang="zh-CN" sz="2800" b="1" i="1" dirty="0" smtClean="0">
                        <a:latin typeface="Cambria Math" panose="02040503050406030204" pitchFamily="18" charset="0"/>
                        <a:cs typeface="Times New Roman" panose="02020603050405020304" pitchFamily="18" charset="0"/>
                      </a:rPr>
                      <m:t>(</m:t>
                    </m:r>
                    <m:r>
                      <a:rPr lang="pt-BR" altLang="zh-CN" sz="2800" b="1" i="1" dirty="0" smtClean="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𝑸</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𝑹</m:t>
                    </m:r>
                    <m:r>
                      <a:rPr lang="pt-BR" altLang="zh-CN" sz="2800" b="1" i="1" dirty="0">
                        <a:latin typeface="Cambria Math" panose="02040503050406030204" pitchFamily="18" charset="0"/>
                        <a:cs typeface="Times New Roman" panose="02020603050405020304" pitchFamily="18" charset="0"/>
                      </a:rPr>
                      <m:t>) →(</m:t>
                    </m:r>
                    <m:r>
                      <a:rPr lang="pt-BR" altLang="zh-CN" sz="2800" b="1" i="1" dirty="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𝑸</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𝑹</m:t>
                    </m:r>
                    <m:r>
                      <a:rPr lang="pt-BR" altLang="zh-CN" sz="2800" b="1" i="1" dirty="0">
                        <a:latin typeface="Cambria Math" panose="02040503050406030204" pitchFamily="18" charset="0"/>
                        <a:cs typeface="Times New Roman" panose="02020603050405020304" pitchFamily="18" charset="0"/>
                      </a:rPr>
                      <m:t>)</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04450" name="标题 1">
                <a:extLst>
                  <a:ext uri="{FF2B5EF4-FFF2-40B4-BE49-F238E27FC236}">
                    <a16:creationId xmlns:a16="http://schemas.microsoft.com/office/drawing/2014/main" id="{7628A172-86F3-4047-A2DC-F8CED698A825}"/>
                  </a:ext>
                </a:extLst>
              </p:cNvPr>
              <p:cNvSpPr>
                <a:spLocks noGrp="1" noRot="1" noChangeAspect="1" noMove="1" noResize="1" noEditPoints="1" noAdjustHandles="1" noChangeArrowheads="1" noChangeShapeType="1" noTextEdit="1"/>
              </p:cNvSpPr>
              <p:nvPr>
                <p:ph type="title"/>
              </p:nvPr>
            </p:nvSpPr>
            <p:spPr>
              <a:xfrm>
                <a:off x="847725" y="241413"/>
                <a:ext cx="8296275" cy="533400"/>
              </a:xfrm>
              <a:blipFill>
                <a:blip r:embed="rId3"/>
                <a:stretch>
                  <a:fillRect l="-2204" t="-33333"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75" name="内容占位符 2">
                <a:extLst>
                  <a:ext uri="{FF2B5EF4-FFF2-40B4-BE49-F238E27FC236}">
                    <a16:creationId xmlns:a16="http://schemas.microsoft.com/office/drawing/2014/main" id="{4212A90B-2DD9-4A11-8265-9C3A9CE8625A}"/>
                  </a:ext>
                </a:extLst>
              </p:cNvPr>
              <p:cNvSpPr>
                <a:spLocks noGrp="1" noChangeArrowheads="1"/>
              </p:cNvSpPr>
              <p:nvPr>
                <p:ph idx="1"/>
              </p:nvPr>
            </p:nvSpPr>
            <p:spPr>
              <a:xfrm>
                <a:off x="276225" y="946149"/>
                <a:ext cx="8589963" cy="5802993"/>
              </a:xfrm>
              <a:solidFill>
                <a:schemeClr val="bg1"/>
              </a:solidFill>
            </p:spPr>
            <p:txBody>
              <a:bodyPr/>
              <a:lstStyle/>
              <a:p>
                <a:pPr marL="0" indent="0">
                  <a:lnSpc>
                    <a:spcPct val="110000"/>
                  </a:lnSpc>
                  <a:buNone/>
                </a:pPr>
                <a:r>
                  <a:rPr lang="zh-CN" altLang="zh-CN" b="0" dirty="0"/>
                  <a:t>根据演绎定理，证明</a:t>
                </a:r>
                <a14:m>
                  <m:oMath xmlns:m="http://schemas.openxmlformats.org/officeDocument/2006/math">
                    <m:d>
                      <m:dPr>
                        <m:ctrlPr>
                          <a:rPr lang="pt-BR" altLang="zh-CN" b="1" i="1" dirty="0" smtClean="0">
                            <a:latin typeface="Cambria Math" panose="02040503050406030204" pitchFamily="18" charset="0"/>
                          </a:rPr>
                        </m:ctrlPr>
                      </m:dPr>
                      <m:e>
                        <m:r>
                          <a:rPr lang="pt-BR" altLang="zh-CN" b="1" i="1" dirty="0" smtClean="0">
                            <a:latin typeface="Cambria Math" panose="02040503050406030204" pitchFamily="18" charset="0"/>
                          </a:rPr>
                          <m:t>𝑷</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𝑸</m:t>
                        </m:r>
                      </m:e>
                    </m:d>
                    <m:r>
                      <a:rPr lang="pt-BR" altLang="zh-CN" b="1" i="1" dirty="0">
                        <a:latin typeface="Cambria Math" panose="02040503050406030204" pitchFamily="18" charset="0"/>
                        <a:sym typeface="Symbol" panose="05050102010706020507" pitchFamily="18" charset="2"/>
                      </a:rPr>
                      <m:t>∧</m:t>
                    </m:r>
                    <m:d>
                      <m:dPr>
                        <m:ctrlPr>
                          <a:rPr lang="pt-BR" altLang="zh-CN" b="1" i="1" dirty="0">
                            <a:latin typeface="Cambria Math" panose="02040503050406030204" pitchFamily="18" charset="0"/>
                          </a:rPr>
                        </m:ctrlPr>
                      </m:dPr>
                      <m:e>
                        <m:r>
                          <a:rPr lang="pt-BR" altLang="zh-CN" b="1" i="1" dirty="0">
                            <a:latin typeface="Cambria Math" panose="02040503050406030204" pitchFamily="18" charset="0"/>
                          </a:rPr>
                          <m:t>𝑷</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e>
                    </m:d>
                    <m:r>
                      <a:rPr lang="en-US" altLang="zh-CN" b="1" i="1" dirty="0" smtClean="0">
                        <a:latin typeface="Cambria Math" panose="02040503050406030204" pitchFamily="18" charset="0"/>
                      </a:rPr>
                      <m:t>,</m:t>
                    </m:r>
                    <m:r>
                      <a:rPr lang="pt-BR" altLang="zh-CN" b="1" i="1" dirty="0">
                        <a:latin typeface="Cambria Math" panose="02040503050406030204" pitchFamily="18" charset="0"/>
                      </a:rPr>
                      <m:t>𝑷</m:t>
                    </m:r>
                    <m:r>
                      <a:rPr lang="en-US" altLang="zh-CN" b="1" i="1" dirty="0">
                        <a:latin typeface="Cambria Math" panose="02040503050406030204" pitchFamily="18" charset="0"/>
                      </a:rPr>
                      <m:t>⊢</m:t>
                    </m:r>
                    <m:r>
                      <a:rPr lang="pt-BR" altLang="zh-CN" b="1" i="1" dirty="0" smtClean="0">
                        <a:latin typeface="Cambria Math" panose="02040503050406030204" pitchFamily="18" charset="0"/>
                      </a:rPr>
                      <m:t>𝑸</m:t>
                    </m:r>
                    <m:r>
                      <a:rPr lang="pt-BR"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𝑹</m:t>
                    </m:r>
                  </m:oMath>
                </a14:m>
                <a:endParaRPr lang="zh-CN" altLang="zh-CN" i="1" dirty="0"/>
              </a:p>
              <a:p>
                <a:pPr marL="0" indent="0">
                  <a:lnSpc>
                    <a:spcPct val="110000"/>
                  </a:lnSpc>
                  <a:buNone/>
                </a:pPr>
                <a:r>
                  <a:rPr lang="zh-CN" altLang="zh-CN" b="0" dirty="0"/>
                  <a:t>证明：</a:t>
                </a:r>
                <a:r>
                  <a:rPr lang="en-US" altLang="zh-CN" b="0" dirty="0"/>
                  <a:t>                                                         </a:t>
                </a:r>
                <a:r>
                  <a:rPr lang="zh-CN" altLang="zh-CN" b="0" dirty="0">
                    <a:solidFill>
                      <a:srgbClr val="0070C0"/>
                    </a:solidFill>
                  </a:rPr>
                  <a:t>证据：</a:t>
                </a: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𝟏</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r>
                      <a:rPr lang="zh-CN" altLang="zh-CN" b="1" i="0" dirty="0">
                        <a:solidFill>
                          <a:srgbClr val="0070C0"/>
                        </a:solidFill>
                        <a:latin typeface="Cambria Math" panose="02040503050406030204" pitchFamily="18" charset="0"/>
                      </a:rPr>
                      <m:t>𝚪</m:t>
                    </m:r>
                  </m:oMath>
                </a14:m>
                <a:endParaRPr lang="zh-CN" altLang="zh-CN" i="1"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𝟐</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oMath>
                </a14:m>
                <a:r>
                  <a:rPr lang="en-US" altLang="zh-CN" dirty="0"/>
                  <a:t>      </a:t>
                </a:r>
                <a14:m>
                  <m:oMath xmlns:m="http://schemas.openxmlformats.org/officeDocument/2006/math">
                    <m:r>
                      <a:rPr lang="zh-CN" altLang="en-US" b="1" i="1" dirty="0" smtClean="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𝑸</m:t>
                    </m:r>
                  </m:oMath>
                </a14:m>
                <a:endParaRPr lang="zh-CN" altLang="zh-CN" i="1"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𝟑</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oMath>
                </a14:m>
                <a:r>
                  <a:rPr lang="en-US" altLang="zh-CN" dirty="0"/>
                  <a:t>      </a:t>
                </a:r>
                <a14:m>
                  <m:oMath xmlns:m="http://schemas.openxmlformats.org/officeDocument/2006/math">
                    <m:r>
                      <a:rPr lang="zh-CN" altLang="en-US" b="1" i="1" dirty="0" smtClean="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𝑸</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r>
                      <a:rPr lang="en-US" altLang="zh-CN" b="1" i="1" dirty="0">
                        <a:solidFill>
                          <a:srgbClr val="0070C0"/>
                        </a:solidFill>
                        <a:latin typeface="Cambria Math" panose="02040503050406030204" pitchFamily="18" charset="0"/>
                        <a:sym typeface="Symbol" panose="05050102010706020507" pitchFamily="18" charset="2"/>
                      </a:rPr>
                      <m:t>→</m:t>
                    </m:r>
                    <m:r>
                      <a:rPr lang="en-US" altLang="zh-CN" b="1" i="1" dirty="0">
                        <a:solidFill>
                          <a:srgbClr val="0070C0"/>
                        </a:solidFill>
                        <a:latin typeface="Cambria Math" panose="02040503050406030204" pitchFamily="18" charset="0"/>
                      </a:rPr>
                      <m:t>𝑹</m:t>
                    </m:r>
                  </m:oMath>
                </a14:m>
                <a:endParaRPr lang="zh-CN" altLang="zh-CN" i="1"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𝟒</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𝟐</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𝟒</m:t>
                        </m:r>
                      </m:sub>
                    </m:sSub>
                  </m:oMath>
                </a14:m>
                <a:endParaRPr lang="zh-CN" altLang="zh-CN"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𝟓</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𝑷</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𝟓</m:t>
                        </m:r>
                      </m:sub>
                    </m:sSub>
                    <m:r>
                      <a:rPr lang="en-US" altLang="zh-CN" b="1" i="1" dirty="0" smtClean="0">
                        <a:solidFill>
                          <a:srgbClr val="0070C0"/>
                        </a:solidFill>
                        <a:latin typeface="Cambria Math" panose="02040503050406030204" pitchFamily="18" charset="0"/>
                      </a:rPr>
                      <m:t>∈</m:t>
                    </m:r>
                    <m:r>
                      <a:rPr lang="zh-CN" altLang="zh-CN" b="1" i="0" dirty="0">
                        <a:solidFill>
                          <a:srgbClr val="0070C0"/>
                        </a:solidFill>
                        <a:latin typeface="Cambria Math" panose="02040503050406030204" pitchFamily="18" charset="0"/>
                      </a:rPr>
                      <m:t>𝚪</m:t>
                    </m:r>
                  </m:oMath>
                </a14:m>
                <a:endParaRPr lang="zh-CN" altLang="zh-CN" i="1"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𝟔</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𝟒</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𝟓</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𝟔</m:t>
                        </m:r>
                      </m:sub>
                    </m:sSub>
                  </m:oMath>
                </a14:m>
                <a:endParaRPr lang="zh-CN" altLang="zh-CN"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𝟕</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𝟑</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𝟏</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𝟕</m:t>
                        </m:r>
                      </m:sub>
                    </m:sSub>
                  </m:oMath>
                </a14:m>
                <a:endParaRPr lang="zh-CN" altLang="zh-CN"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𝟖</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𝑹</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𝟕</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𝟓</m:t>
                        </m:r>
                      </m:sub>
                    </m:sSub>
                    <m:r>
                      <a:rPr lang="en-US" altLang="zh-CN" b="1" i="1" dirty="0" smtClean="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𝟖</m:t>
                        </m:r>
                      </m:sub>
                    </m:sSub>
                  </m:oMath>
                </a14:m>
                <a:endParaRPr lang="zh-CN" altLang="zh-CN" dirty="0">
                  <a:solidFill>
                    <a:srgbClr val="0070C0"/>
                  </a:solidFill>
                </a:endParaRPr>
              </a:p>
              <a:p>
                <a:pPr marL="0" indent="0">
                  <a:lnSpc>
                    <a:spcPct val="110000"/>
                  </a:lnSpc>
                  <a:buNone/>
                </a:pP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𝟗</m:t>
                        </m:r>
                      </m:sub>
                    </m:sSub>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oMath>
                </a14:m>
                <a:r>
                  <a:rPr lang="en-US" altLang="zh-CN" dirty="0"/>
                  <a:t>                                             </a:t>
                </a:r>
                <a14:m>
                  <m:oMath xmlns:m="http://schemas.openxmlformats.org/officeDocument/2006/math">
                    <m:sSub>
                      <m:sSubPr>
                        <m:ctrlPr>
                          <a:rPr lang="en-US" altLang="zh-CN" b="1" i="1" dirty="0" smtClean="0">
                            <a:solidFill>
                              <a:srgbClr val="0070C0"/>
                            </a:solidFill>
                            <a:latin typeface="Cambria Math" panose="02040503050406030204" pitchFamily="18" charset="0"/>
                          </a:rPr>
                        </m:ctrlPr>
                      </m:sSubPr>
                      <m:e>
                        <m:r>
                          <a:rPr lang="en-US" altLang="zh-CN" b="1" i="1" dirty="0" smtClean="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𝟔</m:t>
                        </m:r>
                      </m:sub>
                    </m:sSub>
                    <m:r>
                      <a:rPr lang="en-US" altLang="zh-CN" b="1" i="1" dirty="0">
                        <a:solidFill>
                          <a:srgbClr val="0070C0"/>
                        </a:solidFill>
                        <a:latin typeface="Cambria Math" panose="02040503050406030204" pitchFamily="18" charset="0"/>
                      </a:rPr>
                      <m:t>, </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𝟖</m:t>
                        </m:r>
                      </m:sub>
                    </m:sSub>
                    <m:r>
                      <a:rPr lang="zh-CN" altLang="en-US" b="1" i="1" dirty="0">
                        <a:solidFill>
                          <a:srgbClr val="0070C0"/>
                        </a:solidFill>
                        <a:latin typeface="Cambria Math" panose="02040503050406030204" pitchFamily="18" charset="0"/>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𝟔</m:t>
                        </m:r>
                      </m:sub>
                    </m:sSub>
                    <m:r>
                      <a:rPr lang="en-US" altLang="zh-CN" b="1" i="1" dirty="0">
                        <a:solidFill>
                          <a:srgbClr val="0070C0"/>
                        </a:solidFill>
                        <a:latin typeface="Cambria Math" panose="02040503050406030204" pitchFamily="18" charset="0"/>
                        <a:sym typeface="Symbol" panose="05050102010706020507" pitchFamily="18" charset="2"/>
                      </a:rPr>
                      <m:t>∧</m:t>
                    </m:r>
                    <m:sSub>
                      <m:sSubPr>
                        <m:ctrlPr>
                          <a:rPr lang="en-US" altLang="zh-CN" b="1" i="1" dirty="0" smtClean="0">
                            <a:solidFill>
                              <a:srgbClr val="0070C0"/>
                            </a:solidFill>
                            <a:latin typeface="Cambria Math" panose="02040503050406030204" pitchFamily="18" charset="0"/>
                          </a:rPr>
                        </m:ctrlPr>
                      </m:sSubPr>
                      <m:e>
                        <m:r>
                          <a:rPr lang="en-US" altLang="zh-CN" b="1" i="1" dirty="0">
                            <a:solidFill>
                              <a:srgbClr val="0070C0"/>
                            </a:solidFill>
                            <a:latin typeface="Cambria Math" panose="02040503050406030204" pitchFamily="18" charset="0"/>
                          </a:rPr>
                          <m:t>𝑨</m:t>
                        </m:r>
                      </m:e>
                      <m:sub>
                        <m:r>
                          <a:rPr lang="en-US" altLang="zh-CN" b="1" i="1" dirty="0" smtClean="0">
                            <a:solidFill>
                              <a:srgbClr val="0070C0"/>
                            </a:solidFill>
                            <a:latin typeface="Cambria Math" panose="02040503050406030204" pitchFamily="18" charset="0"/>
                          </a:rPr>
                          <m:t>𝟖</m:t>
                        </m:r>
                      </m:sub>
                    </m:sSub>
                  </m:oMath>
                </a14:m>
                <a:endParaRPr lang="zh-CN" altLang="zh-CN" baseline="-25000" dirty="0">
                  <a:solidFill>
                    <a:srgbClr val="0070C0"/>
                  </a:solidFill>
                </a:endParaRPr>
              </a:p>
              <a:p>
                <a:pPr marL="0" indent="0">
                  <a:lnSpc>
                    <a:spcPct val="110000"/>
                  </a:lnSpc>
                  <a:buNone/>
                </a:pPr>
                <a:r>
                  <a:rPr lang="zh-CN" altLang="zh-CN" b="0" dirty="0"/>
                  <a:t>证毕</a:t>
                </a:r>
              </a:p>
              <a:p>
                <a:pPr>
                  <a:lnSpc>
                    <a:spcPct val="110000"/>
                  </a:lnSpc>
                </a:pPr>
                <a:endParaRPr lang="zh-CN" altLang="en-US" sz="2400" dirty="0"/>
              </a:p>
            </p:txBody>
          </p:sp>
        </mc:Choice>
        <mc:Fallback xmlns="">
          <p:sp>
            <p:nvSpPr>
              <p:cNvPr id="105475" name="内容占位符 2">
                <a:extLst>
                  <a:ext uri="{FF2B5EF4-FFF2-40B4-BE49-F238E27FC236}">
                    <a16:creationId xmlns:a16="http://schemas.microsoft.com/office/drawing/2014/main" id="{4212A90B-2DD9-4A11-8265-9C3A9CE8625A}"/>
                  </a:ext>
                </a:extLst>
              </p:cNvPr>
              <p:cNvSpPr>
                <a:spLocks noGrp="1" noRot="1" noChangeAspect="1" noMove="1" noResize="1" noEditPoints="1" noAdjustHandles="1" noChangeArrowheads="1" noChangeShapeType="1" noTextEdit="1"/>
              </p:cNvSpPr>
              <p:nvPr>
                <p:ph idx="1"/>
              </p:nvPr>
            </p:nvSpPr>
            <p:spPr>
              <a:xfrm>
                <a:off x="276225" y="946149"/>
                <a:ext cx="8589963" cy="5802993"/>
              </a:xfrm>
              <a:blipFill>
                <a:blip r:embed="rId4"/>
                <a:stretch>
                  <a:fillRect l="-1419" t="-1261" b="-6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8033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4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4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4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4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54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54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547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4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C9947-0A68-7E48-89F0-CE4DAF663DE0}"/>
              </a:ext>
            </a:extLst>
          </p:cNvPr>
          <p:cNvSpPr>
            <a:spLocks noGrp="1"/>
          </p:cNvSpPr>
          <p:nvPr>
            <p:ph type="title"/>
          </p:nvPr>
        </p:nvSpPr>
        <p:spPr/>
        <p:txBody>
          <a:bodyPr/>
          <a:lstStyle/>
          <a:p>
            <a:r>
              <a:rPr kumimoji="1" lang="zh-CN" altLang="en-US" dirty="0"/>
              <a:t>主要内容</a:t>
            </a:r>
          </a:p>
        </p:txBody>
      </p:sp>
      <p:sp>
        <p:nvSpPr>
          <p:cNvPr id="3" name="内容占位符 2">
            <a:extLst>
              <a:ext uri="{FF2B5EF4-FFF2-40B4-BE49-F238E27FC236}">
                <a16:creationId xmlns:a16="http://schemas.microsoft.com/office/drawing/2014/main" id="{DEE5AA16-E06E-EC48-ABFC-DD3183334D1B}"/>
              </a:ext>
            </a:extLst>
          </p:cNvPr>
          <p:cNvSpPr>
            <a:spLocks noGrp="1"/>
          </p:cNvSpPr>
          <p:nvPr>
            <p:ph idx="1"/>
          </p:nvPr>
        </p:nvSpPr>
        <p:spPr/>
        <p:txBody>
          <a:bodyPr/>
          <a:lstStyle/>
          <a:p>
            <a:r>
              <a:rPr kumimoji="1" lang="zh-CN" altLang="en-US" sz="3200" b="0" dirty="0"/>
              <a:t>命题逻辑公理系统</a:t>
            </a:r>
            <a:endParaRPr kumimoji="1" lang="en-US" altLang="zh-CN" sz="3200" b="0" dirty="0"/>
          </a:p>
          <a:p>
            <a:pPr lvl="1"/>
            <a:r>
              <a:rPr kumimoji="1" lang="zh-CN" altLang="en-US" sz="2800" b="0" dirty="0"/>
              <a:t>公理系统</a:t>
            </a:r>
            <a:endParaRPr kumimoji="1" lang="en-US" altLang="zh-CN" sz="2800" b="0" dirty="0"/>
          </a:p>
          <a:p>
            <a:pPr lvl="1"/>
            <a:r>
              <a:rPr kumimoji="1" lang="zh-CN" altLang="en-US" sz="2800" b="0" dirty="0"/>
              <a:t>形式推演</a:t>
            </a:r>
            <a:endParaRPr kumimoji="1" lang="en-US" altLang="zh-CN" sz="2800" b="0" dirty="0"/>
          </a:p>
          <a:p>
            <a:pPr lvl="1"/>
            <a:r>
              <a:rPr kumimoji="1" lang="zh-CN" altLang="en-US" sz="2800" b="0" dirty="0"/>
              <a:t>演绎定理</a:t>
            </a:r>
            <a:endParaRPr kumimoji="1" lang="en-US" altLang="zh-CN" sz="2800" b="0" dirty="0"/>
          </a:p>
        </p:txBody>
      </p:sp>
    </p:spTree>
    <p:extLst>
      <p:ext uri="{BB962C8B-B14F-4D97-AF65-F5344CB8AC3E}">
        <p14:creationId xmlns:p14="http://schemas.microsoft.com/office/powerpoint/2010/main" val="277050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4450" name="标题 1">
                <a:extLst>
                  <a:ext uri="{FF2B5EF4-FFF2-40B4-BE49-F238E27FC236}">
                    <a16:creationId xmlns:a16="http://schemas.microsoft.com/office/drawing/2014/main" id="{7628A172-86F3-4047-A2DC-F8CED698A825}"/>
                  </a:ext>
                </a:extLst>
              </p:cNvPr>
              <p:cNvSpPr>
                <a:spLocks noGrp="1" noChangeArrowheads="1"/>
              </p:cNvSpPr>
              <p:nvPr>
                <p:ph type="title"/>
              </p:nvPr>
            </p:nvSpPr>
            <p:spPr>
              <a:xfrm>
                <a:off x="847725" y="241413"/>
                <a:ext cx="8296275"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4.5.38 </a:t>
                </a:r>
                <a14:m>
                  <m:oMath xmlns:m="http://schemas.openxmlformats.org/officeDocument/2006/math">
                    <m:r>
                      <a:rPr lang="en-US" altLang="zh-CN" sz="2800" i="1" dirty="0" smtClean="0">
                        <a:latin typeface="Cambria Math" panose="02040503050406030204" pitchFamily="18" charset="0"/>
                      </a:rPr>
                      <m:t>⊢</m:t>
                    </m:r>
                    <m:r>
                      <a:rPr lang="pt-BR" altLang="zh-CN" sz="2800" b="1" i="1" dirty="0" smtClean="0">
                        <a:latin typeface="Cambria Math" panose="02040503050406030204" pitchFamily="18" charset="0"/>
                        <a:cs typeface="Times New Roman" panose="02020603050405020304" pitchFamily="18" charset="0"/>
                      </a:rPr>
                      <m:t>(</m:t>
                    </m:r>
                    <m:r>
                      <a:rPr lang="pt-BR" altLang="zh-CN" sz="2800" b="1" i="1" dirty="0" smtClean="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𝑸</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𝑹</m:t>
                    </m:r>
                    <m:r>
                      <a:rPr lang="pt-BR" altLang="zh-CN" sz="2800" b="1" i="1" dirty="0">
                        <a:latin typeface="Cambria Math" panose="02040503050406030204" pitchFamily="18" charset="0"/>
                        <a:cs typeface="Times New Roman" panose="02020603050405020304" pitchFamily="18" charset="0"/>
                      </a:rPr>
                      <m:t>) →(</m:t>
                    </m:r>
                    <m:r>
                      <a:rPr lang="pt-BR" altLang="zh-CN" sz="2800" b="1" i="1" dirty="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𝑸</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𝑹</m:t>
                    </m:r>
                    <m:r>
                      <a:rPr lang="pt-BR" altLang="zh-CN" sz="2800" b="1" i="1" dirty="0">
                        <a:latin typeface="Cambria Math" panose="02040503050406030204" pitchFamily="18" charset="0"/>
                        <a:cs typeface="Times New Roman" panose="02020603050405020304" pitchFamily="18" charset="0"/>
                      </a:rPr>
                      <m:t>)</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04450" name="标题 1">
                <a:extLst>
                  <a:ext uri="{FF2B5EF4-FFF2-40B4-BE49-F238E27FC236}">
                    <a16:creationId xmlns:a16="http://schemas.microsoft.com/office/drawing/2014/main" id="{7628A172-86F3-4047-A2DC-F8CED698A825}"/>
                  </a:ext>
                </a:extLst>
              </p:cNvPr>
              <p:cNvSpPr>
                <a:spLocks noGrp="1" noRot="1" noChangeAspect="1" noMove="1" noResize="1" noEditPoints="1" noAdjustHandles="1" noChangeArrowheads="1" noChangeShapeType="1" noTextEdit="1"/>
              </p:cNvSpPr>
              <p:nvPr>
                <p:ph type="title"/>
              </p:nvPr>
            </p:nvSpPr>
            <p:spPr>
              <a:xfrm>
                <a:off x="847725" y="241413"/>
                <a:ext cx="8296275" cy="533400"/>
              </a:xfrm>
              <a:blipFill>
                <a:blip r:embed="rId3"/>
                <a:stretch>
                  <a:fillRect l="-2204" t="-33333" b="-540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75" name="内容占位符 2">
                <a:extLst>
                  <a:ext uri="{FF2B5EF4-FFF2-40B4-BE49-F238E27FC236}">
                    <a16:creationId xmlns:a16="http://schemas.microsoft.com/office/drawing/2014/main" id="{4212A90B-2DD9-4A11-8265-9C3A9CE8625A}"/>
                  </a:ext>
                </a:extLst>
              </p:cNvPr>
              <p:cNvSpPr>
                <a:spLocks noGrp="1" noChangeArrowheads="1"/>
              </p:cNvSpPr>
              <p:nvPr>
                <p:ph idx="1"/>
              </p:nvPr>
            </p:nvSpPr>
            <p:spPr>
              <a:xfrm>
                <a:off x="276225" y="946149"/>
                <a:ext cx="8589963" cy="5802993"/>
              </a:xfrm>
              <a:solidFill>
                <a:schemeClr val="bg1"/>
              </a:solidFill>
            </p:spPr>
            <p:txBody>
              <a:bodyPr/>
              <a:lstStyle/>
              <a:p>
                <a:pPr marL="0" indent="0">
                  <a:lnSpc>
                    <a:spcPct val="110000"/>
                  </a:lnSpc>
                  <a:buNone/>
                </a:pPr>
                <a:r>
                  <a:rPr lang="zh-CN" altLang="zh-CN" sz="2400" b="0" dirty="0"/>
                  <a:t>根据演绎定理，证明</a:t>
                </a:r>
                <a14:m>
                  <m:oMath xmlns:m="http://schemas.openxmlformats.org/officeDocument/2006/math">
                    <m:d>
                      <m:dPr>
                        <m:ctrlPr>
                          <a:rPr lang="pt-BR" altLang="zh-CN" sz="2400" b="1" i="1" dirty="0" smtClean="0">
                            <a:latin typeface="Cambria Math" panose="02040503050406030204" pitchFamily="18" charset="0"/>
                          </a:rPr>
                        </m:ctrlPr>
                      </m:dPr>
                      <m:e>
                        <m:r>
                          <a:rPr lang="pt-BR" altLang="zh-CN" sz="2400" b="1" i="1" dirty="0" smtClean="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e>
                    </m:d>
                    <m:r>
                      <a:rPr lang="pt-BR" altLang="zh-CN" sz="2400" b="1" i="1" dirty="0">
                        <a:latin typeface="Cambria Math" panose="02040503050406030204" pitchFamily="18" charset="0"/>
                        <a:sym typeface="Symbol" panose="05050102010706020507" pitchFamily="18" charset="2"/>
                      </a:rPr>
                      <m:t>∧</m:t>
                    </m:r>
                    <m:d>
                      <m:dPr>
                        <m:ctrlPr>
                          <a:rPr lang="pt-BR" altLang="zh-CN" sz="2400" b="1" i="1" dirty="0">
                            <a:latin typeface="Cambria Math" panose="02040503050406030204" pitchFamily="18" charset="0"/>
                          </a:rPr>
                        </m:ctrlPr>
                      </m:dPr>
                      <m:e>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e>
                    </m:d>
                    <m:r>
                      <a:rPr lang="en-US" altLang="zh-CN" sz="2400" b="1" i="1" dirty="0" smtClean="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rPr>
                      <m:t>⊢</m:t>
                    </m:r>
                    <m:r>
                      <a:rPr lang="pt-BR" altLang="zh-CN" sz="2400" b="1" i="1" dirty="0" smtClean="0">
                        <a:latin typeface="Cambria Math" panose="02040503050406030204" pitchFamily="18" charset="0"/>
                      </a:rPr>
                      <m:t>𝑸</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oMath>
                </a14:m>
                <a:endParaRPr lang="zh-CN" altLang="zh-CN" sz="2400" i="1" dirty="0"/>
              </a:p>
              <a:p>
                <a:pPr marL="0" indent="0">
                  <a:lnSpc>
                    <a:spcPct val="110000"/>
                  </a:lnSpc>
                  <a:buNone/>
                </a:pPr>
                <a:r>
                  <a:rPr lang="zh-CN" altLang="zh-CN" sz="2400" b="0" dirty="0"/>
                  <a:t>证明：</a:t>
                </a:r>
                <a:r>
                  <a:rPr lang="en-US" altLang="zh-CN" sz="2400" b="0" dirty="0"/>
                  <a:t>                                                          </a:t>
                </a:r>
                <a:r>
                  <a:rPr lang="zh-CN" altLang="zh-CN" sz="2400" b="0" dirty="0">
                    <a:solidFill>
                      <a:srgbClr val="0070C0"/>
                    </a:solidFill>
                  </a:rPr>
                  <a:t>证据：</a:t>
                </a: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m:t>
                    </m:r>
                    <m:r>
                      <a:rPr lang="zh-CN" altLang="zh-CN" sz="2400" b="1" i="0" dirty="0">
                        <a:solidFill>
                          <a:srgbClr val="0070C0"/>
                        </a:solidFill>
                        <a:latin typeface="Cambria Math" panose="02040503050406030204" pitchFamily="18" charset="0"/>
                      </a:rPr>
                      <m:t>𝚪</m:t>
                    </m:r>
                  </m:oMath>
                </a14:m>
                <a:endParaRPr lang="zh-CN" altLang="zh-CN" sz="2400" i="1"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𝟐</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oMath>
                </a14:m>
                <a:r>
                  <a:rPr lang="en-US" altLang="zh-CN" sz="2400" dirty="0"/>
                  <a:t>        </a:t>
                </a:r>
                <a14:m>
                  <m:oMath xmlns:m="http://schemas.openxmlformats.org/officeDocument/2006/math">
                    <m:r>
                      <a:rPr lang="zh-CN" altLang="en-US" sz="2400" b="1" i="1" dirty="0" smtClean="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𝑸</m:t>
                    </m:r>
                  </m:oMath>
                </a14:m>
                <a:endParaRPr lang="zh-CN" altLang="zh-CN" sz="2400" i="1"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en-US" altLang="zh-CN" sz="2400" b="1" i="1" dirty="0">
                        <a:latin typeface="Cambria Math" panose="02040503050406030204" pitchFamily="18" charset="0"/>
                      </a:rPr>
                      <m:t>)</m:t>
                    </m:r>
                  </m:oMath>
                </a14:m>
                <a:r>
                  <a:rPr lang="en-US" altLang="zh-CN" sz="2400" dirty="0"/>
                  <a:t>        </a:t>
                </a:r>
                <a14:m>
                  <m:oMath xmlns:m="http://schemas.openxmlformats.org/officeDocument/2006/math">
                    <m:r>
                      <a:rPr lang="zh-CN" altLang="en-US" sz="2400" b="1" i="1" dirty="0" smtClean="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𝑹</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𝑹</m:t>
                    </m:r>
                  </m:oMath>
                </a14:m>
                <a:endParaRPr lang="zh-CN" altLang="zh-CN" sz="2400" i="1"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𝑸</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oMath>
                </a14:m>
                <a:endParaRPr lang="zh-CN"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smtClean="0">
                        <a:solidFill>
                          <a:srgbClr val="0070C0"/>
                        </a:solidFill>
                        <a:latin typeface="Cambria Math" panose="02040503050406030204" pitchFamily="18" charset="0"/>
                      </a:rPr>
                      <m:t>∈</m:t>
                    </m:r>
                    <m:r>
                      <a:rPr lang="zh-CN" altLang="zh-CN" sz="2400" b="1" i="0" dirty="0">
                        <a:solidFill>
                          <a:srgbClr val="0070C0"/>
                        </a:solidFill>
                        <a:latin typeface="Cambria Math" panose="02040503050406030204" pitchFamily="18" charset="0"/>
                      </a:rPr>
                      <m:t>𝚪</m:t>
                    </m:r>
                  </m:oMath>
                </a14:m>
                <a:endParaRPr lang="zh-CN" altLang="zh-CN" sz="2400" i="1"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𝟒</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oMath>
                </a14:m>
                <a:endParaRPr lang="zh-CN"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𝟑</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𝟏</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oMath>
                </a14:m>
                <a:endParaRPr lang="zh-CN"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𝟖</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𝑹</m:t>
                    </m:r>
                  </m:oMath>
                </a14:m>
                <a:r>
                  <a:rPr lang="en-US"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𝟕</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oMath>
                </a14:m>
                <a:endParaRPr lang="en-US" altLang="zh-CN" sz="2400" dirty="0">
                  <a:solidFill>
                    <a:srgbClr val="0070C0"/>
                  </a:solidFill>
                  <a:sym typeface="Symbol" panose="05050102010706020507" pitchFamily="18" charset="2"/>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𝟗</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𝑸</m:t>
                    </m:r>
                    <m:r>
                      <a:rPr lang="en-US"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oMath>
                </a14:m>
                <a:r>
                  <a:rPr lang="en-US" altLang="zh-CN" sz="2400" dirty="0"/>
                  <a:t>                                                 </a:t>
                </a:r>
                <a:r>
                  <a:rPr lang="en-US" altLang="zh-CN" sz="2400" dirty="0">
                    <a:solidFill>
                      <a:srgbClr val="0070C0"/>
                    </a:solidFill>
                  </a:rPr>
                  <a:t>  </a:t>
                </a:r>
                <a14:m>
                  <m:oMath xmlns:m="http://schemas.openxmlformats.org/officeDocument/2006/math">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i="1" dirty="0">
                        <a:solidFill>
                          <a:srgbClr val="0070C0"/>
                        </a:solidFill>
                        <a:latin typeface="Cambria Math" panose="02040503050406030204" pitchFamily="18" charset="0"/>
                      </a:rPr>
                      <m:t>,</m:t>
                    </m:r>
                    <m:r>
                      <a:rPr lang="zh-CN" altLang="en-US" sz="2400" i="1" dirty="0">
                        <a:solidFill>
                          <a:srgbClr val="0070C0"/>
                        </a:solidFill>
                        <a:latin typeface="Cambria Math" panose="02040503050406030204" pitchFamily="18" charset="0"/>
                      </a:rPr>
                      <m:t> </m:t>
                    </m:r>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r>
                      <a:rPr lang="en-US" altLang="zh-CN" sz="2400" b="1" i="1" dirty="0" smtClean="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𝟖</m:t>
                        </m:r>
                      </m:sub>
                    </m:sSub>
                  </m:oMath>
                </a14:m>
                <a:endParaRPr lang="zh-CN" altLang="zh-CN" sz="2400" baseline="-25000" dirty="0">
                  <a:solidFill>
                    <a:srgbClr val="0070C0"/>
                  </a:solidFill>
                </a:endParaRPr>
              </a:p>
              <a:p>
                <a:pPr marL="0" indent="0">
                  <a:lnSpc>
                    <a:spcPct val="110000"/>
                  </a:lnSpc>
                  <a:buNone/>
                </a:pPr>
                <a:r>
                  <a:rPr lang="zh-CN" altLang="zh-CN" sz="2400" b="0" dirty="0"/>
                  <a:t>证毕</a:t>
                </a:r>
              </a:p>
              <a:p>
                <a:pPr>
                  <a:lnSpc>
                    <a:spcPct val="110000"/>
                  </a:lnSpc>
                </a:pPr>
                <a:endParaRPr lang="zh-CN" altLang="en-US" sz="2400" dirty="0"/>
              </a:p>
            </p:txBody>
          </p:sp>
        </mc:Choice>
        <mc:Fallback xmlns="">
          <p:sp>
            <p:nvSpPr>
              <p:cNvPr id="105475" name="内容占位符 2">
                <a:extLst>
                  <a:ext uri="{FF2B5EF4-FFF2-40B4-BE49-F238E27FC236}">
                    <a16:creationId xmlns:a16="http://schemas.microsoft.com/office/drawing/2014/main" id="{4212A90B-2DD9-4A11-8265-9C3A9CE8625A}"/>
                  </a:ext>
                </a:extLst>
              </p:cNvPr>
              <p:cNvSpPr>
                <a:spLocks noGrp="1" noRot="1" noChangeAspect="1" noMove="1" noResize="1" noEditPoints="1" noAdjustHandles="1" noChangeArrowheads="1" noChangeShapeType="1" noTextEdit="1"/>
              </p:cNvSpPr>
              <p:nvPr>
                <p:ph idx="1"/>
              </p:nvPr>
            </p:nvSpPr>
            <p:spPr>
              <a:xfrm>
                <a:off x="276225" y="946149"/>
                <a:ext cx="8589963" cy="5802993"/>
              </a:xfrm>
              <a:blipFill>
                <a:blip r:embed="rId4"/>
                <a:stretch>
                  <a:fillRect l="-1065" t="-10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2218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4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4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4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4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54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54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547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4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5475" name="内容占位符 2">
                <a:extLst>
                  <a:ext uri="{FF2B5EF4-FFF2-40B4-BE49-F238E27FC236}">
                    <a16:creationId xmlns:a16="http://schemas.microsoft.com/office/drawing/2014/main" id="{4212A90B-2DD9-4A11-8265-9C3A9CE8625A}"/>
                  </a:ext>
                </a:extLst>
              </p:cNvPr>
              <p:cNvSpPr>
                <a:spLocks noGrp="1" noChangeArrowheads="1"/>
              </p:cNvSpPr>
              <p:nvPr>
                <p:ph idx="1"/>
              </p:nvPr>
            </p:nvSpPr>
            <p:spPr>
              <a:xfrm>
                <a:off x="-25224" y="946149"/>
                <a:ext cx="9209419" cy="5822345"/>
              </a:xfrm>
              <a:solidFill>
                <a:schemeClr val="bg1"/>
              </a:solidFill>
            </p:spPr>
            <p:txBody>
              <a:bodyPr/>
              <a:lstStyle/>
              <a:p>
                <a:pPr marL="0" indent="0">
                  <a:lnSpc>
                    <a:spcPct val="110000"/>
                  </a:lnSpc>
                  <a:buNone/>
                </a:pPr>
                <a:r>
                  <a:rPr lang="zh-CN" altLang="zh-CN" sz="2400" b="0" dirty="0"/>
                  <a:t>证明：</a:t>
                </a:r>
                <a:r>
                  <a:rPr lang="en-US" altLang="zh-CN" sz="2400" b="0" dirty="0"/>
                  <a:t>                                                                               </a:t>
                </a:r>
                <a:r>
                  <a:rPr lang="zh-CN" altLang="zh-CN" sz="2400" b="0" dirty="0">
                    <a:solidFill>
                      <a:srgbClr val="0070C0"/>
                    </a:solidFill>
                  </a:rPr>
                  <a:t>证据：</a:t>
                </a:r>
              </a:p>
              <a:p>
                <a:pPr marL="0" indent="0">
                  <a:buNone/>
                </a:pPr>
                <a14:m>
                  <m:oMath xmlns:m="http://schemas.openxmlformats.org/officeDocument/2006/math">
                    <m:sSub>
                      <m:sSubPr>
                        <m:ctrlPr>
                          <a:rPr lang="en-US" altLang="zh-CN" sz="2000" b="1" i="1" dirty="0" smtClean="0">
                            <a:solidFill>
                              <a:schemeClr val="tx1"/>
                            </a:solidFill>
                            <a:latin typeface="Cambria Math" panose="02040503050406030204" pitchFamily="18" charset="0"/>
                          </a:rPr>
                        </m:ctrlPr>
                      </m:sSubPr>
                      <m:e>
                        <m:r>
                          <a:rPr lang="en-US" altLang="zh-CN" sz="2000" b="1" i="1" dirty="0" smtClean="0">
                            <a:solidFill>
                              <a:schemeClr val="tx1"/>
                            </a:solidFill>
                            <a:latin typeface="Cambria Math" panose="02040503050406030204" pitchFamily="18" charset="0"/>
                          </a:rPr>
                          <m:t>𝑨</m:t>
                        </m:r>
                      </m:e>
                      <m:sub>
                        <m:r>
                          <a:rPr lang="en-US" altLang="zh-CN" sz="2000" b="1" i="1" dirty="0" smtClean="0">
                            <a:solidFill>
                              <a:schemeClr val="tx1"/>
                            </a:solidFill>
                            <a:latin typeface="Cambria Math" panose="02040503050406030204" pitchFamily="18" charset="0"/>
                          </a:rPr>
                          <m:t>𝟏</m:t>
                        </m:r>
                      </m:sub>
                    </m:sSub>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𝑸</m:t>
                    </m:r>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𝑹</m:t>
                    </m:r>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𝑸</m:t>
                    </m:r>
                    <m:r>
                      <a:rPr lang="en-US" altLang="zh-CN" sz="2000" b="1" i="1" dirty="0">
                        <a:solidFill>
                          <a:schemeClr val="tx1"/>
                        </a:solidFill>
                        <a:latin typeface="Cambria Math" panose="02040503050406030204" pitchFamily="18" charset="0"/>
                      </a:rPr>
                      <m:t>)</m:t>
                    </m:r>
                  </m:oMath>
                </a14:m>
                <a:r>
                  <a:rPr lang="en-US" altLang="zh-CN" sz="2000" dirty="0">
                    <a:solidFill>
                      <a:schemeClr val="tx1"/>
                    </a:solidFill>
                  </a:rPr>
                  <a:t>                                               </a:t>
                </a:r>
                <a14:m>
                  <m:oMath xmlns:m="http://schemas.openxmlformats.org/officeDocument/2006/math">
                    <m:r>
                      <a:rPr lang="zh-CN" altLang="en-US"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oMath>
                </a14:m>
                <a:endParaRPr lang="zh-CN" altLang="zh-CN" sz="2000" i="1"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𝟐</m:t>
                        </m:r>
                      </m:sub>
                    </m:sSub>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𝑸</m:t>
                    </m:r>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𝑹</m:t>
                    </m:r>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𝑹</m:t>
                    </m:r>
                    <m:r>
                      <a:rPr lang="en-US" altLang="zh-CN" sz="2000" b="1" i="1" dirty="0">
                        <a:solidFill>
                          <a:schemeClr val="tx1"/>
                        </a:solidFill>
                        <a:latin typeface="Cambria Math" panose="02040503050406030204" pitchFamily="18" charset="0"/>
                      </a:rPr>
                      <m:t>)</m:t>
                    </m:r>
                  </m:oMath>
                </a14:m>
                <a:r>
                  <a:rPr lang="en-US" altLang="zh-CN" sz="2000" dirty="0">
                    <a:solidFill>
                      <a:schemeClr val="tx1"/>
                    </a:solidFill>
                  </a:rPr>
                  <a:t>                                               </a:t>
                </a:r>
                <a14:m>
                  <m:oMath xmlns:m="http://schemas.openxmlformats.org/officeDocument/2006/math">
                    <m:r>
                      <a:rPr lang="zh-CN" altLang="en-US"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oMath>
                </a14:m>
                <a:endParaRPr lang="zh-CN" altLang="zh-CN" sz="2000" i="1" dirty="0">
                  <a:solidFill>
                    <a:srgbClr val="0070C0"/>
                  </a:solidFill>
                </a:endParaRPr>
              </a:p>
              <a:p>
                <a:pPr marL="0" indent="0">
                  <a:spcBef>
                    <a:spcPct val="0"/>
                  </a:spcBef>
                  <a:spcAft>
                    <a:spcPct val="0"/>
                  </a:spcAft>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𝟑</m:t>
                        </m:r>
                      </m:sub>
                    </m:sSub>
                    <m:r>
                      <a:rPr lang="en-US"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𝑹</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𝑹</m:t>
                    </m:r>
                    <m:r>
                      <a:rPr lang="pt-BR" altLang="zh-CN" sz="2000" b="1" i="1" dirty="0">
                        <a:solidFill>
                          <a:schemeClr val="tx1"/>
                        </a:solidFill>
                        <a:latin typeface="Cambria Math" panose="02040503050406030204" pitchFamily="18" charset="0"/>
                      </a:rPr>
                      <m:t>))</m:t>
                    </m:r>
                  </m:oMath>
                </a14:m>
                <a:r>
                  <a:rPr lang="pt-BR" altLang="zh-CN" sz="2000" dirty="0">
                    <a:solidFill>
                      <a:schemeClr val="tx1"/>
                    </a:solidFill>
                  </a:rPr>
                  <a:t> </a:t>
                </a:r>
                <a:r>
                  <a:rPr lang="en-US" altLang="zh-CN" sz="2000" dirty="0">
                    <a:solidFill>
                      <a:schemeClr val="tx1"/>
                    </a:solidFill>
                  </a:rPr>
                  <a:t>                                                             </a:t>
                </a:r>
                <a14:m>
                  <m:oMath xmlns:m="http://schemas.openxmlformats.org/officeDocument/2006/math">
                    <m:r>
                      <a:rPr lang="en-US" altLang="zh-CN" sz="2000" b="0" i="1" dirty="0" smtClean="0">
                        <a:solidFill>
                          <a:srgbClr val="0070C0"/>
                        </a:solidFill>
                        <a:latin typeface="Cambria Math" panose="02040503050406030204" pitchFamily="18" charset="0"/>
                      </a:rPr>
                      <m:t>⊢</m:t>
                    </m:r>
                    <m:r>
                      <a:rPr lang="pt-BR" altLang="zh-CN" sz="2000" b="1" i="1" dirty="0" smtClean="0">
                        <a:solidFill>
                          <a:srgbClr val="0070C0"/>
                        </a:solidFill>
                        <a:latin typeface="Cambria Math" panose="02040503050406030204" pitchFamily="18" charset="0"/>
                      </a:rPr>
                      <m:t>𝑷</m:t>
                    </m:r>
                    <m:r>
                      <a:rPr lang="pt-BR" altLang="zh-CN" sz="2000" b="1" i="1" dirty="0">
                        <a:solidFill>
                          <a:srgbClr val="0070C0"/>
                        </a:solidFill>
                        <a:latin typeface="Cambria Math" panose="02040503050406030204" pitchFamily="18" charset="0"/>
                        <a:sym typeface="Symbol" panose="05050102010706020507" pitchFamily="18" charset="2"/>
                      </a:rPr>
                      <m:t>→</m:t>
                    </m:r>
                    <m:r>
                      <a:rPr lang="pt-BR" altLang="zh-CN" sz="2000" b="1" i="1" dirty="0">
                        <a:solidFill>
                          <a:srgbClr val="0070C0"/>
                        </a:solidFill>
                        <a:latin typeface="Cambria Math" panose="02040503050406030204" pitchFamily="18" charset="0"/>
                      </a:rPr>
                      <m:t>(</m:t>
                    </m:r>
                    <m:r>
                      <a:rPr lang="pt-BR" altLang="zh-CN" sz="2000" b="1" i="1" dirty="0">
                        <a:solidFill>
                          <a:srgbClr val="0070C0"/>
                        </a:solidFill>
                        <a:latin typeface="Cambria Math" panose="02040503050406030204" pitchFamily="18" charset="0"/>
                      </a:rPr>
                      <m:t>𝑸</m:t>
                    </m:r>
                    <m:r>
                      <a:rPr lang="pt-BR" altLang="zh-CN" sz="2000" b="1" i="1" dirty="0">
                        <a:solidFill>
                          <a:srgbClr val="0070C0"/>
                        </a:solidFill>
                        <a:latin typeface="Cambria Math" panose="02040503050406030204" pitchFamily="18" charset="0"/>
                        <a:sym typeface="Symbol" panose="05050102010706020507" pitchFamily="18" charset="2"/>
                      </a:rPr>
                      <m:t>→</m:t>
                    </m:r>
                    <m:r>
                      <a:rPr lang="pt-BR" altLang="zh-CN" sz="2000" b="1" i="1" dirty="0">
                        <a:solidFill>
                          <a:srgbClr val="0070C0"/>
                        </a:solidFill>
                        <a:latin typeface="Cambria Math" panose="02040503050406030204" pitchFamily="18" charset="0"/>
                      </a:rPr>
                      <m:t>(</m:t>
                    </m:r>
                    <m:r>
                      <a:rPr lang="pt-BR" altLang="zh-CN" sz="2000" b="1" i="1" dirty="0">
                        <a:solidFill>
                          <a:srgbClr val="0070C0"/>
                        </a:solidFill>
                        <a:latin typeface="Cambria Math" panose="02040503050406030204" pitchFamily="18" charset="0"/>
                      </a:rPr>
                      <m:t>𝑷</m:t>
                    </m:r>
                    <m:r>
                      <a:rPr lang="pt-BR" altLang="zh-CN" sz="2000" b="1" i="1" dirty="0">
                        <a:solidFill>
                          <a:srgbClr val="0070C0"/>
                        </a:solidFill>
                        <a:latin typeface="Cambria Math" panose="02040503050406030204" pitchFamily="18" charset="0"/>
                        <a:sym typeface="Symbol" panose="05050102010706020507" pitchFamily="18" charset="2"/>
                      </a:rPr>
                      <m:t>∧</m:t>
                    </m:r>
                    <m:r>
                      <a:rPr lang="pt-BR" altLang="zh-CN" sz="2000" b="1" i="1" dirty="0">
                        <a:solidFill>
                          <a:srgbClr val="0070C0"/>
                        </a:solidFill>
                        <a:latin typeface="Cambria Math" panose="02040503050406030204" pitchFamily="18" charset="0"/>
                      </a:rPr>
                      <m:t>𝑸</m:t>
                    </m:r>
                    <m:r>
                      <a:rPr lang="pt-BR" altLang="zh-CN" sz="2000" b="1" i="1" dirty="0">
                        <a:solidFill>
                          <a:srgbClr val="0070C0"/>
                        </a:solidFill>
                        <a:latin typeface="Cambria Math" panose="02040503050406030204" pitchFamily="18" charset="0"/>
                      </a:rPr>
                      <m:t>))</m:t>
                    </m:r>
                  </m:oMath>
                </a14:m>
                <a:endParaRPr lang="zh-CN" altLang="en-US" sz="2000" dirty="0">
                  <a:solidFill>
                    <a:srgbClr val="0070C0"/>
                  </a:solidFill>
                </a:endParaRPr>
              </a:p>
              <a:p>
                <a:pPr marL="0" indent="0">
                  <a:buNone/>
                </a:pPr>
                <a14:m>
                  <m:oMathPara xmlns:m="http://schemas.openxmlformats.org/officeDocument/2006/math">
                    <m:oMathParaPr>
                      <m:jc m:val="left"/>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𝟒</m:t>
                          </m:r>
                        </m:sub>
                      </m:sSub>
                      <m:r>
                        <a:rPr lang="en-US"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𝑹</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sym typeface="Symbol" panose="05050102010706020507" pitchFamily="18" charset="2"/>
                        </a:rPr>
                        <m:t>𝑹</m:t>
                      </m:r>
                      <m:r>
                        <a:rPr lang="pt-BR"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𝑹</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𝑹</m:t>
                      </m:r>
                      <m:r>
                        <a:rPr lang="pt-BR"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sym typeface="Symbol" panose="05050102010706020507" pitchFamily="18" charset="2"/>
                        </a:rPr>
                        <m:t>))</m:t>
                      </m:r>
                    </m:oMath>
                  </m:oMathPara>
                </a14:m>
                <a:endParaRPr lang="pt-BR" altLang="zh-CN" sz="2000" dirty="0">
                  <a:solidFill>
                    <a:schemeClr val="tx1"/>
                  </a:solidFill>
                  <a:sym typeface="Symbol" panose="05050102010706020507" pitchFamily="18" charset="2"/>
                </a:endParaRPr>
              </a:p>
              <a:p>
                <a:pPr marL="0" indent="0" algn="r">
                  <a:buNone/>
                </a:pPr>
                <a:r>
                  <a:rPr lang="pt-BR" altLang="zh-CN" sz="2000" dirty="0">
                    <a:solidFill>
                      <a:srgbClr val="0070C0"/>
                    </a:solidFill>
                    <a:sym typeface="Symbol" panose="05050102010706020507" pitchFamily="18" charset="2"/>
                  </a:rPr>
                  <a:t> </a:t>
                </a:r>
                <a14:m>
                  <m:oMath xmlns:m="http://schemas.openxmlformats.org/officeDocument/2006/math">
                    <m:r>
                      <a:rPr lang="en-US" altLang="zh-CN" sz="2000" b="1" i="1" dirty="0" smtClean="0">
                        <a:solidFill>
                          <a:srgbClr val="0070C0"/>
                        </a:solidFill>
                        <a:latin typeface="Cambria Math" panose="02040503050406030204" pitchFamily="18" charset="0"/>
                      </a:rPr>
                      <m:t>⊢</m:t>
                    </m:r>
                    <m:r>
                      <a:rPr lang="pt-BR" altLang="zh-CN"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pt-BR"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pt-BR" altLang="zh-CN" sz="2000" b="1" i="1" dirty="0">
                        <a:solidFill>
                          <a:srgbClr val="0070C0"/>
                        </a:solidFill>
                        <a:latin typeface="Cambria Math" panose="02040503050406030204" pitchFamily="18" charset="0"/>
                      </a:rPr>
                      <m:t>)</m:t>
                    </m:r>
                    <m:r>
                      <a:rPr lang="pt-BR" altLang="zh-CN" sz="2000" b="1" i="1" dirty="0">
                        <a:solidFill>
                          <a:srgbClr val="0070C0"/>
                        </a:solidFill>
                        <a:latin typeface="Cambria Math" panose="02040503050406030204" pitchFamily="18" charset="0"/>
                        <a:sym typeface="Symbol" panose="05050102010706020507" pitchFamily="18" charset="2"/>
                      </a:rPr>
                      <m:t>→</m:t>
                    </m:r>
                    <m:r>
                      <a:rPr lang="pt-BR"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𝑹</m:t>
                    </m:r>
                    <m:r>
                      <a:rPr lang="pt-BR"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𝑷</m:t>
                    </m:r>
                    <m:r>
                      <a:rPr lang="pt-BR" altLang="zh-CN" sz="2000" b="1" i="1" dirty="0">
                        <a:solidFill>
                          <a:srgbClr val="0070C0"/>
                        </a:solidFill>
                        <a:latin typeface="Cambria Math" panose="02040503050406030204" pitchFamily="18" charset="0"/>
                      </a:rPr>
                      <m:t>)</m:t>
                    </m:r>
                    <m:r>
                      <a:rPr lang="pt-BR" altLang="zh-CN" sz="2000" b="1" i="1" dirty="0">
                        <a:solidFill>
                          <a:srgbClr val="0070C0"/>
                        </a:solidFill>
                        <a:latin typeface="Cambria Math" panose="02040503050406030204" pitchFamily="18" charset="0"/>
                        <a:sym typeface="Symbol" panose="05050102010706020507" pitchFamily="18" charset="2"/>
                      </a:rPr>
                      <m:t>→</m:t>
                    </m:r>
                    <m:r>
                      <a:rPr lang="pt-BR"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𝑹</m:t>
                    </m:r>
                    <m:r>
                      <a:rPr lang="pt-BR"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pt-BR" altLang="zh-CN" sz="2000" b="1" i="1" dirty="0">
                        <a:solidFill>
                          <a:srgbClr val="0070C0"/>
                        </a:solidFill>
                        <a:latin typeface="Cambria Math" panose="02040503050406030204" pitchFamily="18" charset="0"/>
                      </a:rPr>
                      <m:t>))</m:t>
                    </m:r>
                  </m:oMath>
                </a14:m>
                <a:endParaRPr lang="pt-BR" altLang="zh-CN" sz="2000" dirty="0">
                  <a:solidFill>
                    <a:srgbClr val="0070C0"/>
                  </a:solidFill>
                  <a:sym typeface="Symbol" panose="05050102010706020507" pitchFamily="18" charset="2"/>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𝟓</m:t>
                        </m:r>
                      </m:sub>
                    </m:sSub>
                    <m:r>
                      <a:rPr lang="en-US"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𝑹</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𝑹</m:t>
                    </m:r>
                    <m:r>
                      <a:rPr lang="pt-BR"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sym typeface="Symbol" panose="05050102010706020507" pitchFamily="18" charset="2"/>
                      </a:rPr>
                      <m:t>)</m:t>
                    </m:r>
                  </m:oMath>
                </a14:m>
                <a:r>
                  <a:rPr lang="pt-BR" altLang="zh-CN" sz="2000" dirty="0">
                    <a:solidFill>
                      <a:schemeClr val="tx1"/>
                    </a:solidFill>
                    <a:sym typeface="Symbol" panose="05050102010706020507" pitchFamily="18" charset="2"/>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𝟒</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𝟓</m:t>
                        </m:r>
                      </m:sub>
                    </m:sSub>
                  </m:oMath>
                </a14:m>
                <a:r>
                  <a:rPr lang="en-US" altLang="zh-CN" sz="2000" dirty="0">
                    <a:solidFill>
                      <a:srgbClr val="0070C0"/>
                    </a:solidFill>
                  </a:rPr>
                  <a:t>        </a:t>
                </a: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𝟔</m:t>
                        </m:r>
                      </m:sub>
                    </m:sSub>
                    <m:r>
                      <a:rPr lang="en-US"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sym typeface="Symbol" panose="05050102010706020507" pitchFamily="18" charset="2"/>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rPr>
                      <m:t>𝑹</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𝑹</m:t>
                    </m:r>
                    <m:r>
                      <a:rPr lang="pt-BR"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𝑹</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𝑹</m:t>
                    </m:r>
                    <m:r>
                      <a:rPr lang="pt-BR"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sym typeface="Symbol" panose="05050102010706020507" pitchFamily="18" charset="2"/>
                      </a:rPr>
                      <m:t>))</m:t>
                    </m:r>
                  </m:oMath>
                </a14:m>
                <a:r>
                  <a:rPr lang="pt-BR" altLang="zh-CN" sz="2000" dirty="0">
                    <a:solidFill>
                      <a:schemeClr val="tx1"/>
                    </a:solidFill>
                    <a:sym typeface="Symbol" panose="05050102010706020507" pitchFamily="18" charset="2"/>
                  </a:rPr>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2</a:t>
                </a:r>
                <a:endParaRPr lang="pt-BR" altLang="zh-CN" sz="2000" baseline="-25000" dirty="0">
                  <a:solidFill>
                    <a:srgbClr val="0070C0"/>
                  </a:solidFill>
                  <a:sym typeface="Symbol" panose="05050102010706020507" pitchFamily="18" charset="2"/>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𝟕</m:t>
                        </m:r>
                      </m:sub>
                    </m:sSub>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𝑸</m:t>
                    </m:r>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𝑹</m:t>
                    </m:r>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𝑹</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𝑹</m:t>
                    </m:r>
                    <m:r>
                      <a:rPr lang="pt-BR"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sym typeface="Symbol" panose="05050102010706020507" pitchFamily="18" charset="2"/>
                      </a:rPr>
                      <m:t>))</m:t>
                    </m:r>
                  </m:oMath>
                </a14:m>
                <a:r>
                  <a:rPr lang="pt-BR" altLang="zh-CN" sz="2000" dirty="0">
                    <a:solidFill>
                      <a:schemeClr val="tx1"/>
                    </a:solidFill>
                    <a:sym typeface="Symbol" panose="05050102010706020507" pitchFamily="18" charset="2"/>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sym typeface="Symbol" panose="05050102010706020507" pitchFamily="18" charset="2"/>
                          </a:rPr>
                        </m:ctrlPr>
                      </m:sSubPr>
                      <m:e>
                        <m:r>
                          <a:rPr lang="en-US" altLang="zh-CN" sz="2000" b="1" i="1" dirty="0" smtClean="0">
                            <a:solidFill>
                              <a:srgbClr val="0070C0"/>
                            </a:solidFill>
                            <a:latin typeface="Cambria Math" panose="02040503050406030204" pitchFamily="18" charset="0"/>
                            <a:sym typeface="Symbol" panose="05050102010706020507" pitchFamily="18" charset="2"/>
                          </a:rPr>
                          <m:t>𝑨</m:t>
                        </m:r>
                      </m:e>
                      <m:sub>
                        <m:r>
                          <a:rPr lang="en-US" altLang="zh-CN" sz="2000" b="1" i="1" dirty="0" smtClean="0">
                            <a:solidFill>
                              <a:srgbClr val="0070C0"/>
                            </a:solidFill>
                            <a:latin typeface="Cambria Math" panose="02040503050406030204" pitchFamily="18" charset="0"/>
                            <a:sym typeface="Symbol" panose="05050102010706020507" pitchFamily="18" charset="2"/>
                          </a:rPr>
                          <m:t>𝟔</m:t>
                        </m:r>
                      </m:sub>
                    </m:sSub>
                    <m:r>
                      <a:rPr lang="en-US" altLang="zh-CN" sz="2000" b="1" i="1" dirty="0" smtClean="0">
                        <a:solidFill>
                          <a:srgbClr val="0070C0"/>
                        </a:solidFill>
                        <a:latin typeface="Cambria Math" panose="02040503050406030204" pitchFamily="18" charset="0"/>
                        <a:sym typeface="Symbol" panose="05050102010706020507" pitchFamily="18" charset="2"/>
                      </a:rPr>
                      <m:t>=</m:t>
                    </m:r>
                    <m:sSub>
                      <m:sSubPr>
                        <m:ctrlPr>
                          <a:rPr lang="en-US" altLang="zh-CN" sz="2000" b="1" i="1" dirty="0" smtClean="0">
                            <a:solidFill>
                              <a:srgbClr val="0070C0"/>
                            </a:solidFill>
                            <a:latin typeface="Cambria Math" panose="02040503050406030204" pitchFamily="18" charset="0"/>
                            <a:sym typeface="Symbol" panose="05050102010706020507" pitchFamily="18" charset="2"/>
                          </a:rPr>
                        </m:ctrlPr>
                      </m:sSubPr>
                      <m:e>
                        <m:r>
                          <a:rPr lang="en-US" altLang="zh-CN" sz="2000" b="1" i="1" dirty="0">
                            <a:solidFill>
                              <a:srgbClr val="0070C0"/>
                            </a:solidFill>
                            <a:latin typeface="Cambria Math" panose="02040503050406030204" pitchFamily="18" charset="0"/>
                            <a:sym typeface="Symbol" panose="05050102010706020507" pitchFamily="18" charset="2"/>
                          </a:rPr>
                          <m:t>𝑨</m:t>
                        </m:r>
                      </m:e>
                      <m:sub>
                        <m:r>
                          <a:rPr lang="en-US" altLang="zh-CN" sz="2000" b="1" i="1" dirty="0" smtClean="0">
                            <a:solidFill>
                              <a:srgbClr val="0070C0"/>
                            </a:solidFill>
                            <a:latin typeface="Cambria Math" panose="02040503050406030204" pitchFamily="18" charset="0"/>
                            <a:sym typeface="Symbol" panose="05050102010706020507" pitchFamily="18" charset="2"/>
                          </a:rPr>
                          <m:t>𝟏</m:t>
                        </m:r>
                      </m:sub>
                    </m:sSub>
                    <m:r>
                      <a:rPr lang="en-US" altLang="zh-CN" sz="2000" b="1" i="1" dirty="0" smtClean="0">
                        <a:solidFill>
                          <a:srgbClr val="0070C0"/>
                        </a:solidFill>
                        <a:latin typeface="Cambria Math" panose="02040503050406030204" pitchFamily="18" charset="0"/>
                        <a:sym typeface="Symbol" panose="05050102010706020507" pitchFamily="18" charset="2"/>
                      </a:rPr>
                      <m:t>→</m:t>
                    </m:r>
                    <m:sSub>
                      <m:sSubPr>
                        <m:ctrlPr>
                          <a:rPr lang="en-US" altLang="zh-CN" sz="2000" b="1" i="1" dirty="0" smtClean="0">
                            <a:solidFill>
                              <a:srgbClr val="0070C0"/>
                            </a:solidFill>
                            <a:latin typeface="Cambria Math" panose="02040503050406030204" pitchFamily="18" charset="0"/>
                            <a:sym typeface="Symbol" panose="05050102010706020507" pitchFamily="18" charset="2"/>
                          </a:rPr>
                        </m:ctrlPr>
                      </m:sSubPr>
                      <m:e>
                        <m:r>
                          <a:rPr lang="en-US" altLang="zh-CN" sz="2000" b="1" i="1" dirty="0" smtClean="0">
                            <a:solidFill>
                              <a:srgbClr val="0070C0"/>
                            </a:solidFill>
                            <a:latin typeface="Cambria Math" panose="02040503050406030204" pitchFamily="18" charset="0"/>
                            <a:sym typeface="Symbol" panose="05050102010706020507" pitchFamily="18" charset="2"/>
                          </a:rPr>
                          <m:t>𝑨</m:t>
                        </m:r>
                      </m:e>
                      <m:sub>
                        <m:r>
                          <a:rPr lang="en-US" altLang="zh-CN" sz="2000" b="1" i="1" dirty="0" smtClean="0">
                            <a:solidFill>
                              <a:srgbClr val="0070C0"/>
                            </a:solidFill>
                            <a:latin typeface="Cambria Math" panose="02040503050406030204" pitchFamily="18" charset="0"/>
                            <a:sym typeface="Symbol" panose="05050102010706020507" pitchFamily="18" charset="2"/>
                          </a:rPr>
                          <m:t>𝟕</m:t>
                        </m:r>
                      </m:sub>
                    </m:sSub>
                  </m:oMath>
                </a14:m>
                <a:endParaRPr lang="pt-BR" altLang="zh-CN" sz="2000" dirty="0">
                  <a:solidFill>
                    <a:srgbClr val="0070C0"/>
                  </a:solidFill>
                  <a:sym typeface="Symbol" panose="05050102010706020507" pitchFamily="18" charset="2"/>
                </a:endParaRPr>
              </a:p>
              <a:p>
                <a:pPr marL="0" indent="0">
                  <a:buNone/>
                </a:pPr>
                <a14:m>
                  <m:oMath xmlns:m="http://schemas.openxmlformats.org/officeDocument/2006/math">
                    <m:sSub>
                      <m:sSubPr>
                        <m:ctrlPr>
                          <a:rPr lang="en-US" altLang="zh-CN" sz="2000" b="1" i="1" smtClean="0">
                            <a:solidFill>
                              <a:schemeClr val="tx1"/>
                            </a:solidFill>
                            <a:latin typeface="Cambria Math" panose="02040503050406030204" pitchFamily="18" charset="0"/>
                            <a:sym typeface="Symbol" panose="05050102010706020507" pitchFamily="18" charset="2"/>
                          </a:rPr>
                        </m:ctrlPr>
                      </m:sSubPr>
                      <m:e>
                        <m:r>
                          <a:rPr lang="en-US" altLang="zh-CN" sz="2000" b="1" i="1" smtClean="0">
                            <a:solidFill>
                              <a:schemeClr val="tx1"/>
                            </a:solidFill>
                            <a:latin typeface="Cambria Math" panose="02040503050406030204" pitchFamily="18" charset="0"/>
                            <a:sym typeface="Symbol" panose="05050102010706020507" pitchFamily="18" charset="2"/>
                          </a:rPr>
                          <m:t>𝑨</m:t>
                        </m:r>
                      </m:e>
                      <m:sub>
                        <m:r>
                          <a:rPr lang="en-US" altLang="zh-CN" sz="2000" b="1" i="1" smtClean="0">
                            <a:solidFill>
                              <a:schemeClr val="tx1"/>
                            </a:solidFill>
                            <a:latin typeface="Cambria Math" panose="02040503050406030204" pitchFamily="18" charset="0"/>
                            <a:sym typeface="Symbol" panose="05050102010706020507" pitchFamily="18" charset="2"/>
                          </a:rPr>
                          <m:t>𝟖</m:t>
                        </m:r>
                      </m:sub>
                    </m:sSub>
                    <m:r>
                      <a:rPr lang="en-US" altLang="zh-CN" sz="2000" b="1" i="1" smtClean="0">
                        <a:solidFill>
                          <a:schemeClr val="tx1"/>
                        </a:solidFill>
                        <a:latin typeface="Cambria Math" panose="02040503050406030204" pitchFamily="18" charset="0"/>
                        <a:sym typeface="Symbol" panose="05050102010706020507" pitchFamily="18" charset="2"/>
                      </a:rPr>
                      <m:t>=(</m:t>
                    </m:r>
                    <m:r>
                      <a:rPr lang="en-US" altLang="zh-CN" sz="2000" i="1" spc="-100" dirty="0">
                        <a:latin typeface="Cambria Math" panose="02040503050406030204" pitchFamily="18" charset="0"/>
                      </a:rPr>
                      <m:t>(</m:t>
                    </m:r>
                    <m:r>
                      <a:rPr lang="en-US" altLang="zh-CN" sz="2000" i="1" spc="-100" dirty="0">
                        <a:latin typeface="Cambria Math" panose="02040503050406030204" pitchFamily="18" charset="0"/>
                      </a:rPr>
                      <m:t>𝑷</m:t>
                    </m:r>
                    <m:r>
                      <a:rPr lang="en-US" altLang="zh-CN" sz="2000" i="1" spc="-100" dirty="0">
                        <a:latin typeface="Cambria Math" panose="02040503050406030204" pitchFamily="18" charset="0"/>
                        <a:sym typeface="Symbol" panose="05050102010706020507" pitchFamily="18" charset="2"/>
                      </a:rPr>
                      <m:t>→</m:t>
                    </m:r>
                    <m:r>
                      <a:rPr lang="en-US" altLang="zh-CN" sz="2000" i="1" spc="-100" dirty="0">
                        <a:latin typeface="Cambria Math" panose="02040503050406030204" pitchFamily="18" charset="0"/>
                      </a:rPr>
                      <m:t>𝑸</m:t>
                    </m:r>
                    <m:r>
                      <a:rPr lang="en-US" altLang="zh-CN" sz="2000" i="1" spc="-100" dirty="0">
                        <a:latin typeface="Cambria Math" panose="02040503050406030204" pitchFamily="18" charset="0"/>
                      </a:rPr>
                      <m:t>)∧(</m:t>
                    </m:r>
                    <m:r>
                      <a:rPr lang="en-US" altLang="zh-CN" sz="2000" i="1" spc="-100" dirty="0">
                        <a:latin typeface="Cambria Math" panose="02040503050406030204" pitchFamily="18" charset="0"/>
                      </a:rPr>
                      <m:t>𝑷</m:t>
                    </m:r>
                    <m:r>
                      <a:rPr lang="en-US" altLang="zh-CN" sz="2000" i="1" spc="-100" dirty="0">
                        <a:latin typeface="Cambria Math" panose="02040503050406030204" pitchFamily="18" charset="0"/>
                        <a:sym typeface="Symbol" panose="05050102010706020507" pitchFamily="18" charset="2"/>
                      </a:rPr>
                      <m:t>→</m:t>
                    </m:r>
                    <m:r>
                      <a:rPr lang="en-US" altLang="zh-CN" sz="2000" i="1" spc="-100" dirty="0">
                        <a:latin typeface="Cambria Math" panose="02040503050406030204" pitchFamily="18" charset="0"/>
                      </a:rPr>
                      <m:t>𝑹</m:t>
                    </m:r>
                    <m:r>
                      <a:rPr lang="en-US" altLang="zh-CN" sz="2000" i="1" spc="-100" dirty="0">
                        <a:latin typeface="Cambria Math" panose="02040503050406030204" pitchFamily="18" charset="0"/>
                      </a:rPr>
                      <m:t>)→((</m:t>
                    </m:r>
                    <m:r>
                      <a:rPr lang="pt-BR" altLang="zh-CN" sz="2000" i="1" spc="-100" dirty="0">
                        <a:latin typeface="Cambria Math" panose="02040503050406030204" pitchFamily="18" charset="0"/>
                        <a:sym typeface="Symbol" panose="05050102010706020507" pitchFamily="18" charset="2"/>
                      </a:rPr>
                      <m:t>𝑷</m:t>
                    </m:r>
                    <m:r>
                      <a:rPr lang="pt-BR"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sym typeface="Symbol" panose="05050102010706020507" pitchFamily="18" charset="2"/>
                      </a:rPr>
                      <m:t>𝑹</m:t>
                    </m:r>
                    <m:r>
                      <a:rPr lang="pt-BR"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sym typeface="Symbol" panose="05050102010706020507" pitchFamily="18" charset="2"/>
                      </a:rPr>
                      <m:t>𝑷</m:t>
                    </m:r>
                    <m:r>
                      <a:rPr lang="pt-BR"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rPr>
                      <m:t>𝑸</m:t>
                    </m:r>
                    <m:r>
                      <a:rPr lang="pt-BR" altLang="zh-CN" sz="2000" i="1" spc="-100" dirty="0">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sym typeface="Symbol" panose="05050102010706020507" pitchFamily="18" charset="2"/>
                      </a:rPr>
                      <m:t>𝑹</m:t>
                    </m:r>
                    <m:r>
                      <a:rPr lang="pt-BR" altLang="zh-CN" sz="2000" i="1" spc="-100" dirty="0">
                        <a:latin typeface="Cambria Math" panose="02040503050406030204" pitchFamily="18" charset="0"/>
                      </a:rPr>
                      <m:t>)</m:t>
                    </m:r>
                    <m:r>
                      <a:rPr lang="pt-BR" altLang="zh-CN" sz="2000" i="1" spc="-100" dirty="0">
                        <a:latin typeface="Cambria Math" panose="02040503050406030204" pitchFamily="18" charset="0"/>
                        <a:sym typeface="Symbol" panose="05050102010706020507" pitchFamily="18" charset="2"/>
                      </a:rPr>
                      <m:t>))</m:t>
                    </m:r>
                    <m:r>
                      <a:rPr lang="en-US" altLang="zh-CN" sz="2000" b="1" i="1" smtClean="0">
                        <a:solidFill>
                          <a:schemeClr val="tx1"/>
                        </a:solidFill>
                        <a:latin typeface="Cambria Math" panose="02040503050406030204" pitchFamily="18" charset="0"/>
                        <a:sym typeface="Symbol" panose="05050102010706020507" pitchFamily="18" charset="2"/>
                      </a:rPr>
                      <m:t>)</m:t>
                    </m:r>
                    <m:r>
                      <a:rPr lang="pt-BR" altLang="zh-CN" sz="2000" i="1" spc="-100" dirty="0">
                        <a:latin typeface="Cambria Math" panose="02040503050406030204" pitchFamily="18" charset="0"/>
                        <a:sym typeface="Symbol" panose="05050102010706020507" pitchFamily="18" charset="2"/>
                      </a:rPr>
                      <m:t>→</m:t>
                    </m:r>
                    <m:r>
                      <a:rPr lang="en-US" altLang="zh-CN" sz="2000" b="1" i="1" spc="-100" dirty="0" smtClean="0">
                        <a:latin typeface="Cambria Math" panose="02040503050406030204" pitchFamily="18" charset="0"/>
                        <a:sym typeface="Symbol" panose="05050102010706020507" pitchFamily="18" charset="2"/>
                      </a:rPr>
                      <m:t>(</m:t>
                    </m:r>
                    <m:r>
                      <a:rPr lang="en-US" altLang="zh-CN" sz="2000" i="1" dirty="0">
                        <a:latin typeface="Cambria Math" panose="02040503050406030204" pitchFamily="18" charset="0"/>
                      </a:rPr>
                      <m:t>((</m:t>
                    </m:r>
                    <m:r>
                      <a:rPr lang="en-US" altLang="zh-CN" sz="2000" i="1" dirty="0">
                        <a:latin typeface="Cambria Math" panose="02040503050406030204" pitchFamily="18" charset="0"/>
                      </a:rPr>
                      <m:t>𝑷</m:t>
                    </m:r>
                    <m:r>
                      <a:rPr lang="en-US" altLang="zh-CN" sz="2000" i="1" dirty="0">
                        <a:latin typeface="Cambria Math" panose="02040503050406030204" pitchFamily="18" charset="0"/>
                        <a:sym typeface="Symbol" panose="05050102010706020507" pitchFamily="18" charset="2"/>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i="1" dirty="0">
                        <a:latin typeface="Cambria Math" panose="02040503050406030204" pitchFamily="18" charset="0"/>
                      </a:rPr>
                      <m:t>𝑷</m:t>
                    </m:r>
                    <m:r>
                      <a:rPr lang="en-US" altLang="zh-CN" sz="2000" i="1" dirty="0">
                        <a:latin typeface="Cambria Math" panose="02040503050406030204" pitchFamily="18" charset="0"/>
                        <a:sym typeface="Symbol" panose="05050102010706020507" pitchFamily="18" charset="2"/>
                      </a:rPr>
                      <m:t>→</m:t>
                    </m:r>
                    <m:r>
                      <a:rPr lang="en-US" altLang="zh-CN" sz="2000" i="1" dirty="0">
                        <a:latin typeface="Cambria Math" panose="02040503050406030204" pitchFamily="18" charset="0"/>
                      </a:rPr>
                      <m:t>𝑹</m:t>
                    </m:r>
                    <m:r>
                      <a:rPr lang="en-US" altLang="zh-CN" sz="2000" i="1" dirty="0">
                        <a:latin typeface="Cambria Math" panose="02040503050406030204" pitchFamily="18" charset="0"/>
                      </a:rPr>
                      <m:t>)→(</m:t>
                    </m:r>
                    <m:r>
                      <a:rPr lang="pt-BR" altLang="zh-CN" sz="2000" i="1" dirty="0">
                        <a:latin typeface="Cambria Math" panose="02040503050406030204" pitchFamily="18" charset="0"/>
                        <a:sym typeface="Symbol" panose="05050102010706020507" pitchFamily="18" charset="2"/>
                      </a:rPr>
                      <m:t>𝑷</m:t>
                    </m:r>
                    <m:r>
                      <a:rPr lang="pt-BR"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sym typeface="Symbol" panose="05050102010706020507" pitchFamily="18" charset="2"/>
                      </a:rPr>
                      <m:t>𝑹</m:t>
                    </m:r>
                    <m:r>
                      <a:rPr lang="pt-BR" altLang="zh-CN" sz="2000" i="1" dirty="0">
                        <a:latin typeface="Cambria Math" panose="02040503050406030204" pitchFamily="18" charset="0"/>
                        <a:sym typeface="Symbol" panose="05050102010706020507" pitchFamily="18" charset="2"/>
                      </a:rPr>
                      <m:t>))→((</m:t>
                    </m:r>
                    <m:r>
                      <a:rPr lang="en-US" altLang="zh-CN" sz="2000" i="1" dirty="0">
                        <a:latin typeface="Cambria Math" panose="02040503050406030204" pitchFamily="18" charset="0"/>
                      </a:rPr>
                      <m:t>𝑷</m:t>
                    </m:r>
                    <m:r>
                      <a:rPr lang="en-US" altLang="zh-CN" sz="2000" i="1" dirty="0">
                        <a:latin typeface="Cambria Math" panose="02040503050406030204" pitchFamily="18" charset="0"/>
                        <a:sym typeface="Symbol" panose="05050102010706020507" pitchFamily="18" charset="2"/>
                      </a:rPr>
                      <m:t>→</m:t>
                    </m:r>
                    <m:r>
                      <a:rPr lang="en-US" altLang="zh-CN" sz="2000" i="1" dirty="0">
                        <a:latin typeface="Cambria Math" panose="02040503050406030204" pitchFamily="18" charset="0"/>
                      </a:rPr>
                      <m:t>𝑸</m:t>
                    </m:r>
                    <m:r>
                      <a:rPr lang="en-US" altLang="zh-CN" sz="2000" i="1" dirty="0">
                        <a:latin typeface="Cambria Math" panose="02040503050406030204" pitchFamily="18" charset="0"/>
                      </a:rPr>
                      <m:t>)∧(</m:t>
                    </m:r>
                    <m:r>
                      <a:rPr lang="en-US" altLang="zh-CN" sz="2000" i="1" dirty="0">
                        <a:latin typeface="Cambria Math" panose="02040503050406030204" pitchFamily="18" charset="0"/>
                      </a:rPr>
                      <m:t>𝑷</m:t>
                    </m:r>
                    <m:r>
                      <a:rPr lang="en-US" altLang="zh-CN" sz="2000" i="1" dirty="0">
                        <a:latin typeface="Cambria Math" panose="02040503050406030204" pitchFamily="18" charset="0"/>
                        <a:sym typeface="Symbol" panose="05050102010706020507" pitchFamily="18" charset="2"/>
                      </a:rPr>
                      <m:t>→</m:t>
                    </m:r>
                    <m:r>
                      <a:rPr lang="en-US" altLang="zh-CN" sz="2000" i="1" dirty="0">
                        <a:latin typeface="Cambria Math" panose="02040503050406030204" pitchFamily="18" charset="0"/>
                      </a:rPr>
                      <m:t>𝑹</m:t>
                    </m:r>
                    <m:r>
                      <a:rPr lang="en-US" altLang="zh-CN" sz="2000" i="1" dirty="0">
                        <a:latin typeface="Cambria Math" panose="02040503050406030204" pitchFamily="18" charset="0"/>
                      </a:rPr>
                      <m:t>)→(</m:t>
                    </m:r>
                    <m:r>
                      <a:rPr lang="pt-BR" altLang="zh-CN" sz="2000" i="1" dirty="0">
                        <a:latin typeface="Cambria Math" panose="02040503050406030204" pitchFamily="18" charset="0"/>
                        <a:sym typeface="Symbol" panose="05050102010706020507" pitchFamily="18" charset="2"/>
                      </a:rPr>
                      <m:t>𝑷</m:t>
                    </m:r>
                    <m:r>
                      <a:rPr lang="pt-BR"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sym typeface="Symbol" panose="05050102010706020507" pitchFamily="18" charset="2"/>
                      </a:rPr>
                      <m:t>𝑹</m:t>
                    </m:r>
                    <m:r>
                      <a:rPr lang="pt-BR" altLang="zh-CN" sz="2000" i="1" dirty="0">
                        <a:latin typeface="Cambria Math" panose="02040503050406030204" pitchFamily="18" charset="0"/>
                      </a:rPr>
                      <m:t>)</m:t>
                    </m:r>
                    <m:r>
                      <a:rPr lang="pt-BR" altLang="zh-CN" sz="2000" i="1" dirty="0">
                        <a:latin typeface="Cambria Math" panose="02040503050406030204" pitchFamily="18" charset="0"/>
                        <a:sym typeface="Symbol" panose="05050102010706020507" pitchFamily="18" charset="2"/>
                      </a:rPr>
                      <m:t>)</m:t>
                    </m:r>
                    <m:r>
                      <a:rPr lang="en-US" altLang="zh-CN" sz="2000" b="1" i="1" spc="-100" dirty="0" smtClean="0">
                        <a:latin typeface="Cambria Math" panose="02040503050406030204" pitchFamily="18" charset="0"/>
                        <a:sym typeface="Symbol" panose="05050102010706020507" pitchFamily="18" charset="2"/>
                      </a:rPr>
                      <m:t>)</m:t>
                    </m:r>
                  </m:oMath>
                </a14:m>
                <a:r>
                  <a:rPr lang="pt-BR" altLang="zh-CN" sz="2000" dirty="0">
                    <a:solidFill>
                      <a:schemeClr val="tx1"/>
                    </a:solidFill>
                    <a:sym typeface="Symbol" panose="05050102010706020507" pitchFamily="18" charset="2"/>
                  </a:rPr>
                  <a:t>                      </a:t>
                </a:r>
                <a:r>
                  <a:rPr lang="de-DE" altLang="zh-CN" sz="2000" dirty="0">
                    <a:solidFill>
                      <a:srgbClr val="0070C0"/>
                    </a:solidFill>
                    <a:latin typeface="Palace Script MT" panose="030303020206070C0B05" pitchFamily="66" charset="0"/>
                  </a:rPr>
                  <a:t>A</a:t>
                </a:r>
                <a:r>
                  <a:rPr lang="de-DE" altLang="zh-CN" sz="2000" baseline="-25000" dirty="0">
                    <a:solidFill>
                      <a:srgbClr val="0070C0"/>
                    </a:solidFill>
                  </a:rPr>
                  <a:t>2</a:t>
                </a:r>
                <a:endParaRPr lang="pt-BR" altLang="zh-CN" sz="2000" dirty="0">
                  <a:solidFill>
                    <a:schemeClr val="tx1"/>
                  </a:solidFill>
                  <a:sym typeface="Symbol" panose="05050102010706020507" pitchFamily="18" charset="2"/>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𝟗</m:t>
                        </m:r>
                      </m:sub>
                    </m:sSub>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solidFill>
                          <a:schemeClr val="tx1"/>
                        </a:solidFill>
                        <a:latin typeface="Cambria Math" panose="02040503050406030204" pitchFamily="18" charset="0"/>
                      </a:rPr>
                      <m:t>𝑸</m:t>
                    </m:r>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𝑹</m:t>
                    </m:r>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𝑹</m:t>
                    </m:r>
                    <m:r>
                      <a:rPr lang="pt-BR"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𝑸</m:t>
                    </m:r>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solidFill>
                          <a:schemeClr val="tx1"/>
                        </a:solidFill>
                        <a:latin typeface="Cambria Math" panose="02040503050406030204" pitchFamily="18" charset="0"/>
                      </a:rPr>
                      <m:t>(</m:t>
                    </m:r>
                    <m:r>
                      <a:rPr lang="en-US" altLang="zh-CN" sz="2000" b="1" i="1" dirty="0">
                        <a:latin typeface="Cambria Math" panose="02040503050406030204" pitchFamily="18" charset="0"/>
                      </a:rPr>
                      <m:t>𝑷</m:t>
                    </m:r>
                    <m:r>
                      <a:rPr lang="en-US" altLang="zh-CN" sz="2000" b="1" i="1" dirty="0">
                        <a:solidFill>
                          <a:schemeClr val="tx1"/>
                        </a:solidFill>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𝑹</m:t>
                    </m:r>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𝑹</m:t>
                    </m:r>
                    <m:r>
                      <a:rPr lang="pt-BR"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sym typeface="Symbol" panose="05050102010706020507" pitchFamily="18" charset="2"/>
                      </a:rPr>
                      <m:t>)</m:t>
                    </m:r>
                  </m:oMath>
                </a14:m>
                <a:r>
                  <a:rPr lang="en-US" altLang="zh-CN" sz="2000" dirty="0">
                    <a:solidFill>
                      <a:schemeClr val="tx1"/>
                    </a:solidFill>
                  </a:rPr>
                  <a:t>                                                                          </a:t>
                </a:r>
                <a:endParaRPr lang="en-US" altLang="zh-CN" sz="2000" dirty="0"/>
              </a:p>
              <a:p>
                <a:pPr marL="0" indent="0">
                  <a:buNone/>
                </a:pPr>
                <a:r>
                  <a:rPr lang="en-US" altLang="zh-CN" sz="2000" b="1" dirty="0">
                    <a:solidFill>
                      <a:srgbClr val="0070C0"/>
                    </a:solidFill>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de-DE"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𝟖</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𝟕</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oMath>
                </a14:m>
                <a:endParaRPr lang="de-DE"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𝟏𝟎</m:t>
                        </m:r>
                      </m:sub>
                    </m:sSub>
                    <m:r>
                      <a:rPr lang="en-US"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solidFill>
                          <a:schemeClr val="tx1"/>
                        </a:solidFill>
                        <a:latin typeface="Cambria Math" panose="02040503050406030204" pitchFamily="18" charset="0"/>
                      </a:rPr>
                      <m:t>)</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m:t>
                    </m:r>
                    <m:r>
                      <a:rPr lang="pt-BR" altLang="zh-CN" sz="2000" b="1" i="1" dirty="0">
                        <a:latin typeface="Cambria Math" panose="02040503050406030204" pitchFamily="18" charset="0"/>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𝑹</m:t>
                    </m:r>
                    <m:r>
                      <a:rPr lang="pt-BR" altLang="zh-CN" sz="2000" b="1" i="1" dirty="0">
                        <a:solidFill>
                          <a:schemeClr val="tx1"/>
                        </a:solidFill>
                        <a:latin typeface="Cambria Math" panose="02040503050406030204" pitchFamily="18" charset="0"/>
                      </a:rPr>
                      <m:t>)</m:t>
                    </m:r>
                  </m:oMath>
                </a14:m>
                <a:r>
                  <a:rPr lang="pt-BR" altLang="zh-CN" sz="2000" dirty="0">
                    <a:solidFill>
                      <a:schemeClr val="tx1"/>
                    </a:solidFill>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𝟐</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𝟏𝟎</m:t>
                        </m:r>
                      </m:sub>
                    </m:sSub>
                  </m:oMath>
                </a14:m>
                <a:endParaRPr lang="en-US" altLang="zh-CN" sz="2000" dirty="0">
                  <a:solidFill>
                    <a:srgbClr val="0070C0"/>
                  </a:solidFill>
                </a:endParaRPr>
              </a:p>
              <a:p>
                <a:pPr marL="0" indent="0">
                  <a:lnSpc>
                    <a:spcPts val="3360"/>
                  </a:lnSpc>
                  <a:buNone/>
                </a:pPr>
                <a:r>
                  <a:rPr lang="zh-CN" altLang="zh-CN" sz="2400" b="0" dirty="0">
                    <a:solidFill>
                      <a:schemeClr val="tx1"/>
                    </a:solidFill>
                  </a:rPr>
                  <a:t>证毕</a:t>
                </a:r>
              </a:p>
            </p:txBody>
          </p:sp>
        </mc:Choice>
        <mc:Fallback xmlns="">
          <p:sp>
            <p:nvSpPr>
              <p:cNvPr id="105475" name="内容占位符 2">
                <a:extLst>
                  <a:ext uri="{FF2B5EF4-FFF2-40B4-BE49-F238E27FC236}">
                    <a16:creationId xmlns:a16="http://schemas.microsoft.com/office/drawing/2014/main" id="{4212A90B-2DD9-4A11-8265-9C3A9CE8625A}"/>
                  </a:ext>
                </a:extLst>
              </p:cNvPr>
              <p:cNvSpPr>
                <a:spLocks noGrp="1" noRot="1" noChangeAspect="1" noMove="1" noResize="1" noEditPoints="1" noAdjustHandles="1" noChangeArrowheads="1" noChangeShapeType="1" noTextEdit="1"/>
              </p:cNvSpPr>
              <p:nvPr>
                <p:ph idx="1"/>
              </p:nvPr>
            </p:nvSpPr>
            <p:spPr>
              <a:xfrm>
                <a:off x="-25224" y="946149"/>
                <a:ext cx="9209419" cy="5822345"/>
              </a:xfrm>
              <a:blipFill>
                <a:blip r:embed="rId3"/>
                <a:stretch>
                  <a:fillRect l="-1059" t="-1047" r="-3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1">
                <a:extLst>
                  <a:ext uri="{FF2B5EF4-FFF2-40B4-BE49-F238E27FC236}">
                    <a16:creationId xmlns:a16="http://schemas.microsoft.com/office/drawing/2014/main" id="{6C578954-2442-718F-F48B-110125B8EBAF}"/>
                  </a:ext>
                </a:extLst>
              </p:cNvPr>
              <p:cNvSpPr>
                <a:spLocks noGrp="1" noChangeArrowheads="1"/>
              </p:cNvSpPr>
              <p:nvPr>
                <p:ph type="title"/>
              </p:nvPr>
            </p:nvSpPr>
            <p:spPr>
              <a:xfrm>
                <a:off x="847725" y="241413"/>
                <a:ext cx="8296275" cy="533400"/>
              </a:xfrm>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4.5.38 </a:t>
                </a:r>
                <a14:m>
                  <m:oMath xmlns:m="http://schemas.openxmlformats.org/officeDocument/2006/math">
                    <m:r>
                      <a:rPr lang="en-US" altLang="zh-CN" sz="2800" i="1" dirty="0" smtClean="0">
                        <a:latin typeface="Cambria Math" panose="02040503050406030204" pitchFamily="18" charset="0"/>
                      </a:rPr>
                      <m:t>⊢</m:t>
                    </m:r>
                    <m:r>
                      <a:rPr lang="pt-BR" altLang="zh-CN" sz="2800" b="1" i="1" dirty="0" smtClean="0">
                        <a:latin typeface="Cambria Math" panose="02040503050406030204" pitchFamily="18" charset="0"/>
                        <a:cs typeface="Times New Roman" panose="02020603050405020304" pitchFamily="18" charset="0"/>
                      </a:rPr>
                      <m:t>(</m:t>
                    </m:r>
                    <m:r>
                      <a:rPr lang="pt-BR" altLang="zh-CN" sz="2800" b="1" i="1" dirty="0" smtClean="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𝑸</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𝑹</m:t>
                    </m:r>
                    <m:r>
                      <a:rPr lang="pt-BR" altLang="zh-CN" sz="2800" b="1" i="1" dirty="0">
                        <a:latin typeface="Cambria Math" panose="02040503050406030204" pitchFamily="18" charset="0"/>
                        <a:cs typeface="Times New Roman" panose="02020603050405020304" pitchFamily="18" charset="0"/>
                      </a:rPr>
                      <m:t>) →(</m:t>
                    </m:r>
                    <m:r>
                      <a:rPr lang="pt-BR" altLang="zh-CN" sz="2800" b="1" i="1" dirty="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𝑸</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𝑹</m:t>
                    </m:r>
                    <m:r>
                      <a:rPr lang="pt-BR" altLang="zh-CN" sz="2800" b="1" i="1" dirty="0">
                        <a:latin typeface="Cambria Math" panose="02040503050406030204" pitchFamily="18" charset="0"/>
                        <a:cs typeface="Times New Roman" panose="02020603050405020304" pitchFamily="18" charset="0"/>
                      </a:rPr>
                      <m:t>)</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标题 1">
                <a:extLst>
                  <a:ext uri="{FF2B5EF4-FFF2-40B4-BE49-F238E27FC236}">
                    <a16:creationId xmlns:a16="http://schemas.microsoft.com/office/drawing/2014/main" id="{6C578954-2442-718F-F48B-110125B8EBAF}"/>
                  </a:ext>
                </a:extLst>
              </p:cNvPr>
              <p:cNvSpPr>
                <a:spLocks noGrp="1" noRot="1" noChangeAspect="1" noMove="1" noResize="1" noEditPoints="1" noAdjustHandles="1" noChangeArrowheads="1" noChangeShapeType="1" noTextEdit="1"/>
              </p:cNvSpPr>
              <p:nvPr>
                <p:ph type="title"/>
              </p:nvPr>
            </p:nvSpPr>
            <p:spPr>
              <a:xfrm>
                <a:off x="847725" y="241413"/>
                <a:ext cx="8296275" cy="533400"/>
              </a:xfrm>
              <a:blipFill>
                <a:blip r:embed="rId4"/>
                <a:stretch>
                  <a:fillRect l="-2204" t="-33333" b="-540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258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5474" name="标题 1">
                <a:extLst>
                  <a:ext uri="{FF2B5EF4-FFF2-40B4-BE49-F238E27FC236}">
                    <a16:creationId xmlns:a16="http://schemas.microsoft.com/office/drawing/2014/main" id="{23EAEB3E-F0CD-4783-AF79-6B791E948BBB}"/>
                  </a:ext>
                </a:extLst>
              </p:cNvPr>
              <p:cNvSpPr>
                <a:spLocks noGrp="1" noChangeArrowheads="1"/>
              </p:cNvSpPr>
              <p:nvPr>
                <p:ph type="title"/>
              </p:nvPr>
            </p:nvSpPr>
            <p:spPr>
              <a:xfrm>
                <a:off x="798285" y="233909"/>
                <a:ext cx="8263467" cy="533400"/>
              </a:xfrm>
              <a:no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4.5.39 </a:t>
                </a:r>
                <a14:m>
                  <m:oMath xmlns:m="http://schemas.openxmlformats.org/officeDocument/2006/math">
                    <m:r>
                      <a:rPr lang="en-US" altLang="zh-CN" sz="2600" b="0" i="1" dirty="0">
                        <a:latin typeface="Cambria Math" panose="02040503050406030204" pitchFamily="18" charset="0"/>
                      </a:rPr>
                      <m:t>⊢</m:t>
                    </m:r>
                    <m:r>
                      <a:rPr lang="pt-BR" altLang="zh-CN" sz="2600" b="1" i="1" dirty="0" smtClean="0">
                        <a:latin typeface="Cambria Math" panose="02040503050406030204" pitchFamily="18" charset="0"/>
                        <a:cs typeface="Times New Roman" panose="02020603050405020304" pitchFamily="18" charset="0"/>
                      </a:rPr>
                      <m:t>(</m:t>
                    </m:r>
                    <m:r>
                      <a:rPr lang="pt-BR" altLang="zh-CN" sz="2600" b="1" i="1" dirty="0" smtClean="0">
                        <a:latin typeface="Cambria Math" panose="02040503050406030204" pitchFamily="18" charset="0"/>
                        <a:cs typeface="Times New Roman" panose="02020603050405020304" pitchFamily="18" charset="0"/>
                      </a:rPr>
                      <m:t>𝑷</m:t>
                    </m:r>
                    <m:r>
                      <a:rPr lang="pt-BR" altLang="zh-CN" sz="26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600" b="1" i="1" dirty="0">
                        <a:latin typeface="Cambria Math" panose="02040503050406030204" pitchFamily="18" charset="0"/>
                        <a:cs typeface="Times New Roman" panose="02020603050405020304" pitchFamily="18" charset="0"/>
                      </a:rPr>
                      <m:t>𝑸</m:t>
                    </m:r>
                    <m:r>
                      <a:rPr lang="pt-BR" altLang="zh-CN" sz="2600" b="1" i="1" dirty="0">
                        <a:latin typeface="Cambria Math" panose="02040503050406030204" pitchFamily="18" charset="0"/>
                        <a:cs typeface="Times New Roman" panose="02020603050405020304" pitchFamily="18" charset="0"/>
                      </a:rPr>
                      <m:t>)∧(</m:t>
                    </m:r>
                    <m:r>
                      <a:rPr lang="pt-BR" altLang="zh-CN" sz="2600" b="1" i="1" dirty="0">
                        <a:latin typeface="Cambria Math" panose="02040503050406030204" pitchFamily="18" charset="0"/>
                        <a:cs typeface="Times New Roman" panose="02020603050405020304" pitchFamily="18" charset="0"/>
                      </a:rPr>
                      <m:t>𝑹</m:t>
                    </m:r>
                    <m:r>
                      <a:rPr lang="pt-BR" altLang="zh-CN" sz="26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600" b="1" i="1" dirty="0">
                        <a:latin typeface="Cambria Math" panose="02040503050406030204" pitchFamily="18" charset="0"/>
                        <a:cs typeface="Times New Roman" panose="02020603050405020304" pitchFamily="18" charset="0"/>
                      </a:rPr>
                      <m:t>𝑺</m:t>
                    </m:r>
                    <m:r>
                      <a:rPr lang="pt-BR" altLang="zh-CN" sz="2600" b="1" i="1" dirty="0">
                        <a:latin typeface="Cambria Math" panose="02040503050406030204" pitchFamily="18" charset="0"/>
                        <a:cs typeface="Times New Roman" panose="02020603050405020304" pitchFamily="18" charset="0"/>
                      </a:rPr>
                      <m:t>) →(</m:t>
                    </m:r>
                    <m:r>
                      <a:rPr lang="pt-BR" altLang="zh-CN" sz="2600" b="1" i="1" dirty="0">
                        <a:latin typeface="Cambria Math" panose="02040503050406030204" pitchFamily="18" charset="0"/>
                        <a:cs typeface="Times New Roman" panose="02020603050405020304" pitchFamily="18" charset="0"/>
                      </a:rPr>
                      <m:t>𝑷</m:t>
                    </m:r>
                    <m:r>
                      <a:rPr lang="pt-BR" altLang="zh-CN" sz="26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600" b="1" i="1" dirty="0">
                        <a:latin typeface="Cambria Math" panose="02040503050406030204" pitchFamily="18" charset="0"/>
                        <a:cs typeface="Times New Roman" panose="02020603050405020304" pitchFamily="18" charset="0"/>
                      </a:rPr>
                      <m:t>𝑹</m:t>
                    </m:r>
                    <m:r>
                      <a:rPr lang="pt-BR" altLang="zh-CN" sz="26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600" b="1" i="1" dirty="0">
                        <a:latin typeface="Cambria Math" panose="02040503050406030204" pitchFamily="18" charset="0"/>
                        <a:cs typeface="Times New Roman" panose="02020603050405020304" pitchFamily="18" charset="0"/>
                      </a:rPr>
                      <m:t>𝑸</m:t>
                    </m:r>
                    <m:r>
                      <a:rPr lang="pt-BR" altLang="zh-CN" sz="26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600" b="1" i="1" dirty="0">
                        <a:latin typeface="Cambria Math" panose="02040503050406030204" pitchFamily="18" charset="0"/>
                        <a:cs typeface="Times New Roman" panose="02020603050405020304" pitchFamily="18" charset="0"/>
                      </a:rPr>
                      <m:t>𝑺</m:t>
                    </m:r>
                    <m:r>
                      <a:rPr lang="pt-BR" altLang="zh-CN" sz="2600" b="1" i="1" dirty="0">
                        <a:latin typeface="Cambria Math" panose="02040503050406030204" pitchFamily="18" charset="0"/>
                        <a:cs typeface="Times New Roman" panose="02020603050405020304" pitchFamily="18" charset="0"/>
                      </a:rPr>
                      <m:t>)</m:t>
                    </m:r>
                  </m:oMath>
                </a14:m>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105474" name="标题 1">
                <a:extLst>
                  <a:ext uri="{FF2B5EF4-FFF2-40B4-BE49-F238E27FC236}">
                    <a16:creationId xmlns:a16="http://schemas.microsoft.com/office/drawing/2014/main" id="{23EAEB3E-F0CD-4783-AF79-6B791E948BBB}"/>
                  </a:ext>
                </a:extLst>
              </p:cNvPr>
              <p:cNvSpPr>
                <a:spLocks noGrp="1" noRot="1" noChangeAspect="1" noMove="1" noResize="1" noEditPoints="1" noAdjustHandles="1" noChangeArrowheads="1" noChangeShapeType="1" noTextEdit="1"/>
              </p:cNvSpPr>
              <p:nvPr>
                <p:ph type="title"/>
              </p:nvPr>
            </p:nvSpPr>
            <p:spPr>
              <a:xfrm>
                <a:off x="798285" y="233909"/>
                <a:ext cx="8263467" cy="533400"/>
              </a:xfrm>
              <a:blipFill>
                <a:blip r:embed="rId2"/>
                <a:stretch>
                  <a:fillRect l="-2286" t="-31818" b="-5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75" name="内容占位符 2">
                <a:extLst>
                  <a:ext uri="{FF2B5EF4-FFF2-40B4-BE49-F238E27FC236}">
                    <a16:creationId xmlns:a16="http://schemas.microsoft.com/office/drawing/2014/main" id="{581CC365-4237-4FAF-B6BC-0F28A5F37538}"/>
                  </a:ext>
                </a:extLst>
              </p:cNvPr>
              <p:cNvSpPr>
                <a:spLocks noGrp="1" noChangeArrowheads="1"/>
              </p:cNvSpPr>
              <p:nvPr>
                <p:ph idx="1"/>
              </p:nvPr>
            </p:nvSpPr>
            <p:spPr>
              <a:xfrm>
                <a:off x="276225" y="767309"/>
                <a:ext cx="8347075" cy="5986672"/>
              </a:xfrm>
            </p:spPr>
            <p:txBody>
              <a:bodyPr/>
              <a:lstStyle/>
              <a:p>
                <a:pPr marL="0" indent="0">
                  <a:lnSpc>
                    <a:spcPct val="100000"/>
                  </a:lnSpc>
                  <a:buNone/>
                </a:pPr>
                <a:r>
                  <a:rPr lang="zh-CN" altLang="zh-CN" sz="2400" b="0" dirty="0"/>
                  <a:t>根据演绎定理，证明</a:t>
                </a:r>
                <a14:m>
                  <m:oMath xmlns:m="http://schemas.openxmlformats.org/officeDocument/2006/math">
                    <m:r>
                      <a:rPr lang="pt-BR" altLang="zh-CN" sz="2400" b="1" i="1" dirty="0" smtClean="0">
                        <a:latin typeface="Cambria Math" panose="02040503050406030204" pitchFamily="18" charset="0"/>
                      </a:rPr>
                      <m:t>(</m:t>
                    </m:r>
                    <m:r>
                      <a:rPr lang="pt-BR" altLang="zh-CN" sz="2400" b="1" i="1" dirty="0" smtClean="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𝑺</m:t>
                    </m:r>
                    <m:r>
                      <a:rPr lang="pt-BR" altLang="zh-CN" sz="2400" b="1" i="1" dirty="0">
                        <a:latin typeface="Cambria Math" panose="02040503050406030204" pitchFamily="18" charset="0"/>
                      </a:rPr>
                      <m:t>), </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𝑺</m:t>
                    </m:r>
                  </m:oMath>
                </a14:m>
                <a:r>
                  <a:rPr lang="en-US" altLang="zh-CN" sz="2400" dirty="0"/>
                  <a:t>.</a:t>
                </a:r>
                <a:endParaRPr lang="zh-CN" altLang="zh-CN" sz="2400" dirty="0"/>
              </a:p>
              <a:p>
                <a:pPr marL="0" indent="0">
                  <a:lnSpc>
                    <a:spcPct val="100000"/>
                  </a:lnSpc>
                  <a:buNone/>
                </a:pPr>
                <a:r>
                  <a:rPr lang="zh-CN" altLang="zh-CN" sz="2400" b="0" dirty="0"/>
                  <a:t>设</a:t>
                </a:r>
                <a14:m>
                  <m:oMath xmlns:m="http://schemas.openxmlformats.org/officeDocument/2006/math">
                    <m:r>
                      <a:rPr lang="zh-CN" altLang="zh-CN" sz="2400" b="1" i="0" dirty="0" smtClean="0">
                        <a:latin typeface="Cambria Math" panose="02040503050406030204" pitchFamily="18" charset="0"/>
                      </a:rPr>
                      <m:t>𝚪</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𝑺</m:t>
                    </m:r>
                    <m:r>
                      <a:rPr lang="pt-BR" altLang="zh-CN" sz="2400" b="1" i="1" dirty="0">
                        <a:latin typeface="Cambria Math" panose="02040503050406030204" pitchFamily="18" charset="0"/>
                      </a:rPr>
                      <m:t>), </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oMath>
                </a14:m>
                <a:endParaRPr lang="zh-CN" altLang="zh-CN" sz="2400" dirty="0"/>
              </a:p>
              <a:p>
                <a:pPr marL="0" indent="0">
                  <a:lnSpc>
                    <a:spcPct val="100000"/>
                  </a:lnSpc>
                  <a:spcBef>
                    <a:spcPts val="600"/>
                  </a:spcBef>
                  <a:buNone/>
                </a:pPr>
                <a:r>
                  <a:rPr lang="zh-CN" altLang="zh-CN" sz="2200" b="0" dirty="0"/>
                  <a:t>证明：</a:t>
                </a:r>
                <a:r>
                  <a:rPr lang="pt-BR" altLang="zh-CN" sz="2200" b="0" dirty="0"/>
                  <a:t>                                                        </a:t>
                </a:r>
                <a:r>
                  <a:rPr lang="zh-CN" altLang="zh-CN" sz="2200" b="0" dirty="0">
                    <a:solidFill>
                      <a:srgbClr val="0070C0"/>
                    </a:solidFill>
                  </a:rPr>
                  <a:t>证据：</a:t>
                </a:r>
              </a:p>
              <a:p>
                <a:pPr marL="0" indent="0">
                  <a:lnSpc>
                    <a:spcPct val="100000"/>
                  </a:lnSpc>
                  <a:buNone/>
                </a:pPr>
                <a14:m>
                  <m:oMath xmlns:m="http://schemas.openxmlformats.org/officeDocument/2006/math">
                    <m:sSub>
                      <m:sSubPr>
                        <m:ctrlPr>
                          <a:rPr lang="en-US" altLang="zh-CN" sz="2200" b="1" i="1" dirty="0" smtClean="0">
                            <a:latin typeface="Cambria Math" panose="02040503050406030204" pitchFamily="18" charset="0"/>
                          </a:rPr>
                        </m:ctrlPr>
                      </m:sSubPr>
                      <m:e>
                        <m:r>
                          <a:rPr lang="pt-BR"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𝟏</m:t>
                        </m:r>
                      </m:sub>
                    </m:sSub>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𝑹</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𝑺</m:t>
                    </m:r>
                    <m:r>
                      <a:rPr lang="pt-BR" altLang="zh-CN" sz="2200" b="1" i="1" dirty="0">
                        <a:latin typeface="Cambria Math" panose="02040503050406030204" pitchFamily="18" charset="0"/>
                      </a:rPr>
                      <m:t>)</m:t>
                    </m:r>
                  </m:oMath>
                </a14:m>
                <a:r>
                  <a:rPr lang="pt-BR" altLang="zh-CN" sz="2200"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pt-BR"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𝟏</m:t>
                        </m:r>
                      </m:sub>
                    </m:sSub>
                    <m:r>
                      <a:rPr lang="en-US" altLang="zh-CN" sz="2200" b="1" i="1" dirty="0" smtClean="0">
                        <a:solidFill>
                          <a:srgbClr val="0070C0"/>
                        </a:solidFill>
                        <a:latin typeface="Cambria Math" panose="02040503050406030204" pitchFamily="18" charset="0"/>
                      </a:rPr>
                      <m:t>∈</m:t>
                    </m:r>
                    <m:r>
                      <a:rPr lang="zh-CN" altLang="zh-CN" sz="2200" b="1" i="0" dirty="0">
                        <a:solidFill>
                          <a:srgbClr val="0070C0"/>
                        </a:solidFill>
                        <a:latin typeface="Cambria Math" panose="02040503050406030204" pitchFamily="18" charset="0"/>
                      </a:rPr>
                      <m:t>𝚪</m:t>
                    </m:r>
                  </m:oMath>
                </a14:m>
                <a:endParaRPr lang="zh-CN" altLang="zh-CN" sz="2200" i="1" dirty="0">
                  <a:solidFill>
                    <a:srgbClr val="0070C0"/>
                  </a:solidFill>
                </a:endParaRPr>
              </a:p>
              <a:p>
                <a:pPr marL="0" indent="0">
                  <a:lnSpc>
                    <a:spcPct val="100000"/>
                  </a:lnSpc>
                  <a:buNone/>
                </a:pPr>
                <a14:m>
                  <m:oMath xmlns:m="http://schemas.openxmlformats.org/officeDocument/2006/math">
                    <m:sSub>
                      <m:sSubPr>
                        <m:ctrlPr>
                          <a:rPr lang="en-US" altLang="zh-CN" sz="2200" b="1" i="1" dirty="0" smtClean="0">
                            <a:latin typeface="Cambria Math" panose="02040503050406030204" pitchFamily="18" charset="0"/>
                          </a:rPr>
                        </m:ctrlPr>
                      </m:sSubPr>
                      <m:e>
                        <m:r>
                          <a:rPr lang="pt-BR"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𝟐</m:t>
                        </m:r>
                      </m:sub>
                    </m:sSub>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𝑹</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𝑺</m:t>
                    </m:r>
                    <m:r>
                      <a:rPr lang="pt-BR" altLang="zh-CN" sz="2200" b="1" i="1" dirty="0">
                        <a:latin typeface="Cambria Math" panose="02040503050406030204" pitchFamily="18" charset="0"/>
                      </a:rPr>
                      <m:t>)→(</m:t>
                    </m:r>
                    <m:r>
                      <a:rPr lang="pt-BR" altLang="zh-CN" sz="2200" b="1" i="1" dirty="0">
                        <a:latin typeface="Cambria Math" panose="02040503050406030204" pitchFamily="18" charset="0"/>
                      </a:rPr>
                      <m:t>𝑷</m:t>
                    </m:r>
                    <m:r>
                      <a:rPr lang="en-US" altLang="zh-CN" sz="2200" b="1" i="1" dirty="0">
                        <a:latin typeface="Cambria Math" panose="02040503050406030204" pitchFamily="18" charset="0"/>
                        <a:sym typeface="Symbol" panose="05050102010706020507" pitchFamily="18" charset="2"/>
                      </a:rPr>
                      <m:t>→</m:t>
                    </m:r>
                    <m:r>
                      <a:rPr lang="pt-BR" altLang="zh-CN" sz="2200" b="1" i="1" dirty="0">
                        <a:latin typeface="Cambria Math" panose="02040503050406030204" pitchFamily="18" charset="0"/>
                      </a:rPr>
                      <m:t>𝑸</m:t>
                    </m:r>
                    <m:r>
                      <a:rPr lang="pt-BR" altLang="zh-CN" sz="2200" b="1" i="1" dirty="0">
                        <a:latin typeface="Cambria Math" panose="02040503050406030204" pitchFamily="18" charset="0"/>
                      </a:rPr>
                      <m:t>)</m:t>
                    </m:r>
                  </m:oMath>
                </a14:m>
                <a:r>
                  <a:rPr lang="pt-BR" altLang="zh-CN" sz="2200" dirty="0"/>
                  <a:t>      </a:t>
                </a:r>
                <a14:m>
                  <m:oMath xmlns:m="http://schemas.openxmlformats.org/officeDocument/2006/math">
                    <m:r>
                      <a:rPr lang="pt-BR" altLang="zh-CN" sz="2200" b="1" i="1" dirty="0" smtClean="0">
                        <a:solidFill>
                          <a:srgbClr val="0070C0"/>
                        </a:solidFill>
                        <a:latin typeface="Cambria Math" panose="02040503050406030204" pitchFamily="18" charset="0"/>
                      </a:rPr>
                      <m:t>⊢</m:t>
                    </m:r>
                    <m:r>
                      <a:rPr lang="pt-BR"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sym typeface="Symbol" panose="05050102010706020507" pitchFamily="18" charset="2"/>
                      </a:rPr>
                      <m:t>∧</m:t>
                    </m:r>
                    <m:r>
                      <a:rPr lang="pt-BR"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pt-BR" altLang="zh-CN" sz="2200" b="1" i="1" dirty="0">
                        <a:solidFill>
                          <a:srgbClr val="0070C0"/>
                        </a:solidFill>
                        <a:latin typeface="Cambria Math" panose="02040503050406030204" pitchFamily="18" charset="0"/>
                      </a:rPr>
                      <m:t>𝑹</m:t>
                    </m:r>
                  </m:oMath>
                </a14:m>
                <a:endParaRPr lang="zh-CN" altLang="zh-CN" sz="2200" i="1" dirty="0">
                  <a:solidFill>
                    <a:srgbClr val="0070C0"/>
                  </a:solidFill>
                </a:endParaRPr>
              </a:p>
              <a:p>
                <a:pPr marL="0" indent="0">
                  <a:lnSpc>
                    <a:spcPct val="100000"/>
                  </a:lnSpc>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𝟑</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𝑸</m:t>
                    </m:r>
                  </m:oMath>
                </a14:m>
                <a:r>
                  <a:rPr lang="en-US" altLang="zh-CN" sz="2200"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𝟐</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𝟏</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𝟑</m:t>
                        </m:r>
                      </m:sub>
                    </m:sSub>
                  </m:oMath>
                </a14:m>
                <a:endParaRPr lang="zh-CN" altLang="zh-CN" sz="2200" dirty="0">
                  <a:solidFill>
                    <a:srgbClr val="0070C0"/>
                  </a:solidFill>
                </a:endParaRPr>
              </a:p>
              <a:p>
                <a:pPr marL="0" indent="0">
                  <a:lnSpc>
                    <a:spcPct val="100000"/>
                  </a:lnSpc>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𝟒</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𝑸</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𝑹</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𝑺</m:t>
                    </m:r>
                    <m:r>
                      <a:rPr lang="en-US" altLang="zh-CN" sz="2200" b="1" i="1" dirty="0">
                        <a:latin typeface="Cambria Math" panose="02040503050406030204" pitchFamily="18" charset="0"/>
                      </a:rPr>
                      <m:t>)→(</m:t>
                    </m:r>
                    <m:r>
                      <a:rPr lang="en-US" altLang="zh-CN" sz="2200" b="1" i="1" dirty="0">
                        <a:latin typeface="Cambria Math" panose="02040503050406030204" pitchFamily="18" charset="0"/>
                      </a:rPr>
                      <m:t>𝑹</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𝑺</m:t>
                    </m:r>
                    <m:r>
                      <a:rPr lang="en-US" altLang="zh-CN" sz="2200" b="1" i="1" dirty="0">
                        <a:latin typeface="Cambria Math" panose="02040503050406030204" pitchFamily="18" charset="0"/>
                      </a:rPr>
                      <m:t>)</m:t>
                    </m:r>
                  </m:oMath>
                </a14:m>
                <a:r>
                  <a:rPr lang="en-US" altLang="zh-CN" sz="2200" dirty="0"/>
                  <a:t>       </a:t>
                </a:r>
                <a14:m>
                  <m:oMath xmlns:m="http://schemas.openxmlformats.org/officeDocument/2006/math">
                    <m:r>
                      <a:rPr lang="en-US" altLang="zh-CN" sz="2200" b="1" i="1" dirty="0" smtClean="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𝑸</m:t>
                    </m:r>
                  </m:oMath>
                </a14:m>
                <a:endParaRPr lang="zh-CN" altLang="zh-CN" sz="2200" i="1" dirty="0">
                  <a:solidFill>
                    <a:srgbClr val="0070C0"/>
                  </a:solidFill>
                </a:endParaRPr>
              </a:p>
              <a:p>
                <a:pPr marL="0" indent="0">
                  <a:lnSpc>
                    <a:spcPct val="100000"/>
                  </a:lnSpc>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𝟓</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rPr>
                      <m:t>𝑹</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𝑺</m:t>
                    </m:r>
                  </m:oMath>
                </a14:m>
                <a:r>
                  <a:rPr lang="en-US" altLang="zh-CN" sz="2200" dirty="0"/>
                  <a:t>                                       </a:t>
                </a:r>
                <a:r>
                  <a:rPr lang="en-US" altLang="zh-CN" sz="2200" dirty="0">
                    <a:solidFill>
                      <a:schemeClr val="accent6"/>
                    </a:solidFill>
                  </a:rPr>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𝟒</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𝟏</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𝟓</m:t>
                        </m:r>
                      </m:sub>
                    </m:sSub>
                  </m:oMath>
                </a14:m>
                <a:endParaRPr lang="zh-CN" altLang="zh-CN" sz="2200" dirty="0">
                  <a:solidFill>
                    <a:srgbClr val="0070C0"/>
                  </a:solidFill>
                </a:endParaRPr>
              </a:p>
              <a:p>
                <a:pPr marL="0" indent="0">
                  <a:lnSpc>
                    <a:spcPct val="100000"/>
                  </a:lnSpc>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𝟔</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𝑹</m:t>
                    </m:r>
                  </m:oMath>
                </a14:m>
                <a:r>
                  <a:rPr lang="en-US" altLang="zh-CN" sz="2200"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𝟔</m:t>
                        </m:r>
                      </m:sub>
                    </m:sSub>
                    <m:r>
                      <a:rPr lang="en-US" altLang="zh-CN" sz="2200" b="1" i="1" dirty="0" smtClean="0">
                        <a:solidFill>
                          <a:srgbClr val="0070C0"/>
                        </a:solidFill>
                        <a:latin typeface="Cambria Math" panose="02040503050406030204" pitchFamily="18" charset="0"/>
                      </a:rPr>
                      <m:t>∈</m:t>
                    </m:r>
                    <m:r>
                      <a:rPr lang="zh-CN" altLang="zh-CN" sz="2200" b="1" i="0" dirty="0">
                        <a:solidFill>
                          <a:srgbClr val="0070C0"/>
                        </a:solidFill>
                        <a:latin typeface="Cambria Math" panose="02040503050406030204" pitchFamily="18" charset="0"/>
                      </a:rPr>
                      <m:t>𝚪</m:t>
                    </m:r>
                  </m:oMath>
                </a14:m>
                <a:endParaRPr lang="zh-CN" altLang="zh-CN" sz="2200" i="1" dirty="0">
                  <a:solidFill>
                    <a:srgbClr val="0070C0"/>
                  </a:solidFill>
                </a:endParaRPr>
              </a:p>
              <a:p>
                <a:pPr marL="0" indent="0">
                  <a:lnSpc>
                    <a:spcPct val="100000"/>
                  </a:lnSpc>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𝟕</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𝑹</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𝑷</m:t>
                    </m:r>
                  </m:oMath>
                </a14:m>
                <a:r>
                  <a:rPr lang="en-US" altLang="zh-CN" sz="2200" dirty="0"/>
                  <a:t>                                         </a:t>
                </a:r>
                <a14:m>
                  <m:oMath xmlns:m="http://schemas.openxmlformats.org/officeDocument/2006/math">
                    <m:r>
                      <a:rPr lang="en-US" altLang="zh-CN" sz="2200" b="1" i="1" dirty="0" smtClean="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𝑹</m:t>
                    </m:r>
                  </m:oMath>
                </a14:m>
                <a:endParaRPr lang="zh-CN" altLang="zh-CN" sz="2200" i="1" dirty="0">
                  <a:solidFill>
                    <a:srgbClr val="0070C0"/>
                  </a:solidFill>
                </a:endParaRPr>
              </a:p>
              <a:p>
                <a:pPr marL="0" indent="0">
                  <a:lnSpc>
                    <a:spcPct val="100000"/>
                  </a:lnSpc>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𝟖</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oMath>
                </a14:m>
                <a:r>
                  <a:rPr lang="en-US" altLang="zh-CN" sz="2200" dirty="0"/>
                  <a:t>                                                        </a:t>
                </a:r>
                <a14:m>
                  <m:oMath xmlns:m="http://schemas.openxmlformats.org/officeDocument/2006/math">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𝟕</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𝟔</m:t>
                        </m:r>
                      </m:sub>
                    </m:sSub>
                    <m:r>
                      <a:rPr lang="en-US" altLang="zh-CN" sz="2200" b="1" i="1" dirty="0" smtClean="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𝟖</m:t>
                        </m:r>
                      </m:sub>
                    </m:sSub>
                  </m:oMath>
                </a14:m>
                <a:endParaRPr lang="zh-CN" altLang="zh-CN" sz="2200" dirty="0">
                  <a:solidFill>
                    <a:srgbClr val="0070C0"/>
                  </a:solidFill>
                </a:endParaRPr>
              </a:p>
              <a:p>
                <a:pPr marL="0" indent="0">
                  <a:lnSpc>
                    <a:spcPct val="100000"/>
                  </a:lnSpc>
                  <a:buNone/>
                </a:pP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𝑨</m:t>
                        </m:r>
                      </m:e>
                      <m:sub>
                        <m:r>
                          <a:rPr lang="en-US" altLang="zh-CN" sz="2200" b="1" i="1" dirty="0" smtClean="0">
                            <a:latin typeface="Cambria Math" panose="02040503050406030204" pitchFamily="18" charset="0"/>
                          </a:rPr>
                          <m:t>𝟗</m:t>
                        </m:r>
                      </m:sub>
                    </m:sSub>
                    <m:r>
                      <a:rPr lang="en-US" altLang="zh-CN" sz="2200" b="1" i="1" dirty="0">
                        <a:latin typeface="Cambria Math" panose="02040503050406030204" pitchFamily="18" charset="0"/>
                      </a:rPr>
                      <m:t>=</m:t>
                    </m:r>
                    <m:r>
                      <a:rPr lang="en-US" altLang="zh-CN" sz="2200" b="1" i="1" dirty="0">
                        <a:latin typeface="Cambria Math" panose="02040503050406030204" pitchFamily="18" charset="0"/>
                      </a:rPr>
                      <m:t>𝑷</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𝑹</m:t>
                    </m:r>
                    <m:r>
                      <a:rPr lang="en-US" altLang="zh-CN" sz="2200" b="1" i="1" dirty="0">
                        <a:latin typeface="Cambria Math" panose="02040503050406030204" pitchFamily="18" charset="0"/>
                        <a:sym typeface="Symbol" panose="05050102010706020507" pitchFamily="18" charset="2"/>
                      </a:rPr>
                      <m:t>→</m:t>
                    </m:r>
                    <m:r>
                      <a:rPr lang="en-US" altLang="zh-CN" sz="2200" b="1" i="1" dirty="0">
                        <a:latin typeface="Cambria Math" panose="02040503050406030204" pitchFamily="18" charset="0"/>
                      </a:rPr>
                      <m:t>𝑹</m:t>
                    </m:r>
                  </m:oMath>
                </a14:m>
                <a:r>
                  <a:rPr lang="en-US" altLang="zh-CN" sz="2200" dirty="0"/>
                  <a:t>                                         </a:t>
                </a:r>
                <a14:m>
                  <m:oMath xmlns:m="http://schemas.openxmlformats.org/officeDocument/2006/math">
                    <m:r>
                      <a:rPr lang="en-US" altLang="zh-CN" sz="2200" b="1" i="1" dirty="0" smtClean="0">
                        <a:solidFill>
                          <a:srgbClr val="0070C0"/>
                        </a:solidFill>
                        <a:latin typeface="Cambria Math" panose="02040503050406030204" pitchFamily="18" charset="0"/>
                      </a:rPr>
                      <m:t>⊢</m:t>
                    </m:r>
                    <m:r>
                      <a:rPr lang="en-US" altLang="zh-CN" sz="2200" b="1" i="1" dirty="0">
                        <a:solidFill>
                          <a:srgbClr val="0070C0"/>
                        </a:solidFill>
                        <a:latin typeface="Cambria Math" panose="02040503050406030204" pitchFamily="18" charset="0"/>
                      </a:rPr>
                      <m:t>𝑹</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a:solidFill>
                          <a:srgbClr val="0070C0"/>
                        </a:solidFill>
                        <a:latin typeface="Cambria Math" panose="02040503050406030204" pitchFamily="18" charset="0"/>
                      </a:rPr>
                      <m:t>𝑸</m:t>
                    </m:r>
                    <m:r>
                      <a:rPr lang="en-US" altLang="zh-CN" sz="2200" b="1" i="1" dirty="0">
                        <a:solidFill>
                          <a:srgbClr val="0070C0"/>
                        </a:solidFill>
                        <a:latin typeface="Cambria Math" panose="02040503050406030204" pitchFamily="18" charset="0"/>
                        <a:sym typeface="Symbol" panose="05050102010706020507" pitchFamily="18" charset="2"/>
                      </a:rPr>
                      <m:t>→</m:t>
                    </m:r>
                    <m:r>
                      <a:rPr lang="en-US" altLang="zh-CN" sz="2200" b="1" i="1" dirty="0" smtClean="0">
                        <a:solidFill>
                          <a:srgbClr val="0070C0"/>
                        </a:solidFill>
                        <a:latin typeface="Cambria Math" panose="02040503050406030204" pitchFamily="18" charset="0"/>
                      </a:rPr>
                      <m:t>𝑸</m:t>
                    </m:r>
                  </m:oMath>
                </a14:m>
                <a:endParaRPr lang="en-US" altLang="zh-CN" sz="2200" i="1" dirty="0">
                  <a:solidFill>
                    <a:srgbClr val="0070C0"/>
                  </a:solidFill>
                </a:endParaRPr>
              </a:p>
              <a:p>
                <a:pPr marL="0" lvl="0" indent="0" defTabSz="457200" eaLnBrk="1" fontAlgn="auto" hangingPunct="1">
                  <a:lnSpc>
                    <a:spcPct val="100000"/>
                  </a:lnSpc>
                  <a:buSzTx/>
                  <a:buNone/>
                  <a:defRPr/>
                </a:pPr>
                <a14:m>
                  <m:oMath xmlns:m="http://schemas.openxmlformats.org/officeDocument/2006/math">
                    <m:sSub>
                      <m:sSubPr>
                        <m:ctrlPr>
                          <a:rPr lang="en-US" altLang="zh-CN" sz="2200" b="1" i="1" kern="1200" dirty="0" smtClean="0">
                            <a:solidFill>
                              <a:srgbClr val="000000"/>
                            </a:solidFill>
                            <a:latin typeface="Cambria Math" panose="02040503050406030204" pitchFamily="18" charset="0"/>
                          </a:rPr>
                        </m:ctrlPr>
                      </m:sSubPr>
                      <m:e>
                        <m:r>
                          <a:rPr lang="en-US" altLang="zh-CN" sz="2200" b="1" i="1" kern="1200" dirty="0" smtClean="0">
                            <a:solidFill>
                              <a:srgbClr val="000000"/>
                            </a:solidFill>
                            <a:latin typeface="Cambria Math" panose="02040503050406030204" pitchFamily="18" charset="0"/>
                          </a:rPr>
                          <m:t>𝑨</m:t>
                        </m:r>
                      </m:e>
                      <m:sub>
                        <m:r>
                          <a:rPr lang="en-US" altLang="zh-CN" sz="2200" b="1" i="1" kern="1200" dirty="0" smtClean="0">
                            <a:solidFill>
                              <a:srgbClr val="000000"/>
                            </a:solidFill>
                            <a:latin typeface="Cambria Math" panose="02040503050406030204" pitchFamily="18" charset="0"/>
                          </a:rPr>
                          <m:t>𝟏𝟎</m:t>
                        </m:r>
                      </m:sub>
                    </m:sSub>
                    <m:r>
                      <a:rPr lang="en-US" altLang="zh-CN" sz="2200" b="1" i="1" dirty="0">
                        <a:solidFill>
                          <a:srgbClr val="000000"/>
                        </a:solidFill>
                        <a:latin typeface="Cambria Math" panose="02040503050406030204" pitchFamily="18" charset="0"/>
                      </a:rPr>
                      <m:t>=</m:t>
                    </m:r>
                    <m:r>
                      <a:rPr lang="en-US" altLang="zh-CN" sz="2200" b="1" i="1" kern="1200" dirty="0">
                        <a:solidFill>
                          <a:srgbClr val="000000"/>
                        </a:solidFill>
                        <a:latin typeface="Cambria Math" panose="02040503050406030204" pitchFamily="18" charset="0"/>
                      </a:rPr>
                      <m:t>𝑹</m:t>
                    </m:r>
                  </m:oMath>
                </a14:m>
                <a:r>
                  <a:rPr lang="en-US" altLang="zh-CN" sz="2200" dirty="0">
                    <a:solidFill>
                      <a:srgbClr val="000000"/>
                    </a:solidFill>
                  </a:rPr>
                  <a:t>          </a:t>
                </a:r>
                <a:r>
                  <a:rPr lang="zh-CN" altLang="en-US" sz="2200" dirty="0">
                    <a:solidFill>
                      <a:srgbClr val="000000"/>
                    </a:solidFill>
                  </a:rPr>
                  <a:t>                                            </a:t>
                </a:r>
                <a14:m>
                  <m:oMath xmlns:m="http://schemas.openxmlformats.org/officeDocument/2006/math">
                    <m:sSub>
                      <m:sSubPr>
                        <m:ctrlPr>
                          <a:rPr lang="en-US" altLang="zh-CN" sz="2200" b="1" i="1" kern="1200" dirty="0" smtClean="0">
                            <a:solidFill>
                              <a:srgbClr val="0070C0"/>
                            </a:solidFill>
                            <a:latin typeface="Cambria Math" panose="02040503050406030204" pitchFamily="18" charset="0"/>
                          </a:rPr>
                        </m:ctrlPr>
                      </m:sSubPr>
                      <m:e>
                        <m:r>
                          <a:rPr lang="en-US" altLang="zh-CN" sz="2200" b="1" i="1" kern="1200" dirty="0" smtClean="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𝟗</m:t>
                        </m:r>
                      </m:sub>
                    </m:sSub>
                    <m:r>
                      <a:rPr lang="en-US" altLang="zh-CN" sz="2200" b="1" i="1" kern="1200" dirty="0" smtClean="0">
                        <a:solidFill>
                          <a:srgbClr val="0070C0"/>
                        </a:solidFill>
                        <a:latin typeface="Cambria Math" panose="02040503050406030204" pitchFamily="18" charset="0"/>
                      </a:rPr>
                      <m:t>=</m:t>
                    </m:r>
                    <m:sSub>
                      <m:sSubPr>
                        <m:ctrlPr>
                          <a:rPr lang="en-US" altLang="zh-CN" sz="2200" b="1" i="1" kern="1200" dirty="0" smtClean="0">
                            <a:solidFill>
                              <a:srgbClr val="0070C0"/>
                            </a:solidFill>
                            <a:latin typeface="Cambria Math" panose="02040503050406030204" pitchFamily="18" charset="0"/>
                          </a:rPr>
                        </m:ctrlPr>
                      </m:sSubPr>
                      <m:e>
                        <m:r>
                          <a:rPr lang="en-US" altLang="zh-CN" sz="2200" b="1" i="1" kern="1200" dirty="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𝟔</m:t>
                        </m:r>
                      </m:sub>
                    </m:sSub>
                    <m:r>
                      <a:rPr lang="en-US" altLang="zh-CN" sz="2200" b="1" i="1" kern="1200" dirty="0" smtClean="0">
                        <a:solidFill>
                          <a:srgbClr val="0070C0"/>
                        </a:solidFill>
                        <a:latin typeface="Cambria Math" panose="02040503050406030204" pitchFamily="18" charset="0"/>
                      </a:rPr>
                      <m:t>→</m:t>
                    </m:r>
                    <m:sSub>
                      <m:sSubPr>
                        <m:ctrlPr>
                          <a:rPr lang="en-US" altLang="zh-CN" sz="2200" b="1" i="1" kern="1200" dirty="0" smtClean="0">
                            <a:solidFill>
                              <a:srgbClr val="0070C0"/>
                            </a:solidFill>
                            <a:latin typeface="Cambria Math" panose="02040503050406030204" pitchFamily="18" charset="0"/>
                          </a:rPr>
                        </m:ctrlPr>
                      </m:sSubPr>
                      <m:e>
                        <m:r>
                          <a:rPr lang="en-US" altLang="zh-CN" sz="2200" b="1" i="1" kern="1200" dirty="0" smtClean="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𝟏𝟎</m:t>
                        </m:r>
                      </m:sub>
                    </m:sSub>
                  </m:oMath>
                </a14:m>
                <a:endParaRPr lang="zh-CN" altLang="zh-CN" sz="2200" dirty="0">
                  <a:solidFill>
                    <a:srgbClr val="0070C0"/>
                  </a:solidFill>
                </a:endParaRPr>
              </a:p>
              <a:p>
                <a:pPr marL="0" lvl="0" indent="0" defTabSz="457200" eaLnBrk="1" fontAlgn="auto" hangingPunct="1">
                  <a:lnSpc>
                    <a:spcPct val="100000"/>
                  </a:lnSpc>
                  <a:buSzTx/>
                  <a:buNone/>
                  <a:defRPr/>
                </a:pPr>
                <a14:m>
                  <m:oMath xmlns:m="http://schemas.openxmlformats.org/officeDocument/2006/math">
                    <m:sSub>
                      <m:sSubPr>
                        <m:ctrlPr>
                          <a:rPr lang="en-US" altLang="zh-CN" sz="2200" b="1" i="1" kern="1200" dirty="0" smtClean="0">
                            <a:solidFill>
                              <a:srgbClr val="000000"/>
                            </a:solidFill>
                            <a:latin typeface="Cambria Math" panose="02040503050406030204" pitchFamily="18" charset="0"/>
                          </a:rPr>
                        </m:ctrlPr>
                      </m:sSubPr>
                      <m:e>
                        <m:r>
                          <a:rPr lang="en-US" altLang="zh-CN" sz="2200" b="1" i="1" kern="1200" dirty="0" smtClean="0">
                            <a:solidFill>
                              <a:srgbClr val="000000"/>
                            </a:solidFill>
                            <a:latin typeface="Cambria Math" panose="02040503050406030204" pitchFamily="18" charset="0"/>
                          </a:rPr>
                          <m:t>𝑨</m:t>
                        </m:r>
                      </m:e>
                      <m:sub>
                        <m:r>
                          <a:rPr lang="en-US" altLang="zh-CN" sz="2200" b="1" i="1" kern="1200" dirty="0" smtClean="0">
                            <a:solidFill>
                              <a:srgbClr val="000000"/>
                            </a:solidFill>
                            <a:latin typeface="Cambria Math" panose="02040503050406030204" pitchFamily="18" charset="0"/>
                          </a:rPr>
                          <m:t>𝟏𝟏</m:t>
                        </m:r>
                      </m:sub>
                    </m:sSub>
                    <m:r>
                      <a:rPr lang="en-US" altLang="zh-CN" sz="2200" b="1" i="1" dirty="0">
                        <a:solidFill>
                          <a:srgbClr val="000000"/>
                        </a:solidFill>
                        <a:latin typeface="Cambria Math" panose="02040503050406030204" pitchFamily="18" charset="0"/>
                      </a:rPr>
                      <m:t>=</m:t>
                    </m:r>
                    <m:r>
                      <a:rPr lang="en-US" altLang="zh-CN" sz="2200" b="1" i="1" kern="1200" dirty="0">
                        <a:solidFill>
                          <a:srgbClr val="000000"/>
                        </a:solidFill>
                        <a:latin typeface="Cambria Math" panose="02040503050406030204" pitchFamily="18" charset="0"/>
                      </a:rPr>
                      <m:t>𝑸</m:t>
                    </m:r>
                  </m:oMath>
                </a14:m>
                <a:r>
                  <a:rPr lang="en-US" altLang="zh-CN" sz="2200" dirty="0">
                    <a:solidFill>
                      <a:srgbClr val="000000"/>
                    </a:solidFill>
                  </a:rPr>
                  <a:t>            </a:t>
                </a:r>
                <a:r>
                  <a:rPr lang="zh-CN" altLang="en-US" sz="2200" dirty="0">
                    <a:solidFill>
                      <a:srgbClr val="000000"/>
                    </a:solidFill>
                  </a:rPr>
                  <a:t>                                </a:t>
                </a:r>
                <a:r>
                  <a:rPr lang="zh-CN" altLang="en-US" sz="2200" dirty="0">
                    <a:solidFill>
                      <a:srgbClr val="2D2DB9"/>
                    </a:solidFill>
                  </a:rPr>
                  <a:t>          </a:t>
                </a:r>
                <a14:m>
                  <m:oMath xmlns:m="http://schemas.openxmlformats.org/officeDocument/2006/math">
                    <m:sSub>
                      <m:sSubPr>
                        <m:ctrlPr>
                          <a:rPr lang="en-US" altLang="zh-CN" sz="2200" b="1" i="1" kern="1200" dirty="0" smtClean="0">
                            <a:solidFill>
                              <a:srgbClr val="0070C0"/>
                            </a:solidFill>
                            <a:latin typeface="Cambria Math" panose="02040503050406030204" pitchFamily="18" charset="0"/>
                          </a:rPr>
                        </m:ctrlPr>
                      </m:sSubPr>
                      <m:e>
                        <m:r>
                          <a:rPr lang="en-US" altLang="zh-CN" sz="2200" b="1" i="1" kern="1200" dirty="0" smtClean="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𝟑</m:t>
                        </m:r>
                      </m:sub>
                    </m:sSub>
                    <m:r>
                      <a:rPr lang="en-US" altLang="zh-CN" sz="2200" b="1" i="1" kern="1200" dirty="0" smtClean="0">
                        <a:solidFill>
                          <a:srgbClr val="0070C0"/>
                        </a:solidFill>
                        <a:latin typeface="Cambria Math" panose="02040503050406030204" pitchFamily="18" charset="0"/>
                      </a:rPr>
                      <m:t>=</m:t>
                    </m:r>
                    <m:sSub>
                      <m:sSubPr>
                        <m:ctrlPr>
                          <a:rPr lang="en-US" altLang="zh-CN" sz="2200" b="1" i="1" kern="1200" dirty="0" smtClean="0">
                            <a:solidFill>
                              <a:srgbClr val="0070C0"/>
                            </a:solidFill>
                            <a:latin typeface="Cambria Math" panose="02040503050406030204" pitchFamily="18" charset="0"/>
                          </a:rPr>
                        </m:ctrlPr>
                      </m:sSubPr>
                      <m:e>
                        <m:r>
                          <a:rPr lang="en-US" altLang="zh-CN" sz="2200" b="1" i="1" kern="1200" dirty="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𝟖</m:t>
                        </m:r>
                      </m:sub>
                    </m:sSub>
                    <m:r>
                      <a:rPr lang="en-US" altLang="zh-CN" sz="2200" b="1" i="1" kern="1200" dirty="0" smtClean="0">
                        <a:solidFill>
                          <a:srgbClr val="0070C0"/>
                        </a:solidFill>
                        <a:latin typeface="Cambria Math" panose="02040503050406030204" pitchFamily="18" charset="0"/>
                      </a:rPr>
                      <m:t>→</m:t>
                    </m:r>
                    <m:sSub>
                      <m:sSubPr>
                        <m:ctrlPr>
                          <a:rPr lang="en-US" altLang="zh-CN" sz="2200" b="1" i="1" kern="1200" dirty="0" smtClean="0">
                            <a:solidFill>
                              <a:srgbClr val="0070C0"/>
                            </a:solidFill>
                            <a:latin typeface="Cambria Math" panose="02040503050406030204" pitchFamily="18" charset="0"/>
                          </a:rPr>
                        </m:ctrlPr>
                      </m:sSubPr>
                      <m:e>
                        <m:r>
                          <a:rPr lang="en-US" altLang="zh-CN" sz="2200" b="1" i="1" kern="1200" dirty="0" smtClean="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𝟏𝟏</m:t>
                        </m:r>
                      </m:sub>
                    </m:sSub>
                  </m:oMath>
                </a14:m>
                <a:endParaRPr lang="zh-CN" altLang="zh-CN" sz="2200" dirty="0">
                  <a:solidFill>
                    <a:srgbClr val="0070C0"/>
                  </a:solidFill>
                </a:endParaRPr>
              </a:p>
              <a:p>
                <a:pPr marL="0" lvl="0" indent="0" defTabSz="457200" eaLnBrk="1" fontAlgn="auto" hangingPunct="1">
                  <a:lnSpc>
                    <a:spcPct val="100000"/>
                  </a:lnSpc>
                  <a:buSzTx/>
                  <a:buNone/>
                  <a:defRPr/>
                </a:pPr>
                <a14:m>
                  <m:oMath xmlns:m="http://schemas.openxmlformats.org/officeDocument/2006/math">
                    <m:sSub>
                      <m:sSubPr>
                        <m:ctrlPr>
                          <a:rPr lang="en-US" altLang="zh-CN" sz="2200" b="1" i="1" kern="1200" dirty="0" smtClean="0">
                            <a:solidFill>
                              <a:srgbClr val="000000"/>
                            </a:solidFill>
                            <a:latin typeface="Cambria Math" panose="02040503050406030204" pitchFamily="18" charset="0"/>
                          </a:rPr>
                        </m:ctrlPr>
                      </m:sSubPr>
                      <m:e>
                        <m:r>
                          <a:rPr lang="en-US" altLang="zh-CN" sz="2200" b="1" i="1" kern="1200" dirty="0" smtClean="0">
                            <a:solidFill>
                              <a:srgbClr val="000000"/>
                            </a:solidFill>
                            <a:latin typeface="Cambria Math" panose="02040503050406030204" pitchFamily="18" charset="0"/>
                          </a:rPr>
                          <m:t>𝑨</m:t>
                        </m:r>
                      </m:e>
                      <m:sub>
                        <m:r>
                          <a:rPr lang="en-US" altLang="zh-CN" sz="2200" b="1" i="1" kern="1200" dirty="0" smtClean="0">
                            <a:solidFill>
                              <a:srgbClr val="000000"/>
                            </a:solidFill>
                            <a:latin typeface="Cambria Math" panose="02040503050406030204" pitchFamily="18" charset="0"/>
                          </a:rPr>
                          <m:t>𝟏𝟐</m:t>
                        </m:r>
                      </m:sub>
                    </m:sSub>
                    <m:r>
                      <a:rPr lang="en-US" altLang="zh-CN" sz="2200" b="1" i="1" dirty="0">
                        <a:solidFill>
                          <a:srgbClr val="000000"/>
                        </a:solidFill>
                        <a:latin typeface="Cambria Math" panose="02040503050406030204" pitchFamily="18" charset="0"/>
                      </a:rPr>
                      <m:t>=</m:t>
                    </m:r>
                    <m:r>
                      <a:rPr lang="en-US" altLang="zh-CN" sz="2200" b="1" i="1" kern="1200" dirty="0">
                        <a:solidFill>
                          <a:srgbClr val="000000"/>
                        </a:solidFill>
                        <a:latin typeface="Cambria Math" panose="02040503050406030204" pitchFamily="18" charset="0"/>
                      </a:rPr>
                      <m:t>𝑺</m:t>
                    </m:r>
                  </m:oMath>
                </a14:m>
                <a:r>
                  <a:rPr lang="en-US" altLang="zh-CN" sz="2200" dirty="0">
                    <a:solidFill>
                      <a:srgbClr val="000000"/>
                    </a:solidFill>
                  </a:rPr>
                  <a:t>             </a:t>
                </a:r>
                <a:r>
                  <a:rPr lang="zh-CN" altLang="en-US" sz="2200" dirty="0">
                    <a:solidFill>
                      <a:srgbClr val="000000"/>
                    </a:solidFill>
                  </a:rPr>
                  <a:t>                               </a:t>
                </a:r>
                <a:r>
                  <a:rPr lang="zh-CN" altLang="en-US" sz="2200" dirty="0">
                    <a:solidFill>
                      <a:srgbClr val="2D2DB9"/>
                    </a:solidFill>
                  </a:rPr>
                  <a:t>          </a:t>
                </a:r>
                <a14:m>
                  <m:oMath xmlns:m="http://schemas.openxmlformats.org/officeDocument/2006/math">
                    <m:r>
                      <a:rPr lang="en-US" altLang="zh-CN" sz="2200" b="1" i="0" kern="1200" dirty="0" smtClean="0">
                        <a:solidFill>
                          <a:srgbClr val="0070C0"/>
                        </a:solidFill>
                        <a:latin typeface="Cambria Math" panose="02040503050406030204" pitchFamily="18" charset="0"/>
                      </a:rPr>
                      <m:t> </m:t>
                    </m:r>
                    <m:sSub>
                      <m:sSubPr>
                        <m:ctrlPr>
                          <a:rPr lang="en-US" altLang="zh-CN" sz="2200" b="1" i="1" kern="1200" dirty="0" smtClean="0">
                            <a:solidFill>
                              <a:srgbClr val="0070C0"/>
                            </a:solidFill>
                            <a:latin typeface="Cambria Math" panose="02040503050406030204" pitchFamily="18" charset="0"/>
                          </a:rPr>
                        </m:ctrlPr>
                      </m:sSubPr>
                      <m:e>
                        <m:r>
                          <a:rPr lang="en-US" altLang="zh-CN" sz="2200" b="1" i="1" kern="1200" dirty="0" smtClean="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𝟓</m:t>
                        </m:r>
                      </m:sub>
                    </m:sSub>
                    <m:r>
                      <a:rPr lang="en-US" altLang="zh-CN" sz="2200" b="1" i="1" kern="1200" dirty="0" smtClean="0">
                        <a:solidFill>
                          <a:srgbClr val="0070C0"/>
                        </a:solidFill>
                        <a:latin typeface="Cambria Math" panose="02040503050406030204" pitchFamily="18" charset="0"/>
                      </a:rPr>
                      <m:t>=</m:t>
                    </m:r>
                    <m:sSub>
                      <m:sSubPr>
                        <m:ctrlPr>
                          <a:rPr lang="en-US" altLang="zh-CN" sz="2200" b="1" i="1" kern="1200" dirty="0" smtClean="0">
                            <a:solidFill>
                              <a:srgbClr val="0070C0"/>
                            </a:solidFill>
                            <a:latin typeface="Cambria Math" panose="02040503050406030204" pitchFamily="18" charset="0"/>
                          </a:rPr>
                        </m:ctrlPr>
                      </m:sSubPr>
                      <m:e>
                        <m:r>
                          <a:rPr lang="en-US" altLang="zh-CN" sz="2200" b="1" i="1" kern="1200" dirty="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𝟏𝟎</m:t>
                        </m:r>
                      </m:sub>
                    </m:sSub>
                    <m:r>
                      <a:rPr lang="en-US" altLang="zh-CN" sz="2200" b="1" i="1" kern="1200" dirty="0" smtClean="0">
                        <a:solidFill>
                          <a:srgbClr val="0070C0"/>
                        </a:solidFill>
                        <a:latin typeface="Cambria Math" panose="02040503050406030204" pitchFamily="18" charset="0"/>
                      </a:rPr>
                      <m:t>→</m:t>
                    </m:r>
                    <m:sSub>
                      <m:sSubPr>
                        <m:ctrlPr>
                          <a:rPr lang="en-US" altLang="zh-CN" sz="2200" b="1" i="1" kern="1200" dirty="0" smtClean="0">
                            <a:solidFill>
                              <a:srgbClr val="0070C0"/>
                            </a:solidFill>
                            <a:latin typeface="Cambria Math" panose="02040503050406030204" pitchFamily="18" charset="0"/>
                          </a:rPr>
                        </m:ctrlPr>
                      </m:sSubPr>
                      <m:e>
                        <m:r>
                          <a:rPr lang="en-US" altLang="zh-CN" sz="2200" b="1" i="1" kern="1200" dirty="0" smtClean="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𝟏𝟐</m:t>
                        </m:r>
                      </m:sub>
                    </m:sSub>
                  </m:oMath>
                </a14:m>
                <a:endParaRPr lang="zh-CN" altLang="zh-CN" sz="2200" dirty="0">
                  <a:solidFill>
                    <a:srgbClr val="0070C0"/>
                  </a:solidFill>
                </a:endParaRPr>
              </a:p>
              <a:p>
                <a:pPr marL="0" lvl="0" indent="0" defTabSz="457200" eaLnBrk="1" fontAlgn="auto" hangingPunct="1">
                  <a:lnSpc>
                    <a:spcPct val="100000"/>
                  </a:lnSpc>
                  <a:buSzTx/>
                  <a:buNone/>
                  <a:defRPr/>
                </a:pPr>
                <a14:m>
                  <m:oMath xmlns:m="http://schemas.openxmlformats.org/officeDocument/2006/math">
                    <m:sSub>
                      <m:sSubPr>
                        <m:ctrlPr>
                          <a:rPr lang="en-US" altLang="zh-CN" sz="2200" b="1" i="1" kern="1200" dirty="0" smtClean="0">
                            <a:solidFill>
                              <a:srgbClr val="000000"/>
                            </a:solidFill>
                            <a:latin typeface="Cambria Math" panose="02040503050406030204" pitchFamily="18" charset="0"/>
                          </a:rPr>
                        </m:ctrlPr>
                      </m:sSubPr>
                      <m:e>
                        <m:r>
                          <a:rPr lang="en-US" altLang="zh-CN" sz="2200" b="1" i="1" kern="1200" dirty="0" smtClean="0">
                            <a:solidFill>
                              <a:srgbClr val="000000"/>
                            </a:solidFill>
                            <a:latin typeface="Cambria Math" panose="02040503050406030204" pitchFamily="18" charset="0"/>
                          </a:rPr>
                          <m:t>𝑨</m:t>
                        </m:r>
                      </m:e>
                      <m:sub>
                        <m:r>
                          <a:rPr lang="en-US" altLang="zh-CN" sz="2200" b="1" i="1" kern="1200" dirty="0" smtClean="0">
                            <a:solidFill>
                              <a:srgbClr val="000000"/>
                            </a:solidFill>
                            <a:latin typeface="Cambria Math" panose="02040503050406030204" pitchFamily="18" charset="0"/>
                          </a:rPr>
                          <m:t>𝟏𝟑</m:t>
                        </m:r>
                      </m:sub>
                    </m:sSub>
                    <m:r>
                      <a:rPr lang="en-US" altLang="zh-CN" sz="2200" b="1" i="1" dirty="0">
                        <a:solidFill>
                          <a:srgbClr val="000000"/>
                        </a:solidFill>
                        <a:latin typeface="Cambria Math" panose="02040503050406030204" pitchFamily="18" charset="0"/>
                      </a:rPr>
                      <m:t>=</m:t>
                    </m:r>
                    <m:r>
                      <a:rPr lang="en-US" altLang="zh-CN" sz="2200" b="1" i="1" kern="1200" dirty="0">
                        <a:solidFill>
                          <a:srgbClr val="000000"/>
                        </a:solidFill>
                        <a:latin typeface="Cambria Math" panose="02040503050406030204" pitchFamily="18" charset="0"/>
                      </a:rPr>
                      <m:t>𝑸</m:t>
                    </m:r>
                    <m:r>
                      <a:rPr lang="en-US" altLang="zh-CN" sz="2200" b="1" i="1" dirty="0">
                        <a:solidFill>
                          <a:srgbClr val="000000"/>
                        </a:solidFill>
                        <a:latin typeface="Cambria Math" panose="02040503050406030204" pitchFamily="18" charset="0"/>
                        <a:sym typeface="Symbol"/>
                      </a:rPr>
                      <m:t>∧</m:t>
                    </m:r>
                    <m:r>
                      <a:rPr lang="en-US" altLang="zh-CN" sz="2200" b="1" i="1" kern="1200" dirty="0">
                        <a:solidFill>
                          <a:srgbClr val="000000"/>
                        </a:solidFill>
                        <a:latin typeface="Cambria Math" panose="02040503050406030204" pitchFamily="18" charset="0"/>
                        <a:sym typeface="Symbol"/>
                      </a:rPr>
                      <m:t>𝑺</m:t>
                    </m:r>
                  </m:oMath>
                </a14:m>
                <a:r>
                  <a:rPr lang="en-US" altLang="zh-CN" sz="2200" dirty="0">
                    <a:solidFill>
                      <a:srgbClr val="000000"/>
                    </a:solidFill>
                  </a:rPr>
                  <a:t>      </a:t>
                </a:r>
                <a:r>
                  <a:rPr lang="zh-CN" altLang="en-US" sz="2200" dirty="0">
                    <a:solidFill>
                      <a:srgbClr val="000000"/>
                    </a:solidFill>
                  </a:rPr>
                  <a:t>                                          </a:t>
                </a:r>
                <a14:m>
                  <m:oMath xmlns:m="http://schemas.openxmlformats.org/officeDocument/2006/math">
                    <m:sSub>
                      <m:sSubPr>
                        <m:ctrlPr>
                          <a:rPr lang="en-US" altLang="zh-CN" sz="2200" b="1" i="1" kern="1200" dirty="0" smtClean="0">
                            <a:solidFill>
                              <a:srgbClr val="0070C0"/>
                            </a:solidFill>
                            <a:latin typeface="Cambria Math" panose="02040503050406030204" pitchFamily="18" charset="0"/>
                          </a:rPr>
                        </m:ctrlPr>
                      </m:sSubPr>
                      <m:e>
                        <m:r>
                          <a:rPr lang="en-US" altLang="zh-CN" sz="2200" b="1" i="1" kern="1200" dirty="0" smtClean="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𝟏𝟏</m:t>
                        </m:r>
                      </m:sub>
                    </m:sSub>
                    <m:r>
                      <a:rPr lang="en-US" altLang="zh-CN" sz="2200" b="1" i="1" dirty="0">
                        <a:solidFill>
                          <a:srgbClr val="0070C0"/>
                        </a:solidFill>
                        <a:latin typeface="Cambria Math" panose="02040503050406030204" pitchFamily="18" charset="0"/>
                      </a:rPr>
                      <m:t>,</m:t>
                    </m:r>
                    <m:sSub>
                      <m:sSubPr>
                        <m:ctrlPr>
                          <a:rPr lang="en-US" altLang="zh-CN" sz="2200" b="1" i="1" kern="1200" dirty="0" smtClean="0">
                            <a:solidFill>
                              <a:srgbClr val="0070C0"/>
                            </a:solidFill>
                            <a:latin typeface="Cambria Math" panose="02040503050406030204" pitchFamily="18" charset="0"/>
                          </a:rPr>
                        </m:ctrlPr>
                      </m:sSubPr>
                      <m:e>
                        <m:r>
                          <a:rPr lang="en-US" altLang="zh-CN" sz="2200" b="1" i="1" kern="1200" dirty="0" smtClean="0">
                            <a:solidFill>
                              <a:srgbClr val="0070C0"/>
                            </a:solidFill>
                            <a:latin typeface="Cambria Math" panose="02040503050406030204" pitchFamily="18" charset="0"/>
                          </a:rPr>
                          <m:t>𝑨</m:t>
                        </m:r>
                      </m:e>
                      <m:sub>
                        <m:r>
                          <a:rPr lang="en-US" altLang="zh-CN" sz="2200" b="1" i="1" kern="1200" dirty="0" smtClean="0">
                            <a:solidFill>
                              <a:srgbClr val="0070C0"/>
                            </a:solidFill>
                            <a:latin typeface="Cambria Math" panose="02040503050406030204" pitchFamily="18" charset="0"/>
                          </a:rPr>
                          <m:t>𝟏𝟐</m:t>
                        </m:r>
                      </m:sub>
                    </m:sSub>
                    <m:r>
                      <a:rPr lang="en-US" altLang="zh-CN" sz="2200" b="1" i="1" dirty="0">
                        <a:solidFill>
                          <a:srgbClr val="0070C0"/>
                        </a:solidFill>
                        <a:latin typeface="Cambria Math" panose="02040503050406030204" pitchFamily="18" charset="0"/>
                      </a:rPr>
                      <m:t>⊢</m:t>
                    </m:r>
                    <m:sSub>
                      <m:sSubPr>
                        <m:ctrlPr>
                          <a:rPr lang="en-US" altLang="zh-CN" sz="2200" b="1" i="1" dirty="0" smtClean="0">
                            <a:solidFill>
                              <a:srgbClr val="0070C0"/>
                            </a:solidFill>
                            <a:latin typeface="Cambria Math" panose="02040503050406030204" pitchFamily="18" charset="0"/>
                          </a:rPr>
                        </m:ctrlPr>
                      </m:sSubPr>
                      <m:e>
                        <m:r>
                          <a:rPr lang="en-US" altLang="zh-CN" sz="2200" b="1" i="1" dirty="0" smtClean="0">
                            <a:solidFill>
                              <a:srgbClr val="0070C0"/>
                            </a:solidFill>
                            <a:latin typeface="Cambria Math" panose="02040503050406030204" pitchFamily="18" charset="0"/>
                          </a:rPr>
                          <m:t>𝑨</m:t>
                        </m:r>
                      </m:e>
                      <m:sub>
                        <m:r>
                          <a:rPr lang="en-US" altLang="zh-CN" sz="2200" b="1" i="1" dirty="0" smtClean="0">
                            <a:solidFill>
                              <a:srgbClr val="0070C0"/>
                            </a:solidFill>
                            <a:latin typeface="Cambria Math" panose="02040503050406030204" pitchFamily="18" charset="0"/>
                          </a:rPr>
                          <m:t>𝟏𝟏</m:t>
                        </m:r>
                      </m:sub>
                    </m:sSub>
                    <m:r>
                      <a:rPr lang="en-US" altLang="zh-CN" sz="2200" b="1" i="1" dirty="0">
                        <a:solidFill>
                          <a:srgbClr val="0070C0"/>
                        </a:solidFill>
                        <a:latin typeface="Cambria Math" panose="02040503050406030204" pitchFamily="18" charset="0"/>
                        <a:sym typeface="Symbol"/>
                      </a:rPr>
                      <m:t>∧</m:t>
                    </m:r>
                    <m:sSub>
                      <m:sSubPr>
                        <m:ctrlPr>
                          <a:rPr lang="en-US" altLang="zh-CN" sz="2200" b="1" i="1" dirty="0" smtClean="0">
                            <a:solidFill>
                              <a:srgbClr val="0070C0"/>
                            </a:solidFill>
                            <a:latin typeface="Cambria Math" panose="02040503050406030204" pitchFamily="18" charset="0"/>
                            <a:sym typeface="Symbol"/>
                          </a:rPr>
                        </m:ctrlPr>
                      </m:sSubPr>
                      <m:e>
                        <m:r>
                          <a:rPr lang="en-US" altLang="zh-CN" sz="2200" b="1" i="1" dirty="0" smtClean="0">
                            <a:solidFill>
                              <a:srgbClr val="0070C0"/>
                            </a:solidFill>
                            <a:latin typeface="Cambria Math" panose="02040503050406030204" pitchFamily="18" charset="0"/>
                            <a:sym typeface="Symbol"/>
                          </a:rPr>
                          <m:t>𝑨</m:t>
                        </m:r>
                      </m:e>
                      <m:sub>
                        <m:r>
                          <a:rPr lang="en-US" altLang="zh-CN" sz="2200" b="1" i="1" dirty="0" smtClean="0">
                            <a:solidFill>
                              <a:srgbClr val="0070C0"/>
                            </a:solidFill>
                            <a:latin typeface="Cambria Math" panose="02040503050406030204" pitchFamily="18" charset="0"/>
                            <a:sym typeface="Symbol"/>
                          </a:rPr>
                          <m:t>𝟏𝟐</m:t>
                        </m:r>
                      </m:sub>
                    </m:sSub>
                  </m:oMath>
                </a14:m>
                <a:endParaRPr lang="zh-CN" altLang="zh-CN" sz="2200" i="1" kern="1200" dirty="0">
                  <a:solidFill>
                    <a:srgbClr val="0070C0"/>
                  </a:solidFill>
                </a:endParaRPr>
              </a:p>
              <a:p>
                <a:pPr marL="0" lvl="0" indent="0" defTabSz="457200" eaLnBrk="1" fontAlgn="auto" hangingPunct="1">
                  <a:lnSpc>
                    <a:spcPct val="100000"/>
                  </a:lnSpc>
                  <a:buSzTx/>
                  <a:buNone/>
                  <a:defRPr/>
                </a:pPr>
                <a:r>
                  <a:rPr lang="zh-CN" altLang="zh-CN" sz="2200" b="0" dirty="0">
                    <a:solidFill>
                      <a:srgbClr val="000000"/>
                    </a:solidFill>
                  </a:rPr>
                  <a:t>证毕</a:t>
                </a:r>
                <a:endParaRPr lang="zh-CN" altLang="en-US" sz="2200" b="0" dirty="0">
                  <a:solidFill>
                    <a:srgbClr val="000000"/>
                  </a:solidFill>
                </a:endParaRPr>
              </a:p>
              <a:p>
                <a:pPr marL="0" indent="0">
                  <a:lnSpc>
                    <a:spcPct val="100000"/>
                  </a:lnSpc>
                  <a:buNone/>
                </a:pPr>
                <a:endParaRPr lang="zh-CN" altLang="zh-CN" sz="2200" i="1" dirty="0">
                  <a:solidFill>
                    <a:srgbClr val="0070C0"/>
                  </a:solidFill>
                </a:endParaRPr>
              </a:p>
            </p:txBody>
          </p:sp>
        </mc:Choice>
        <mc:Fallback xmlns="">
          <p:sp>
            <p:nvSpPr>
              <p:cNvPr id="105475" name="内容占位符 2">
                <a:extLst>
                  <a:ext uri="{FF2B5EF4-FFF2-40B4-BE49-F238E27FC236}">
                    <a16:creationId xmlns:a16="http://schemas.microsoft.com/office/drawing/2014/main" id="{581CC365-4237-4FAF-B6BC-0F28A5F37538}"/>
                  </a:ext>
                </a:extLst>
              </p:cNvPr>
              <p:cNvSpPr>
                <a:spLocks noGrp="1" noRot="1" noChangeAspect="1" noMove="1" noResize="1" noEditPoints="1" noAdjustHandles="1" noChangeArrowheads="1" noChangeShapeType="1" noTextEdit="1"/>
              </p:cNvSpPr>
              <p:nvPr>
                <p:ph idx="1"/>
              </p:nvPr>
            </p:nvSpPr>
            <p:spPr>
              <a:xfrm>
                <a:off x="276225" y="767309"/>
                <a:ext cx="8347075" cy="5986672"/>
              </a:xfrm>
              <a:blipFill>
                <a:blip r:embed="rId3"/>
                <a:stretch>
                  <a:fillRect l="-1095" t="-1120" b="-7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7636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4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4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4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4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54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54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547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47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547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5475">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5475">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5475">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547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4450" name="标题 1">
                <a:extLst>
                  <a:ext uri="{FF2B5EF4-FFF2-40B4-BE49-F238E27FC236}">
                    <a16:creationId xmlns:a16="http://schemas.microsoft.com/office/drawing/2014/main" id="{7628A172-86F3-4047-A2DC-F8CED698A825}"/>
                  </a:ext>
                </a:extLst>
              </p:cNvPr>
              <p:cNvSpPr>
                <a:spLocks noGrp="1" noChangeArrowheads="1"/>
              </p:cNvSpPr>
              <p:nvPr>
                <p:ph type="title"/>
              </p:nvPr>
            </p:nvSpPr>
            <p:spPr>
              <a:xfrm>
                <a:off x="788610" y="215358"/>
                <a:ext cx="8232248" cy="587765"/>
              </a:xfrm>
              <a:no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4.5.45 </a:t>
                </a:r>
                <a14:m>
                  <m:oMath xmlns:m="http://schemas.openxmlformats.org/officeDocument/2006/math">
                    <m:r>
                      <a:rPr lang="en-US" altLang="zh-CN" sz="2800" b="1" i="1" dirty="0" smtClean="0">
                        <a:latin typeface="Cambria Math" panose="02040503050406030204" pitchFamily="18" charset="0"/>
                        <a:cs typeface="Times New Roman" panose="02020603050405020304" pitchFamily="18" charset="0"/>
                      </a:rPr>
                      <m:t>⊢(</m:t>
                    </m:r>
                    <m:r>
                      <a:rPr lang="en-US" altLang="zh-CN" sz="2800" b="1" i="1" dirty="0" smtClean="0">
                        <a:latin typeface="Cambria Math" panose="02040503050406030204" pitchFamily="18" charset="0"/>
                        <a:cs typeface="Times New Roman" panose="02020603050405020304" pitchFamily="18" charset="0"/>
                      </a:rPr>
                      <m:t>𝑷</m:t>
                    </m:r>
                    <m:r>
                      <a:rPr lang="pt-BR" altLang="zh-CN" sz="2800" b="1" i="1"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zh-CN" sz="2800" b="1" i="1" dirty="0" smtClean="0">
                        <a:latin typeface="Cambria Math" panose="02040503050406030204" pitchFamily="18" charset="0"/>
                        <a:cs typeface="Times New Roman" panose="02020603050405020304" pitchFamily="18" charset="0"/>
                      </a:rPr>
                      <m:t>𝑸</m:t>
                    </m:r>
                    <m:r>
                      <a:rPr lang="pt-BR" altLang="zh-CN" sz="2800" b="1" i="1" dirty="0" smtClean="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solidFill>
                          <a:srgbClr val="FF0000"/>
                        </a:solidFill>
                        <a:latin typeface="Cambria Math" panose="02040503050406030204" pitchFamily="18" charset="0"/>
                        <a:cs typeface="Times New Roman" panose="02020603050405020304" pitchFamily="18" charset="0"/>
                      </a:rPr>
                      <m:t>𝑹</m:t>
                    </m:r>
                    <m:r>
                      <a:rPr lang="pt-BR" altLang="zh-CN" sz="2800" b="1" i="1" dirty="0">
                        <a:solidFill>
                          <a:srgbClr val="FF0000"/>
                        </a:solidFill>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𝑷</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𝑹</m:t>
                    </m:r>
                    <m:r>
                      <a:rPr lang="pt-BR" altLang="zh-CN" sz="2800" b="1" i="1" dirty="0">
                        <a:latin typeface="Cambria Math" panose="02040503050406030204" pitchFamily="18" charset="0"/>
                        <a:cs typeface="Times New Roman" panose="02020603050405020304" pitchFamily="18" charset="0"/>
                      </a:rPr>
                      <m:t>)</m:t>
                    </m:r>
                    <m:r>
                      <a:rPr lang="zh-CN" altLang="en-US" sz="2800" b="1" i="1" dirty="0">
                        <a:latin typeface="Cambria Math" panose="020405030504060302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m:t>
                    </m:r>
                    <m:r>
                      <a:rPr lang="pt-BR" altLang="zh-CN" sz="2800" b="1" i="1" dirty="0">
                        <a:latin typeface="Cambria Math" panose="02040503050406030204" pitchFamily="18" charset="0"/>
                        <a:cs typeface="Times New Roman" panose="02020603050405020304" pitchFamily="18" charset="0"/>
                      </a:rPr>
                      <m:t>𝑸</m:t>
                    </m:r>
                    <m:r>
                      <a:rPr lang="pt-BR" altLang="zh-CN" sz="2800" b="1" i="1"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dirty="0">
                        <a:latin typeface="Cambria Math" panose="02040503050406030204" pitchFamily="18" charset="0"/>
                        <a:cs typeface="Times New Roman" panose="02020603050405020304" pitchFamily="18" charset="0"/>
                      </a:rPr>
                      <m:t>𝑹</m:t>
                    </m:r>
                    <m:r>
                      <a:rPr lang="pt-BR" altLang="zh-CN" sz="2800" b="1" i="1" dirty="0">
                        <a:latin typeface="Cambria Math" panose="02040503050406030204" pitchFamily="18" charset="0"/>
                        <a:cs typeface="Times New Roman" panose="02020603050405020304" pitchFamily="18" charset="0"/>
                      </a:rPr>
                      <m:t>)</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04450" name="标题 1">
                <a:extLst>
                  <a:ext uri="{FF2B5EF4-FFF2-40B4-BE49-F238E27FC236}">
                    <a16:creationId xmlns:a16="http://schemas.microsoft.com/office/drawing/2014/main" id="{7628A172-86F3-4047-A2DC-F8CED698A825}"/>
                  </a:ext>
                </a:extLst>
              </p:cNvPr>
              <p:cNvSpPr>
                <a:spLocks noGrp="1" noRot="1" noChangeAspect="1" noMove="1" noResize="1" noEditPoints="1" noAdjustHandles="1" noChangeArrowheads="1" noChangeShapeType="1" noTextEdit="1"/>
              </p:cNvSpPr>
              <p:nvPr>
                <p:ph type="title"/>
              </p:nvPr>
            </p:nvSpPr>
            <p:spPr>
              <a:xfrm>
                <a:off x="788610" y="215358"/>
                <a:ext cx="8232248" cy="587765"/>
              </a:xfrm>
              <a:blipFill>
                <a:blip r:embed="rId3"/>
                <a:stretch>
                  <a:fillRect l="-2221" t="-23711" b="-432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75" name="内容占位符 2">
                <a:extLst>
                  <a:ext uri="{FF2B5EF4-FFF2-40B4-BE49-F238E27FC236}">
                    <a16:creationId xmlns:a16="http://schemas.microsoft.com/office/drawing/2014/main" id="{4212A90B-2DD9-4A11-8265-9C3A9CE8625A}"/>
                  </a:ext>
                </a:extLst>
              </p:cNvPr>
              <p:cNvSpPr>
                <a:spLocks noGrp="1" noChangeArrowheads="1"/>
              </p:cNvSpPr>
              <p:nvPr>
                <p:ph idx="1"/>
              </p:nvPr>
            </p:nvSpPr>
            <p:spPr>
              <a:xfrm>
                <a:off x="-1" y="946150"/>
                <a:ext cx="9144001" cy="5809374"/>
              </a:xfrm>
              <a:noFill/>
            </p:spPr>
            <p:txBody>
              <a:bodyPr/>
              <a:lstStyle/>
              <a:p>
                <a:pPr marL="0" indent="0">
                  <a:lnSpc>
                    <a:spcPct val="110000"/>
                  </a:lnSpc>
                  <a:buNone/>
                </a:pPr>
                <a:r>
                  <a:rPr lang="zh-CN" altLang="zh-CN" sz="2400" b="0" dirty="0"/>
                  <a:t>根据演绎定理，证明</a:t>
                </a:r>
                <a14:m>
                  <m:oMath xmlns:m="http://schemas.openxmlformats.org/officeDocument/2006/math">
                    <m:r>
                      <a:rPr lang="zh-CN" altLang="pt-BR" sz="2400" i="1" dirty="0">
                        <a:latin typeface="Cambria Math" panose="02040503050406030204" pitchFamily="18" charset="0"/>
                      </a:rPr>
                      <m:t>𝑷</m:t>
                    </m:r>
                    <m:r>
                      <a:rPr lang="zh-CN" altLang="pt-BR" sz="2400" i="1" dirty="0">
                        <a:latin typeface="Cambria Math" panose="02040503050406030204" pitchFamily="18" charset="0"/>
                      </a:rPr>
                      <m:t>∧</m:t>
                    </m:r>
                    <m:r>
                      <a:rPr lang="zh-CN" altLang="pt-BR" sz="2400" i="1" dirty="0">
                        <a:latin typeface="Cambria Math" panose="02040503050406030204" pitchFamily="18" charset="0"/>
                      </a:rPr>
                      <m:t>𝑸</m:t>
                    </m:r>
                    <m:r>
                      <a:rPr lang="zh-CN" altLang="pt-BR" sz="2400" i="1" dirty="0">
                        <a:latin typeface="Cambria Math" panose="02040503050406030204" pitchFamily="18" charset="0"/>
                      </a:rPr>
                      <m:t>→</m:t>
                    </m:r>
                    <m:r>
                      <a:rPr lang="zh-CN" altLang="pt-BR" sz="2400"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i="1" dirty="0">
                        <a:latin typeface="Cambria Math" panose="02040503050406030204" pitchFamily="18" charset="0"/>
                      </a:rPr>
                      <m:t>(</m:t>
                    </m:r>
                    <m:r>
                      <a:rPr lang="zh-CN" altLang="pt-BR" sz="2400" i="1" dirty="0">
                        <a:latin typeface="Cambria Math" panose="02040503050406030204" pitchFamily="18" charset="0"/>
                      </a:rPr>
                      <m:t>𝑷</m:t>
                    </m:r>
                    <m:r>
                      <a:rPr lang="zh-CN" altLang="pt-BR" sz="2400" i="1" dirty="0">
                        <a:latin typeface="Cambria Math" panose="02040503050406030204" pitchFamily="18" charset="0"/>
                      </a:rPr>
                      <m:t>→</m:t>
                    </m:r>
                    <m:r>
                      <a:rPr lang="zh-CN" altLang="pt-BR" sz="2400" i="1" dirty="0">
                        <a:latin typeface="Cambria Math" panose="02040503050406030204" pitchFamily="18" charset="0"/>
                      </a:rPr>
                      <m:t>𝑹</m:t>
                    </m:r>
                    <m:r>
                      <a:rPr lang="pt-BR" altLang="zh-CN" sz="2400" i="1" dirty="0">
                        <a:latin typeface="Cambria Math" panose="02040503050406030204" pitchFamily="18" charset="0"/>
                      </a:rPr>
                      <m:t>)∨(</m:t>
                    </m:r>
                    <m:r>
                      <a:rPr lang="zh-CN" altLang="pt-BR" sz="2400" i="1" dirty="0">
                        <a:latin typeface="Cambria Math" panose="02040503050406030204" pitchFamily="18" charset="0"/>
                      </a:rPr>
                      <m:t>𝑸</m:t>
                    </m:r>
                    <m:r>
                      <a:rPr lang="zh-CN" altLang="pt-BR" sz="2400" i="1" dirty="0">
                        <a:latin typeface="Cambria Math" panose="02040503050406030204" pitchFamily="18" charset="0"/>
                      </a:rPr>
                      <m:t>→</m:t>
                    </m:r>
                    <m:r>
                      <a:rPr lang="zh-CN" altLang="pt-BR" sz="2400" i="1" dirty="0">
                        <a:latin typeface="Cambria Math" panose="02040503050406030204" pitchFamily="18" charset="0"/>
                      </a:rPr>
                      <m:t>𝑹</m:t>
                    </m:r>
                    <m:r>
                      <a:rPr lang="pt-BR" altLang="zh-CN" sz="2400" i="1" dirty="0">
                        <a:latin typeface="Cambria Math" panose="02040503050406030204" pitchFamily="18" charset="0"/>
                      </a:rPr>
                      <m:t>)</m:t>
                    </m:r>
                  </m:oMath>
                </a14:m>
                <a:r>
                  <a:rPr lang="en-US" altLang="zh-CN" sz="2400" dirty="0"/>
                  <a:t>.</a:t>
                </a:r>
              </a:p>
              <a:p>
                <a:pPr marL="0" indent="0">
                  <a:lnSpc>
                    <a:spcPct val="110000"/>
                  </a:lnSpc>
                  <a:buNone/>
                </a:pPr>
                <a:r>
                  <a:rPr lang="zh-CN" altLang="zh-CN" sz="2400" b="0" dirty="0"/>
                  <a:t>设</a:t>
                </a:r>
                <a14:m>
                  <m:oMath xmlns:m="http://schemas.openxmlformats.org/officeDocument/2006/math">
                    <m:r>
                      <a:rPr lang="zh-CN" altLang="zh-CN" sz="2400" dirty="0">
                        <a:latin typeface="Cambria Math" panose="02040503050406030204" pitchFamily="18" charset="0"/>
                      </a:rPr>
                      <m:t>𝚪</m:t>
                    </m:r>
                    <m:r>
                      <a:rPr lang="pt-BR" altLang="zh-CN" sz="2400" i="1" dirty="0">
                        <a:latin typeface="Cambria Math" panose="02040503050406030204" pitchFamily="18" charset="0"/>
                      </a:rPr>
                      <m:t>={</m:t>
                    </m:r>
                    <m:r>
                      <a:rPr lang="zh-CN" altLang="pt-BR" sz="2400" i="1" dirty="0">
                        <a:latin typeface="Cambria Math" panose="02040503050406030204" pitchFamily="18" charset="0"/>
                      </a:rPr>
                      <m:t>𝑷</m:t>
                    </m:r>
                    <m:r>
                      <a:rPr lang="zh-CN" altLang="pt-BR" sz="2400" i="1" dirty="0">
                        <a:latin typeface="Cambria Math" panose="02040503050406030204" pitchFamily="18" charset="0"/>
                      </a:rPr>
                      <m:t>∧</m:t>
                    </m:r>
                    <m:r>
                      <a:rPr lang="zh-CN" altLang="pt-BR" sz="2400" i="1" dirty="0">
                        <a:latin typeface="Cambria Math" panose="02040503050406030204" pitchFamily="18" charset="0"/>
                      </a:rPr>
                      <m:t>𝑸</m:t>
                    </m:r>
                    <m:r>
                      <a:rPr lang="zh-CN" altLang="pt-BR" sz="2400" i="1" dirty="0">
                        <a:latin typeface="Cambria Math" panose="02040503050406030204" pitchFamily="18" charset="0"/>
                      </a:rPr>
                      <m:t>→</m:t>
                    </m:r>
                    <m:r>
                      <a:rPr lang="zh-CN" altLang="pt-BR" sz="2400" i="1" dirty="0">
                        <a:latin typeface="Cambria Math" panose="02040503050406030204" pitchFamily="18" charset="0"/>
                      </a:rPr>
                      <m:t>𝑹</m:t>
                    </m:r>
                    <m:r>
                      <a:rPr lang="pt-BR" altLang="zh-CN" sz="2400" i="1" dirty="0">
                        <a:latin typeface="Cambria Math" panose="02040503050406030204" pitchFamily="18" charset="0"/>
                      </a:rPr>
                      <m:t>}</m:t>
                    </m:r>
                  </m:oMath>
                </a14:m>
                <a:endParaRPr lang="en-US" altLang="zh-CN" sz="2400" b="0" dirty="0"/>
              </a:p>
              <a:p>
                <a:pPr marL="0" indent="0">
                  <a:lnSpc>
                    <a:spcPct val="110000"/>
                  </a:lnSpc>
                  <a:buNone/>
                </a:pPr>
                <a:r>
                  <a:rPr lang="zh-CN" altLang="zh-CN" sz="2400" b="0" dirty="0"/>
                  <a:t>证明：</a:t>
                </a:r>
                <a:r>
                  <a:rPr lang="en-US" altLang="zh-CN" sz="2400" b="0" dirty="0"/>
                  <a:t>                                                            </a:t>
                </a:r>
                <a:r>
                  <a:rPr lang="zh-CN" altLang="zh-CN" sz="2400" b="0" dirty="0">
                    <a:solidFill>
                      <a:srgbClr val="0070C0"/>
                    </a:solidFill>
                  </a:rPr>
                  <a:t>证据：</a:t>
                </a: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𝟏</m:t>
                        </m:r>
                      </m:sub>
                    </m:sSub>
                    <m:r>
                      <a:rPr lang="en-US" altLang="zh-CN" sz="2400" b="1" i="1" dirty="0">
                        <a:solidFill>
                          <a:schemeClr val="tx1"/>
                        </a:solidFill>
                        <a:latin typeface="Cambria Math" panose="02040503050406030204" pitchFamily="18" charset="0"/>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sym typeface="Symbol" panose="05050102010706020507" pitchFamily="18" charset="2"/>
                      </a:rPr>
                      <m:t>→</m:t>
                    </m:r>
                    <m:r>
                      <a:rPr lang="en-US"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oMath>
                </a14:m>
                <a:r>
                  <a:rPr lang="en-US" altLang="zh-CN" sz="2400" dirty="0"/>
                  <a:t>  </a:t>
                </a:r>
                <a:r>
                  <a:rPr lang="en-US" altLang="zh-CN" sz="2400" dirty="0">
                    <a:solidFill>
                      <a:schemeClr val="tx1"/>
                    </a:solidFill>
                  </a:rPr>
                  <a:t> </a:t>
                </a:r>
              </a:p>
              <a:p>
                <a:pPr marL="0" indent="0">
                  <a:lnSpc>
                    <a:spcPct val="110000"/>
                  </a:lnSpc>
                  <a:buNone/>
                </a:pPr>
                <a14:m>
                  <m:oMathPara xmlns:m="http://schemas.openxmlformats.org/officeDocument/2006/math">
                    <m:oMathParaPr>
                      <m:jc m:val="right"/>
                    </m:oMathParaPr>
                    <m:oMath xmlns:m="http://schemas.openxmlformats.org/officeDocument/2006/math">
                      <m:r>
                        <a:rPr lang="en-US" altLang="zh-CN" sz="2400" b="1" i="1" dirty="0" smtClean="0">
                          <a:solidFill>
                            <a:srgbClr val="0070C0"/>
                          </a:solidFill>
                          <a:latin typeface="Cambria Math" panose="02040503050406030204" pitchFamily="18" charset="0"/>
                        </a:rPr>
                        <m:t>⊢</m:t>
                      </m:r>
                      <m:r>
                        <a:rPr lang="pt-BR" altLang="zh-CN" sz="2400" b="1" i="1" dirty="0" smtClean="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𝑷</m:t>
                      </m:r>
                      <m:r>
                        <a:rPr lang="pt-BR"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𝑸</m:t>
                      </m:r>
                      <m:r>
                        <a:rPr lang="pt-BR"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𝑹</m:t>
                      </m:r>
                      <m:r>
                        <a:rPr lang="pt-BR" altLang="zh-CN" sz="2400" b="1" i="1" dirty="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𝑷</m:t>
                      </m:r>
                      <m:r>
                        <a:rPr lang="pt-BR"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rPr>
                        <m:t>𝑸</m:t>
                      </m:r>
                      <m:r>
                        <a:rPr lang="pt-BR"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𝑹</m:t>
                      </m:r>
                      <m:r>
                        <a:rPr lang="pt-BR" altLang="zh-CN" sz="2400" b="1" i="1" dirty="0">
                          <a:solidFill>
                            <a:srgbClr val="0070C0"/>
                          </a:solidFill>
                          <a:latin typeface="Cambria Math" panose="02040503050406030204" pitchFamily="18" charset="0"/>
                        </a:rPr>
                        <m:t>))</m:t>
                      </m:r>
                    </m:oMath>
                  </m:oMathPara>
                </a14:m>
                <a:endParaRPr lang="zh-CN"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𝑨</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zh-CN" altLang="en-US" sz="2400" i="1">
                        <a:latin typeface="Cambria Math" panose="02040503050406030204" pitchFamily="18" charset="0"/>
                      </a:rPr>
                      <m:t>𝑷</m:t>
                    </m:r>
                    <m:r>
                      <a:rPr lang="zh-CN" altLang="en-US" sz="2400" i="1">
                        <a:latin typeface="Cambria Math" panose="02040503050406030204" pitchFamily="18" charset="0"/>
                      </a:rPr>
                      <m:t>∧</m:t>
                    </m:r>
                    <m:r>
                      <a:rPr lang="zh-CN" altLang="en-US" sz="2400" i="1">
                        <a:latin typeface="Cambria Math" panose="02040503050406030204" pitchFamily="18" charset="0"/>
                      </a:rPr>
                      <m:t>𝑸</m:t>
                    </m:r>
                    <m:r>
                      <a:rPr lang="zh-CN" altLang="en-US" sz="2400" i="1">
                        <a:latin typeface="Cambria Math" panose="02040503050406030204" pitchFamily="18" charset="0"/>
                      </a:rPr>
                      <m:t>→</m:t>
                    </m:r>
                    <m:r>
                      <a:rPr lang="zh-CN" altLang="en-US" sz="2400" i="1">
                        <a:latin typeface="Cambria Math" panose="02040503050406030204" pitchFamily="18" charset="0"/>
                      </a:rPr>
                      <m:t>𝑹</m:t>
                    </m:r>
                  </m:oMath>
                </a14:m>
                <a:r>
                  <a:rPr lang="en-US" altLang="zh-CN" sz="2400" b="1" i="1" dirty="0">
                    <a:latin typeface="Cambria Math" panose="02040503050406030204" pitchFamily="18" charset="0"/>
                  </a:rPr>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smtClean="0">
                        <a:solidFill>
                          <a:srgbClr val="0070C0"/>
                        </a:solidFill>
                        <a:latin typeface="Cambria Math" panose="02040503050406030204" pitchFamily="18" charset="0"/>
                      </a:rPr>
                      <m:t>∈</m:t>
                    </m:r>
                    <m:r>
                      <a:rPr lang="en-US" altLang="zh-CN" sz="2400" b="1" i="0" dirty="0" smtClean="0">
                        <a:solidFill>
                          <a:srgbClr val="0070C0"/>
                        </a:solidFill>
                        <a:latin typeface="Cambria Math" panose="02040503050406030204" pitchFamily="18" charset="0"/>
                      </a:rPr>
                      <m:t>𝚪</m:t>
                    </m:r>
                  </m:oMath>
                </a14:m>
                <a:endParaRPr lang="en-US" altLang="zh-CN" sz="2400" b="1" i="1" dirty="0">
                  <a:solidFill>
                    <a:srgbClr val="0070C0"/>
                  </a:solidFill>
                  <a:latin typeface="Cambria Math" panose="02040503050406030204" pitchFamily="18" charset="0"/>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𝟑</m:t>
                        </m:r>
                      </m:sub>
                    </m:sSub>
                    <m:r>
                      <a:rPr lang="en-US" altLang="zh-CN" sz="2400" b="1" i="1" dirty="0">
                        <a:solidFill>
                          <a:schemeClr val="tx1"/>
                        </a:solidFill>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oMath>
                </a14:m>
                <a:r>
                  <a:rPr lang="pt-BR" altLang="zh-CN" sz="2400" dirty="0"/>
                  <a:t>                                        </a:t>
                </a:r>
                <a14:m>
                  <m:oMath xmlns:m="http://schemas.openxmlformats.org/officeDocument/2006/math">
                    <m:sSub>
                      <m:sSubPr>
                        <m:ctrlPr>
                          <a:rPr lang="en-US" altLang="zh-CN" sz="2400" i="1" dirty="0">
                            <a:solidFill>
                              <a:srgbClr val="0070C0"/>
                            </a:solidFill>
                            <a:latin typeface="Cambria Math" panose="02040503050406030204" pitchFamily="18" charset="0"/>
                            <a:sym typeface="Symbol" panose="05050102010706020507" pitchFamily="18" charset="2"/>
                          </a:rPr>
                        </m:ctrlPr>
                      </m:sSubPr>
                      <m:e>
                        <m:r>
                          <a:rPr lang="pt-BR" altLang="zh-CN" sz="2400" i="1" dirty="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𝟏</m:t>
                        </m:r>
                      </m:sub>
                    </m:sSub>
                    <m:r>
                      <a:rPr lang="en-US" altLang="zh-CN" sz="2400" b="1" i="1" dirty="0" smtClean="0">
                        <a:solidFill>
                          <a:srgbClr val="0070C0"/>
                        </a:solidFill>
                        <a:latin typeface="Cambria Math" panose="02040503050406030204" pitchFamily="18" charset="0"/>
                        <a:sym typeface="Symbol" panose="05050102010706020507" pitchFamily="18" charset="2"/>
                      </a:rPr>
                      <m:t>=</m:t>
                    </m:r>
                    <m:sSub>
                      <m:sSubPr>
                        <m:ctrlPr>
                          <a:rPr lang="en-US" altLang="zh-CN" sz="2400" i="1" dirty="0">
                            <a:solidFill>
                              <a:srgbClr val="0070C0"/>
                            </a:solidFill>
                            <a:latin typeface="Cambria Math" panose="02040503050406030204" pitchFamily="18" charset="0"/>
                            <a:sym typeface="Symbol" panose="05050102010706020507" pitchFamily="18" charset="2"/>
                          </a:rPr>
                        </m:ctrlPr>
                      </m:sSubPr>
                      <m:e>
                        <m:r>
                          <a:rPr lang="pt-BR" altLang="zh-CN" sz="2400" i="1" dirty="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𝟐</m:t>
                        </m:r>
                      </m:sub>
                    </m:sSub>
                    <m:r>
                      <a:rPr lang="en-US" altLang="zh-CN" sz="2400" b="1" i="1" dirty="0" smtClean="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𝟑</m:t>
                        </m:r>
                      </m:sub>
                    </m:sSub>
                  </m:oMath>
                </a14:m>
                <a:endParaRPr lang="pt-BR" altLang="zh-CN" sz="2400" i="1"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𝟒</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oMath>
                </a14:m>
                <a:r>
                  <a:rPr lang="pt-BR" altLang="zh-CN" sz="2400" dirty="0"/>
                  <a:t>                                     </a:t>
                </a:r>
                <a14:m>
                  <m:oMath xmlns:m="http://schemas.openxmlformats.org/officeDocument/2006/math">
                    <m:r>
                      <a:rPr lang="en-US" altLang="zh-CN" sz="2400"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𝑷</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𝑷</m:t>
                    </m:r>
                    <m:r>
                      <a:rPr lang="en-US" altLang="zh-CN" sz="24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rPr>
                      <m:t>𝑸</m:t>
                    </m:r>
                    <m:r>
                      <a:rPr lang="en-US" altLang="zh-CN" sz="2400" b="1" i="1" dirty="0">
                        <a:solidFill>
                          <a:srgbClr val="0070C0"/>
                        </a:solidFill>
                        <a:latin typeface="Cambria Math" panose="02040503050406030204" pitchFamily="18" charset="0"/>
                      </a:rPr>
                      <m:t>)</m:t>
                    </m:r>
                  </m:oMath>
                </a14:m>
                <a:endParaRPr lang="pt-BR"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𝟓</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 →</m:t>
                    </m:r>
                    <m:r>
                      <a:rPr lang="pt-BR" altLang="zh-CN" sz="2400" b="1" i="1" dirty="0">
                        <a:latin typeface="Cambria Math" panose="02040503050406030204" pitchFamily="18" charset="0"/>
                        <a:sym typeface="Symbol" panose="05050102010706020507" pitchFamily="18" charset="2"/>
                      </a:rPr>
                      <m:t>𝑷</m:t>
                    </m:r>
                    <m:r>
                      <a:rPr lang="pt-BR" altLang="zh-CN" sz="2400" b="1" i="1" dirty="0">
                        <a:latin typeface="Cambria Math" panose="02040503050406030204" pitchFamily="18" charset="0"/>
                        <a:sym typeface="Symbol" panose="05050102010706020507" pitchFamily="18" charset="2"/>
                      </a:rPr>
                      <m:t>)</m:t>
                    </m:r>
                  </m:oMath>
                </a14:m>
                <a:r>
                  <a:rPr lang="pt-BR" altLang="zh-CN" sz="2400" dirty="0">
                    <a:solidFill>
                      <a:srgbClr val="0070C0"/>
                    </a:solidFill>
                  </a:rPr>
                  <a:t> </a:t>
                </a:r>
              </a:p>
              <a:p>
                <a:pPr marL="0" indent="0">
                  <a:lnSpc>
                    <a:spcPct val="110000"/>
                  </a:lnSpc>
                  <a:buNone/>
                </a:pPr>
                <a14:m>
                  <m:oMathPara xmlns:m="http://schemas.openxmlformats.org/officeDocument/2006/math">
                    <m:oMathParaPr>
                      <m:jc m:val="right"/>
                    </m:oMathParaPr>
                    <m:oMath xmlns:m="http://schemas.openxmlformats.org/officeDocument/2006/math">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sym typeface="Symbol" panose="05050102010706020507" pitchFamily="18" charset="2"/>
                        </a:rPr>
                        <m:t>¬</m:t>
                      </m:r>
                      <m:r>
                        <a:rPr lang="en-US" altLang="zh-CN" sz="2400" i="1" dirty="0">
                          <a:solidFill>
                            <a:srgbClr val="0070C0"/>
                          </a:solidFill>
                          <a:latin typeface="Cambria Math" panose="02040503050406030204" pitchFamily="18" charset="0"/>
                        </a:rPr>
                        <m:t>𝑸</m:t>
                      </m:r>
                      <m:r>
                        <a:rPr lang="en-US" altLang="zh-CN" sz="2400" i="1" dirty="0">
                          <a:solidFill>
                            <a:srgbClr val="0070C0"/>
                          </a:solidFill>
                          <a:latin typeface="Cambria Math" panose="02040503050406030204" pitchFamily="18" charset="0"/>
                          <a:sym typeface="Symbol" panose="05050102010706020507" pitchFamily="18" charset="2"/>
                        </a:rPr>
                        <m:t>→</m:t>
                      </m:r>
                      <m:r>
                        <a:rPr lang="en-US" altLang="zh-CN" sz="2400" i="1" dirty="0">
                          <a:solidFill>
                            <a:srgbClr val="0070C0"/>
                          </a:solidFill>
                          <a:latin typeface="Cambria Math" panose="02040503050406030204" pitchFamily="18" charset="0"/>
                        </a:rPr>
                        <m:t>𝑹</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𝑹</m:t>
                      </m:r>
                      <m:r>
                        <a:rPr lang="en-US" altLang="zh-CN" sz="2400" i="1" dirty="0">
                          <a:solidFill>
                            <a:srgbClr val="0070C0"/>
                          </a:solidFill>
                          <a:latin typeface="Cambria Math" panose="02040503050406030204" pitchFamily="18" charset="0"/>
                          <a:sym typeface="Symbol" panose="05050102010706020507" pitchFamily="18" charset="2"/>
                        </a:rPr>
                        <m:t>→</m:t>
                      </m:r>
                      <m:r>
                        <a:rPr lang="en-US" altLang="zh-CN" sz="2400" i="1" dirty="0">
                          <a:solidFill>
                            <a:srgbClr val="0070C0"/>
                          </a:solidFill>
                          <a:latin typeface="Cambria Math" panose="02040503050406030204" pitchFamily="18" charset="0"/>
                        </a:rPr>
                        <m:t>𝑸</m:t>
                      </m:r>
                      <m:r>
                        <a:rPr lang="en-US" altLang="zh-CN" sz="2400" i="1" dirty="0">
                          <a:solidFill>
                            <a:srgbClr val="0070C0"/>
                          </a:solidFill>
                          <a:latin typeface="Cambria Math" panose="02040503050406030204" pitchFamily="18" charset="0"/>
                        </a:rPr>
                        <m:t>)</m:t>
                      </m:r>
                    </m:oMath>
                  </m:oMathPara>
                </a14:m>
                <a:endParaRPr lang="pt-BR"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𝟔</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sym typeface="Symbol" panose="05050102010706020507" pitchFamily="18" charset="2"/>
                      </a:rPr>
                      <m:t>𝑷</m:t>
                    </m:r>
                  </m:oMath>
                </a14:m>
                <a:r>
                  <a:rPr lang="pt-BR" altLang="zh-CN" sz="2400" dirty="0">
                    <a:sym typeface="Symbol" panose="05050102010706020507" pitchFamily="18" charset="2"/>
                  </a:rPr>
                  <a:t>                                      </a:t>
                </a:r>
                <a14:m>
                  <m:oMath xmlns:m="http://schemas.openxmlformats.org/officeDocument/2006/math">
                    <m:sSub>
                      <m:sSubPr>
                        <m:ctrlPr>
                          <a:rPr lang="en-US" altLang="zh-CN" sz="2400" b="1" i="1" dirty="0" smtClean="0">
                            <a:solidFill>
                              <a:srgbClr val="0070C0"/>
                            </a:solidFill>
                            <a:latin typeface="Cambria Math" panose="02040503050406030204" pitchFamily="18" charset="0"/>
                            <a:sym typeface="Symbol" panose="05050102010706020507" pitchFamily="18" charset="2"/>
                          </a:rPr>
                        </m:ctrlPr>
                      </m:sSubPr>
                      <m:e>
                        <m:r>
                          <a:rPr lang="pt-BR" altLang="zh-CN" sz="2400" b="1" i="1" dirty="0" smtClean="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𝟓</m:t>
                        </m:r>
                      </m:sub>
                    </m:sSub>
                    <m:r>
                      <a:rPr lang="en-US" altLang="zh-CN" sz="2400" b="1" i="1" dirty="0" smtClean="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sym typeface="Symbol" panose="05050102010706020507" pitchFamily="18" charset="2"/>
                          </a:rPr>
                        </m:ctrlPr>
                      </m:sSubPr>
                      <m:e>
                        <m:r>
                          <a:rPr lang="pt-BR" altLang="zh-CN" sz="2400" b="1" i="1" dirty="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𝟒</m:t>
                        </m:r>
                      </m:sub>
                    </m:sSub>
                    <m:r>
                      <a:rPr lang="en-US" altLang="zh-CN" sz="2400" b="1" i="1" dirty="0" smtClean="0">
                        <a:solidFill>
                          <a:srgbClr val="0070C0"/>
                        </a:solidFill>
                        <a:latin typeface="Cambria Math" panose="02040503050406030204" pitchFamily="18" charset="0"/>
                        <a:sym typeface="Symbol" panose="05050102010706020507" pitchFamily="18" charset="2"/>
                      </a:rPr>
                      <m:t>→</m:t>
                    </m:r>
                    <m:sSub>
                      <m:sSubPr>
                        <m:ctrlPr>
                          <a:rPr lang="en-US" altLang="zh-CN" sz="2400" b="1" i="1" dirty="0" smtClean="0">
                            <a:solidFill>
                              <a:srgbClr val="0070C0"/>
                            </a:solidFill>
                            <a:latin typeface="Cambria Math" panose="02040503050406030204" pitchFamily="18" charset="0"/>
                            <a:sym typeface="Symbol" panose="05050102010706020507" pitchFamily="18" charset="2"/>
                          </a:rPr>
                        </m:ctrlPr>
                      </m:sSubPr>
                      <m:e>
                        <m:r>
                          <a:rPr lang="en-US" altLang="zh-CN" sz="2400" b="1" i="1" dirty="0" smtClean="0">
                            <a:solidFill>
                              <a:srgbClr val="0070C0"/>
                            </a:solidFill>
                            <a:latin typeface="Cambria Math" panose="02040503050406030204" pitchFamily="18" charset="0"/>
                            <a:sym typeface="Symbol" panose="05050102010706020507" pitchFamily="18" charset="2"/>
                          </a:rPr>
                          <m:t>𝑨</m:t>
                        </m:r>
                      </m:e>
                      <m:sub>
                        <m:r>
                          <a:rPr lang="en-US" altLang="zh-CN" sz="2400" b="1" i="1" dirty="0" smtClean="0">
                            <a:solidFill>
                              <a:srgbClr val="0070C0"/>
                            </a:solidFill>
                            <a:latin typeface="Cambria Math" panose="02040503050406030204" pitchFamily="18" charset="0"/>
                            <a:sym typeface="Symbol" panose="05050102010706020507" pitchFamily="18" charset="2"/>
                          </a:rPr>
                          <m:t>𝟔</m:t>
                        </m:r>
                      </m:sub>
                    </m:sSub>
                  </m:oMath>
                </a14:m>
                <a:endParaRPr lang="pt-BR" altLang="zh-CN" sz="2400"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𝟕</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oMath>
                </a14:m>
                <a:r>
                  <a:rPr lang="pt-BR" altLang="zh-CN" sz="2400" dirty="0"/>
                  <a:t>                          </a:t>
                </a:r>
                <a14:m>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𝟐</m:t>
                        </m:r>
                      </m:sub>
                    </m:sSub>
                    <m:r>
                      <a:rPr lang="en-US" altLang="zh-CN"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𝟓</m:t>
                        </m:r>
                      </m:sub>
                    </m:sSub>
                    <m:r>
                      <a:rPr lang="en-US" altLang="zh-CN" sz="2400" b="1" i="1" dirty="0">
                        <a:solidFill>
                          <a:srgbClr val="0070C0"/>
                        </a:solidFill>
                        <a:latin typeface="Cambria Math" panose="02040503050406030204" pitchFamily="18" charset="0"/>
                      </a:rPr>
                      <m:t>⊢</m:t>
                    </m:r>
                    <m:sSub>
                      <m:sSubPr>
                        <m:ctrlPr>
                          <a:rPr lang="en-US" altLang="zh-CN" sz="2400" b="1" i="1" dirty="0" smtClean="0">
                            <a:solidFill>
                              <a:srgbClr val="0070C0"/>
                            </a:solidFill>
                            <a:latin typeface="Cambria Math" panose="02040503050406030204" pitchFamily="18" charset="0"/>
                          </a:rPr>
                        </m:ctrlPr>
                      </m:sSubPr>
                      <m:e>
                        <m:r>
                          <a:rPr lang="pt-BR" altLang="zh-CN" sz="2400" b="1" i="1" dirty="0" smtClean="0">
                            <a:solidFill>
                              <a:srgbClr val="0070C0"/>
                            </a:solidFill>
                            <a:latin typeface="Cambria Math" panose="02040503050406030204" pitchFamily="18" charset="0"/>
                          </a:rPr>
                          <m:t>𝑨</m:t>
                        </m:r>
                      </m:e>
                      <m:sub>
                        <m:r>
                          <a:rPr lang="en-US" altLang="zh-CN" sz="2400" b="1" i="1" dirty="0" smtClean="0">
                            <a:solidFill>
                              <a:srgbClr val="0070C0"/>
                            </a:solidFill>
                            <a:latin typeface="Cambria Math" panose="02040503050406030204" pitchFamily="18" charset="0"/>
                          </a:rPr>
                          <m:t>𝟔</m:t>
                        </m:r>
                      </m:sub>
                    </m:sSub>
                  </m:oMath>
                </a14:m>
                <a:endParaRPr lang="pt-BR" altLang="zh-CN" sz="2400" baseline="-25000" dirty="0">
                  <a:solidFill>
                    <a:srgbClr val="0070C0"/>
                  </a:solidFill>
                </a:endParaRPr>
              </a:p>
              <a:p>
                <a:pPr marL="0" indent="0">
                  <a:lnSpc>
                    <a:spcPct val="110000"/>
                  </a:lnSpc>
                  <a:buNone/>
                </a:pP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𝑨</m:t>
                        </m:r>
                      </m:e>
                      <m:sub>
                        <m:r>
                          <a:rPr lang="en-US" altLang="zh-CN" sz="2400" b="1" i="1" dirty="0" smtClean="0">
                            <a:latin typeface="Cambria Math" panose="02040503050406030204" pitchFamily="18" charset="0"/>
                          </a:rPr>
                          <m:t>𝟖</m:t>
                        </m:r>
                      </m:sub>
                    </m:sSub>
                    <m:r>
                      <a:rPr lang="en-US" altLang="zh-CN" sz="2400" b="1" i="1" dirty="0">
                        <a:latin typeface="Cambria Math" panose="02040503050406030204" pitchFamily="18" charset="0"/>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sym typeface="Symbol" panose="05050102010706020507" pitchFamily="18" charset="2"/>
                      </a:rPr>
                      <m:t>𝑹</m:t>
                    </m:r>
                    <m:r>
                      <a:rPr lang="pt-BR" altLang="zh-CN" sz="2400" b="1" i="1" dirty="0">
                        <a:latin typeface="Cambria Math" panose="02040503050406030204" pitchFamily="18" charset="0"/>
                      </a:rPr>
                      <m:t>)</m:t>
                    </m:r>
                    <m:r>
                      <a:rPr lang="zh-CN" altLang="en-US"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𝑹</m:t>
                    </m:r>
                    <m:r>
                      <a:rPr lang="pt-BR" altLang="zh-CN" sz="2400" b="1" i="1" dirty="0">
                        <a:latin typeface="Cambria Math" panose="02040503050406030204" pitchFamily="18" charset="0"/>
                      </a:rPr>
                      <m:t>)</m:t>
                    </m:r>
                  </m:oMath>
                </a14:m>
                <a:r>
                  <a:rPr lang="pt-BR" altLang="zh-CN" sz="2400" dirty="0"/>
                  <a:t>                              </a:t>
                </a:r>
                <a14:m>
                  <m:oMath xmlns:m="http://schemas.openxmlformats.org/officeDocument/2006/math">
                    <m:r>
                      <a:rPr lang="pt-BR" altLang="zh-CN" sz="2400" b="1" i="1" dirty="0" smtClean="0">
                        <a:solidFill>
                          <a:srgbClr val="0070C0"/>
                        </a:solidFill>
                        <a:latin typeface="Cambria Math" panose="02040503050406030204" pitchFamily="18" charset="0"/>
                      </a:rPr>
                      <m:t>𝑸</m:t>
                    </m:r>
                    <m:r>
                      <a:rPr lang="pt-BR"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𝑹</m:t>
                    </m:r>
                    <m:r>
                      <a:rPr lang="zh-CN" altLang="zh-CN" sz="2400" b="1" i="1" dirty="0">
                        <a:solidFill>
                          <a:srgbClr val="0070C0"/>
                        </a:solidFill>
                        <a:latin typeface="Cambria Math" panose="02040503050406030204" pitchFamily="18" charset="0"/>
                      </a:rPr>
                      <m:t>≡</m:t>
                    </m:r>
                    <m:r>
                      <a:rPr lang="pt-BR"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𝑸</m:t>
                    </m:r>
                    <m:r>
                      <a:rPr lang="pt-BR" altLang="zh-CN" sz="2400" b="1" i="1" dirty="0">
                        <a:solidFill>
                          <a:srgbClr val="0070C0"/>
                        </a:solidFill>
                        <a:latin typeface="Cambria Math" panose="02040503050406030204" pitchFamily="18" charset="0"/>
                        <a:sym typeface="Symbol" panose="05050102010706020507" pitchFamily="18" charset="2"/>
                      </a:rPr>
                      <m:t>→</m:t>
                    </m:r>
                    <m:r>
                      <a:rPr lang="pt-BR" altLang="zh-CN" sz="2400" b="1" i="1" dirty="0">
                        <a:solidFill>
                          <a:srgbClr val="0070C0"/>
                        </a:solidFill>
                        <a:latin typeface="Cambria Math" panose="02040503050406030204" pitchFamily="18" charset="0"/>
                      </a:rPr>
                      <m:t>𝑹</m:t>
                    </m:r>
                  </m:oMath>
                </a14:m>
                <a:endParaRPr lang="pt-BR" altLang="zh-CN" sz="2400" dirty="0">
                  <a:solidFill>
                    <a:srgbClr val="0070C0"/>
                  </a:solidFill>
                </a:endParaRPr>
              </a:p>
              <a:p>
                <a:pPr marL="0" indent="0">
                  <a:lnSpc>
                    <a:spcPct val="110000"/>
                  </a:lnSpc>
                  <a:buNone/>
                </a:pPr>
                <a:r>
                  <a:rPr lang="zh-CN" altLang="zh-CN" sz="2400" b="0" dirty="0">
                    <a:solidFill>
                      <a:schemeClr val="tx1"/>
                    </a:solidFill>
                  </a:rPr>
                  <a:t>证毕</a:t>
                </a:r>
              </a:p>
              <a:p>
                <a:pPr>
                  <a:lnSpc>
                    <a:spcPts val="3360"/>
                  </a:lnSpc>
                </a:pPr>
                <a:endParaRPr lang="zh-CN" altLang="en-US" sz="2400" dirty="0"/>
              </a:p>
            </p:txBody>
          </p:sp>
        </mc:Choice>
        <mc:Fallback xmlns="">
          <p:sp>
            <p:nvSpPr>
              <p:cNvPr id="105475" name="内容占位符 2">
                <a:extLst>
                  <a:ext uri="{FF2B5EF4-FFF2-40B4-BE49-F238E27FC236}">
                    <a16:creationId xmlns:a16="http://schemas.microsoft.com/office/drawing/2014/main" id="{4212A90B-2DD9-4A11-8265-9C3A9CE8625A}"/>
                  </a:ext>
                </a:extLst>
              </p:cNvPr>
              <p:cNvSpPr>
                <a:spLocks noGrp="1" noRot="1" noChangeAspect="1" noMove="1" noResize="1" noEditPoints="1" noAdjustHandles="1" noChangeArrowheads="1" noChangeShapeType="1" noTextEdit="1"/>
              </p:cNvSpPr>
              <p:nvPr>
                <p:ph idx="1"/>
              </p:nvPr>
            </p:nvSpPr>
            <p:spPr>
              <a:xfrm>
                <a:off x="-1" y="946150"/>
                <a:ext cx="9144001" cy="5809374"/>
              </a:xfrm>
              <a:blipFill>
                <a:blip r:embed="rId4"/>
                <a:stretch>
                  <a:fillRect l="-1000" t="-1049" b="-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6643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4450" name="标题 1">
                <a:extLst>
                  <a:ext uri="{FF2B5EF4-FFF2-40B4-BE49-F238E27FC236}">
                    <a16:creationId xmlns:a16="http://schemas.microsoft.com/office/drawing/2014/main" id="{7628A172-86F3-4047-A2DC-F8CED698A825}"/>
                  </a:ext>
                </a:extLst>
              </p:cNvPr>
              <p:cNvSpPr>
                <a:spLocks noGrp="1" noChangeArrowheads="1"/>
              </p:cNvSpPr>
              <p:nvPr>
                <p:ph type="title"/>
              </p:nvPr>
            </p:nvSpPr>
            <p:spPr>
              <a:xfrm>
                <a:off x="774095" y="132233"/>
                <a:ext cx="8458830" cy="653143"/>
              </a:xfrm>
              <a:noFill/>
            </p:spPr>
            <p:txBody>
              <a:bodyPr/>
              <a:lstStyle/>
              <a:p>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4.5.46 </a:t>
                </a:r>
                <a14:m>
                  <m:oMath xmlns:m="http://schemas.openxmlformats.org/officeDocument/2006/math">
                    <m:r>
                      <a:rPr lang="en-US" altLang="zh-CN" sz="2800" b="1" spc="-110" dirty="0">
                        <a:latin typeface="Cambria Math" panose="02040503050406030204" pitchFamily="18" charset="0"/>
                        <a:cs typeface="Times New Roman" panose="02020603050405020304" pitchFamily="18" charset="0"/>
                      </a:rPr>
                      <m:t>⊢</m:t>
                    </m:r>
                    <m:r>
                      <a:rPr lang="pt-BR" altLang="zh-CN" sz="2800" b="1" i="1" spc="-110" dirty="0" smtClean="0">
                        <a:latin typeface="Cambria Math" panose="02040503050406030204" pitchFamily="18" charset="0"/>
                        <a:cs typeface="Times New Roman" panose="02020603050405020304" pitchFamily="18" charset="0"/>
                      </a:rPr>
                      <m:t>(</m:t>
                    </m:r>
                    <m:r>
                      <a:rPr lang="pt-BR" altLang="zh-CN" sz="2800" b="1" i="1" spc="-110" dirty="0" smtClean="0">
                        <a:latin typeface="Cambria Math" panose="02040503050406030204" pitchFamily="18" charset="0"/>
                        <a:cs typeface="Times New Roman" panose="02020603050405020304" pitchFamily="18" charset="0"/>
                      </a:rPr>
                      <m:t>𝑷</m:t>
                    </m:r>
                    <m:r>
                      <a:rPr lang="en-US" altLang="zh-CN" sz="2800" b="1" i="1" spc="-110"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spc="-110" dirty="0">
                        <a:latin typeface="Cambria Math" panose="02040503050406030204" pitchFamily="18" charset="0"/>
                        <a:cs typeface="Times New Roman" panose="02020603050405020304" pitchFamily="18" charset="0"/>
                      </a:rPr>
                      <m:t>𝑸</m:t>
                    </m:r>
                    <m:r>
                      <a:rPr lang="pt-BR" altLang="zh-CN" sz="2800" b="1" i="1" spc="-110" dirty="0">
                        <a:latin typeface="Cambria Math" panose="02040503050406030204" pitchFamily="18" charset="0"/>
                        <a:cs typeface="Times New Roman" panose="02020603050405020304" pitchFamily="18" charset="0"/>
                      </a:rPr>
                      <m:t>)→((</m:t>
                    </m:r>
                    <m:r>
                      <a:rPr lang="pt-BR" altLang="zh-CN" sz="2800" b="1" i="1" spc="-110" dirty="0">
                        <a:latin typeface="Cambria Math" panose="02040503050406030204" pitchFamily="18" charset="0"/>
                        <a:cs typeface="Times New Roman" panose="02020603050405020304" pitchFamily="18" charset="0"/>
                      </a:rPr>
                      <m:t>𝑹</m:t>
                    </m:r>
                    <m:r>
                      <a:rPr lang="en-US" altLang="zh-CN" sz="2800" b="1" i="1" spc="-110"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spc="-110" dirty="0">
                        <a:latin typeface="Cambria Math" panose="02040503050406030204" pitchFamily="18" charset="0"/>
                        <a:cs typeface="Times New Roman" panose="02020603050405020304" pitchFamily="18" charset="0"/>
                      </a:rPr>
                      <m:t>𝑸</m:t>
                    </m:r>
                    <m:r>
                      <a:rPr lang="pt-BR" altLang="zh-CN" sz="2800" b="1" i="1" spc="-110" dirty="0">
                        <a:latin typeface="Cambria Math" panose="02040503050406030204" pitchFamily="18" charset="0"/>
                        <a:cs typeface="Times New Roman" panose="02020603050405020304" pitchFamily="18" charset="0"/>
                      </a:rPr>
                      <m:t>)→((</m:t>
                    </m:r>
                    <m:r>
                      <a:rPr lang="en-US" altLang="zh-CN" sz="2800" b="1" i="1" spc="-110" dirty="0">
                        <a:latin typeface="Cambria Math" panose="02040503050406030204" pitchFamily="18" charset="0"/>
                        <a:cs typeface="Times New Roman" panose="02020603050405020304" pitchFamily="18" charset="0"/>
                      </a:rPr>
                      <m:t>𝑷</m:t>
                    </m:r>
                    <m:r>
                      <a:rPr lang="en-US" altLang="zh-CN" sz="2800" b="1" i="1" spc="-110" dirty="0">
                        <a:latin typeface="Cambria Math" panose="02040503050406030204" pitchFamily="18" charset="0"/>
                        <a:cs typeface="Times New Roman" panose="02020603050405020304" pitchFamily="18" charset="0"/>
                        <a:sym typeface="Symbol" panose="05050102010706020507" pitchFamily="18" charset="2"/>
                      </a:rPr>
                      <m:t>∨</m:t>
                    </m:r>
                    <m:r>
                      <a:rPr lang="pt-BR" altLang="zh-CN" sz="2800" b="1" i="1" spc="-110" dirty="0">
                        <a:latin typeface="Cambria Math" panose="02040503050406030204" pitchFamily="18" charset="0"/>
                        <a:cs typeface="Times New Roman" panose="02020603050405020304" pitchFamily="18" charset="0"/>
                        <a:sym typeface="Symbol" panose="05050102010706020507" pitchFamily="18" charset="2"/>
                      </a:rPr>
                      <m:t>𝑹</m:t>
                    </m:r>
                    <m:r>
                      <a:rPr lang="pt-BR" altLang="zh-CN" sz="2800" b="1" i="1" spc="-110" dirty="0">
                        <a:latin typeface="Cambria Math" panose="02040503050406030204" pitchFamily="18" charset="0"/>
                        <a:cs typeface="Times New Roman" panose="02020603050405020304" pitchFamily="18" charset="0"/>
                      </a:rPr>
                      <m:t>)</m:t>
                    </m:r>
                    <m:r>
                      <a:rPr lang="en-US" altLang="zh-CN" sz="2800" b="1" i="1" spc="-110" dirty="0">
                        <a:latin typeface="Cambria Math" panose="02040503050406030204" pitchFamily="18" charset="0"/>
                        <a:cs typeface="Times New Roman" panose="02020603050405020304" pitchFamily="18" charset="0"/>
                        <a:sym typeface="Symbol" panose="05050102010706020507" pitchFamily="18" charset="2"/>
                      </a:rPr>
                      <m:t>→</m:t>
                    </m:r>
                    <m:r>
                      <a:rPr lang="en-US" altLang="zh-CN" sz="2800" b="1" i="1" spc="-110" dirty="0">
                        <a:latin typeface="Cambria Math" panose="02040503050406030204" pitchFamily="18" charset="0"/>
                        <a:cs typeface="Times New Roman" panose="02020603050405020304" pitchFamily="18" charset="0"/>
                      </a:rPr>
                      <m:t>𝑸</m:t>
                    </m:r>
                    <m:r>
                      <a:rPr lang="pt-BR" altLang="zh-CN" sz="2800" b="1" i="1" spc="-110" dirty="0">
                        <a:latin typeface="Cambria Math" panose="02040503050406030204" pitchFamily="18" charset="0"/>
                        <a:cs typeface="Times New Roman" panose="02020603050405020304" pitchFamily="18" charset="0"/>
                      </a:rPr>
                      <m:t>))</m:t>
                    </m:r>
                  </m:oMath>
                </a14:m>
                <a:endParaRPr lang="zh-CN" altLang="zh-CN" spc="-110" dirty="0">
                  <a:latin typeface="Times New Roman" panose="02020603050405020304" pitchFamily="18" charset="0"/>
                  <a:cs typeface="Times New Roman" panose="02020603050405020304" pitchFamily="18" charset="0"/>
                </a:endParaRPr>
              </a:p>
            </p:txBody>
          </p:sp>
        </mc:Choice>
        <mc:Fallback xmlns="">
          <p:sp>
            <p:nvSpPr>
              <p:cNvPr id="104450" name="标题 1">
                <a:extLst>
                  <a:ext uri="{FF2B5EF4-FFF2-40B4-BE49-F238E27FC236}">
                    <a16:creationId xmlns:a16="http://schemas.microsoft.com/office/drawing/2014/main" id="{7628A172-86F3-4047-A2DC-F8CED698A825}"/>
                  </a:ext>
                </a:extLst>
              </p:cNvPr>
              <p:cNvSpPr>
                <a:spLocks noGrp="1" noRot="1" noChangeAspect="1" noMove="1" noResize="1" noEditPoints="1" noAdjustHandles="1" noChangeArrowheads="1" noChangeShapeType="1" noTextEdit="1"/>
              </p:cNvSpPr>
              <p:nvPr>
                <p:ph type="title"/>
              </p:nvPr>
            </p:nvSpPr>
            <p:spPr>
              <a:xfrm>
                <a:off x="774095" y="132233"/>
                <a:ext cx="8458830" cy="653143"/>
              </a:xfrm>
              <a:blipFill>
                <a:blip r:embed="rId3"/>
                <a:stretch>
                  <a:fillRect l="-2233" t="-17757" b="-34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75" name="内容占位符 2">
                <a:extLst>
                  <a:ext uri="{FF2B5EF4-FFF2-40B4-BE49-F238E27FC236}">
                    <a16:creationId xmlns:a16="http://schemas.microsoft.com/office/drawing/2014/main" id="{4212A90B-2DD9-4A11-8265-9C3A9CE8625A}"/>
                  </a:ext>
                </a:extLst>
              </p:cNvPr>
              <p:cNvSpPr>
                <a:spLocks noGrp="1" noChangeArrowheads="1"/>
              </p:cNvSpPr>
              <p:nvPr>
                <p:ph idx="1"/>
              </p:nvPr>
            </p:nvSpPr>
            <p:spPr>
              <a:xfrm>
                <a:off x="-1" y="926224"/>
                <a:ext cx="9144001" cy="5703176"/>
              </a:xfrm>
              <a:noFill/>
            </p:spPr>
            <p:txBody>
              <a:bodyPr/>
              <a:lstStyle/>
              <a:p>
                <a:pPr marL="0" indent="0">
                  <a:lnSpc>
                    <a:spcPct val="100000"/>
                  </a:lnSpc>
                  <a:buNone/>
                </a:pPr>
                <a:r>
                  <a:rPr lang="zh-CN" altLang="zh-CN" sz="2400" b="0" dirty="0"/>
                  <a:t>根据演绎定理，证明</a:t>
                </a:r>
                <a14:m>
                  <m:oMath xmlns:m="http://schemas.openxmlformats.org/officeDocument/2006/math">
                    <m:r>
                      <a:rPr lang="pt-BR" altLang="zh-CN" sz="2400" b="1" i="1" dirty="0" smtClean="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 </m:t>
                    </m:r>
                    <m:r>
                      <a:rPr lang="pt-BR"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 </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sym typeface="Symbol" panose="05050102010706020507" pitchFamily="18" charset="2"/>
                      </a:rPr>
                      <m:t>𝑹</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𝑸</m:t>
                    </m:r>
                  </m:oMath>
                </a14:m>
                <a:r>
                  <a:rPr lang="en-US" altLang="zh-CN" sz="2400" dirty="0"/>
                  <a:t>.</a:t>
                </a:r>
                <a:endParaRPr lang="zh-CN" altLang="zh-CN" sz="2400" dirty="0"/>
              </a:p>
              <a:p>
                <a:pPr marL="0" indent="0">
                  <a:lnSpc>
                    <a:spcPct val="100000"/>
                  </a:lnSpc>
                  <a:buNone/>
                </a:pPr>
                <a:r>
                  <a:rPr lang="zh-CN" altLang="zh-CN" sz="2400" b="0" dirty="0"/>
                  <a:t>设</a:t>
                </a:r>
                <a14:m>
                  <m:oMath xmlns:m="http://schemas.openxmlformats.org/officeDocument/2006/math">
                    <m:r>
                      <a:rPr lang="zh-CN" altLang="zh-CN" sz="2400" b="1" i="0" dirty="0" smtClean="0">
                        <a:latin typeface="Cambria Math" panose="02040503050406030204" pitchFamily="18" charset="0"/>
                      </a:rPr>
                      <m:t>𝚪</m:t>
                    </m:r>
                    <m:r>
                      <a:rPr lang="pt-BR" altLang="zh-CN" sz="2400" b="1" i="1" dirty="0">
                        <a:latin typeface="Cambria Math" panose="02040503050406030204" pitchFamily="18" charset="0"/>
                      </a:rPr>
                      <m:t>={</m:t>
                    </m:r>
                    <m:r>
                      <a:rPr lang="pt-BR"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 </m:t>
                    </m:r>
                    <m:r>
                      <a:rPr lang="pt-BR" altLang="zh-CN" sz="2400" b="1" i="1" dirty="0">
                        <a:latin typeface="Cambria Math" panose="02040503050406030204" pitchFamily="18" charset="0"/>
                      </a:rPr>
                      <m:t>𝑹</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rPr>
                      <m:t>𝑸</m:t>
                    </m:r>
                    <m:r>
                      <a:rPr lang="pt-BR" altLang="zh-CN" sz="2400" b="1" i="1" dirty="0">
                        <a:latin typeface="Cambria Math" panose="02040503050406030204" pitchFamily="18" charset="0"/>
                      </a:rPr>
                      <m:t>, ¬</m:t>
                    </m:r>
                    <m:r>
                      <a:rPr lang="en-US" altLang="zh-CN" sz="2400" b="1" i="1" dirty="0">
                        <a:latin typeface="Cambria Math" panose="02040503050406030204" pitchFamily="18" charset="0"/>
                      </a:rPr>
                      <m:t>𝑷</m:t>
                    </m:r>
                    <m:r>
                      <a:rPr lang="en-US" altLang="zh-CN" sz="2400" b="1" i="1" dirty="0">
                        <a:latin typeface="Cambria Math" panose="02040503050406030204" pitchFamily="18" charset="0"/>
                        <a:sym typeface="Symbol" panose="05050102010706020507" pitchFamily="18" charset="2"/>
                      </a:rPr>
                      <m:t>→</m:t>
                    </m:r>
                    <m:r>
                      <a:rPr lang="pt-BR" altLang="zh-CN" sz="2400" b="1" i="1" dirty="0">
                        <a:latin typeface="Cambria Math" panose="02040503050406030204" pitchFamily="18" charset="0"/>
                        <a:sym typeface="Symbol" panose="05050102010706020507" pitchFamily="18" charset="2"/>
                      </a:rPr>
                      <m:t>𝑹</m:t>
                    </m:r>
                    <m:r>
                      <a:rPr lang="pt-BR" altLang="zh-CN" sz="2400" b="1" i="1" dirty="0">
                        <a:latin typeface="Cambria Math" panose="02040503050406030204" pitchFamily="18" charset="0"/>
                      </a:rPr>
                      <m:t>}</m:t>
                    </m:r>
                  </m:oMath>
                </a14:m>
                <a:endParaRPr lang="zh-CN" altLang="zh-CN" sz="2400" dirty="0"/>
              </a:p>
              <a:p>
                <a:pPr marL="0" indent="0">
                  <a:lnSpc>
                    <a:spcPct val="100000"/>
                  </a:lnSpc>
                  <a:buNone/>
                </a:pPr>
                <a:r>
                  <a:rPr lang="zh-CN" altLang="zh-CN" sz="2400" b="0" dirty="0"/>
                  <a:t>证明：</a:t>
                </a:r>
                <a:r>
                  <a:rPr lang="pt-BR" altLang="zh-CN" sz="2400" b="0" dirty="0"/>
                  <a:t>                                                           </a:t>
                </a:r>
                <a:r>
                  <a:rPr lang="zh-CN" altLang="zh-CN" sz="2400" b="0" dirty="0">
                    <a:solidFill>
                      <a:srgbClr val="0070C0"/>
                    </a:solidFill>
                  </a:rPr>
                  <a:t>证据：</a:t>
                </a:r>
                <a:endParaRPr lang="en-US" altLang="zh-CN" sz="2400" b="0" dirty="0"/>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m:t>
                        </m:r>
                      </m:sub>
                    </m:sSub>
                    <m:r>
                      <a:rPr lang="en-US" altLang="zh-CN" sz="2000" b="1" i="1" dirty="0">
                        <a:latin typeface="Cambria Math" panose="02040503050406030204" pitchFamily="18" charset="0"/>
                      </a:rPr>
                      <m:t>=</m:t>
                    </m:r>
                    <m:r>
                      <a:rPr lang="pt-BR"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𝑷</m:t>
                    </m:r>
                    <m:r>
                      <a:rPr lang="pt-BR" altLang="zh-CN" sz="2000" b="1" i="1" dirty="0">
                        <a:latin typeface="Cambria Math" panose="02040503050406030204" pitchFamily="18" charset="0"/>
                        <a:sym typeface="Symbol" panose="05050102010706020507" pitchFamily="18" charset="2"/>
                      </a:rPr>
                      <m:t>→</m:t>
                    </m:r>
                    <m:r>
                      <a:rPr lang="en-US" altLang="zh-CN" sz="2000" b="1" i="1" dirty="0">
                        <a:latin typeface="Cambria Math" panose="02040503050406030204" pitchFamily="18" charset="0"/>
                      </a:rPr>
                      <m:t>𝑹</m:t>
                    </m:r>
                    <m:r>
                      <a:rPr lang="pt-BR" altLang="zh-CN" sz="2000" b="1" i="1" dirty="0">
                        <a:latin typeface="Cambria Math" panose="02040503050406030204" pitchFamily="18" charset="0"/>
                      </a:rPr>
                      <m:t>)</m:t>
                    </m:r>
                    <m:r>
                      <a:rPr lang="pt-BR"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𝑹</m:t>
                    </m:r>
                    <m:r>
                      <a:rPr lang="pt-BR"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𝑸</m:t>
                    </m:r>
                    <m:r>
                      <a:rPr lang="pt-BR" altLang="zh-CN" sz="2000" b="1" i="1" dirty="0">
                        <a:latin typeface="Cambria Math" panose="02040503050406030204" pitchFamily="18" charset="0"/>
                      </a:rPr>
                      <m:t>)→(¬</m:t>
                    </m:r>
                    <m:r>
                      <a:rPr lang="pt-BR" altLang="zh-CN" sz="2000" b="1" i="1" dirty="0">
                        <a:latin typeface="Cambria Math" panose="02040503050406030204" pitchFamily="18" charset="0"/>
                      </a:rPr>
                      <m:t>𝑷</m:t>
                    </m:r>
                    <m:r>
                      <a:rPr lang="pt-BR"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𝑸</m:t>
                    </m:r>
                    <m:r>
                      <a:rPr lang="pt-BR" altLang="zh-CN" sz="2000" b="1" i="1" dirty="0">
                        <a:latin typeface="Cambria Math" panose="02040503050406030204" pitchFamily="18" charset="0"/>
                      </a:rPr>
                      <m:t>))</m:t>
                    </m:r>
                  </m:oMath>
                </a14:m>
                <a:r>
                  <a:rPr lang="en-US" altLang="zh-CN" sz="2000" dirty="0">
                    <a:solidFill>
                      <a:srgbClr val="FF0000"/>
                    </a:solidFill>
                  </a:rPr>
                  <a:t>   </a:t>
                </a:r>
                <a:r>
                  <a:rPr lang="en-US" altLang="zh-CN" sz="2000" dirty="0"/>
                  <a:t>  </a:t>
                </a:r>
                <a14:m>
                  <m:oMath xmlns:m="http://schemas.openxmlformats.org/officeDocument/2006/math">
                    <m:r>
                      <a:rPr lang="en-US" altLang="zh-CN"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𝑷</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oMath>
                </a14:m>
                <a:endParaRPr lang="en-US" altLang="zh-CN" sz="2000" dirty="0">
                  <a:solidFill>
                    <a:srgbClr val="0070C0"/>
                  </a:solidFill>
                </a:endParaRPr>
              </a:p>
              <a:p>
                <a:pPr marL="0" indent="0">
                  <a:buNone/>
                </a:pPr>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𝑨</m:t>
                        </m:r>
                      </m:e>
                      <m:sub>
                        <m:r>
                          <a:rPr lang="en-US" altLang="zh-CN" sz="2000" b="1" i="1" smtClean="0">
                            <a:solidFill>
                              <a:schemeClr val="tx1"/>
                            </a:solidFill>
                            <a:latin typeface="Cambria Math" panose="02040503050406030204" pitchFamily="18" charset="0"/>
                          </a:rPr>
                          <m:t>𝟐</m:t>
                        </m:r>
                      </m:sub>
                    </m:sSub>
                    <m:r>
                      <a:rPr lang="en-US" altLang="zh-CN" sz="2000" i="1">
                        <a:latin typeface="Cambria Math" panose="02040503050406030204" pitchFamily="18" charset="0"/>
                      </a:rPr>
                      <m:t>=¬</m:t>
                    </m:r>
                    <m:r>
                      <a:rPr lang="zh-CN" altLang="en-US" sz="2000" i="1">
                        <a:latin typeface="Cambria Math" panose="02040503050406030204" pitchFamily="18" charset="0"/>
                      </a:rPr>
                      <m:t>𝑷</m:t>
                    </m:r>
                    <m:r>
                      <a:rPr lang="zh-CN" altLang="en-US" sz="2000" i="1">
                        <a:latin typeface="Cambria Math" panose="02040503050406030204" pitchFamily="18" charset="0"/>
                      </a:rPr>
                      <m:t>→</m:t>
                    </m:r>
                    <m:r>
                      <a:rPr lang="zh-CN" altLang="en-US" sz="2000" i="1">
                        <a:latin typeface="Cambria Math" panose="02040503050406030204" pitchFamily="18" charset="0"/>
                      </a:rPr>
                      <m:t>𝑹</m:t>
                    </m:r>
                  </m:oMath>
                </a14:m>
                <a:r>
                  <a:rPr lang="en-US" altLang="zh-CN" sz="2000" dirty="0">
                    <a:solidFill>
                      <a:schemeClr val="tx1"/>
                    </a:solidFill>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𝟐</m:t>
                        </m:r>
                      </m:sub>
                    </m:sSub>
                    <m:r>
                      <a:rPr lang="en-US" altLang="zh-CN" sz="2000" b="1" i="1" dirty="0" smtClean="0">
                        <a:solidFill>
                          <a:srgbClr val="0070C0"/>
                        </a:solidFill>
                        <a:latin typeface="Cambria Math" panose="02040503050406030204" pitchFamily="18" charset="0"/>
                      </a:rPr>
                      <m:t>∈</m:t>
                    </m:r>
                    <m:r>
                      <a:rPr lang="en-US" altLang="zh-CN" sz="2000" b="1" i="0" dirty="0" smtClean="0">
                        <a:solidFill>
                          <a:srgbClr val="0070C0"/>
                        </a:solidFill>
                        <a:latin typeface="Cambria Math" panose="02040503050406030204" pitchFamily="18" charset="0"/>
                      </a:rPr>
                      <m:t>𝚪</m:t>
                    </m:r>
                  </m:oMath>
                </a14:m>
                <a:endParaRPr lang="en-US" altLang="zh-CN" sz="2000" dirty="0">
                  <a:solidFill>
                    <a:srgbClr val="0070C0"/>
                  </a:solidFill>
                </a:endParaRPr>
              </a:p>
              <a:p>
                <a:pPr marL="0" indent="0">
                  <a:buNone/>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𝑨</m:t>
                        </m:r>
                      </m:e>
                      <m:sub>
                        <m:r>
                          <a:rPr lang="en-US" altLang="zh-CN" sz="2000" b="1" i="1" smtClean="0">
                            <a:latin typeface="Cambria Math" panose="02040503050406030204" pitchFamily="18" charset="0"/>
                          </a:rPr>
                          <m:t>𝟑</m:t>
                        </m:r>
                      </m:sub>
                    </m:sSub>
                    <m:r>
                      <a:rPr lang="en-US" altLang="zh-CN" sz="2000" i="1">
                        <a:latin typeface="Cambria Math" panose="02040503050406030204" pitchFamily="18" charset="0"/>
                      </a:rPr>
                      <m:t>=</m:t>
                    </m:r>
                    <m:r>
                      <a:rPr lang="pt-BR" altLang="zh-CN" sz="2000" i="1" dirty="0">
                        <a:latin typeface="Cambria Math" panose="02040503050406030204" pitchFamily="18" charset="0"/>
                      </a:rPr>
                      <m:t>(</m:t>
                    </m:r>
                    <m:r>
                      <a:rPr lang="pt-BR" altLang="zh-CN" sz="2000" i="1" dirty="0">
                        <a:latin typeface="Cambria Math" panose="02040503050406030204" pitchFamily="18" charset="0"/>
                      </a:rPr>
                      <m:t>𝑹</m:t>
                    </m:r>
                    <m:r>
                      <a:rPr lang="pt-BR"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r>
                      <a:rPr lang="pt-BR" altLang="zh-CN" sz="2000" i="1" dirty="0">
                        <a:latin typeface="Cambria Math" panose="02040503050406030204" pitchFamily="18" charset="0"/>
                      </a:rPr>
                      <m:t>)→(¬</m:t>
                    </m:r>
                    <m:r>
                      <a:rPr lang="pt-BR" altLang="zh-CN" sz="2000" i="1" dirty="0">
                        <a:latin typeface="Cambria Math" panose="02040503050406030204" pitchFamily="18" charset="0"/>
                      </a:rPr>
                      <m:t>𝑷</m:t>
                    </m:r>
                    <m:r>
                      <a:rPr lang="pt-BR"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sym typeface="Symbol" panose="05050102010706020507" pitchFamily="18" charset="2"/>
                      </a:rPr>
                      <m:t>𝑸</m:t>
                    </m:r>
                    <m:r>
                      <a:rPr lang="pt-BR" altLang="zh-CN" sz="2000" i="1" dirty="0">
                        <a:latin typeface="Cambria Math" panose="02040503050406030204" pitchFamily="18" charset="0"/>
                      </a:rPr>
                      <m:t>)</m:t>
                    </m:r>
                  </m:oMath>
                </a14:m>
                <a:r>
                  <a:rPr lang="en-US" altLang="zh-CN" sz="2000" dirty="0">
                    <a:solidFill>
                      <a:srgbClr val="0070C0"/>
                    </a:solidFill>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𝟐</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oMath>
                </a14:m>
                <a:endParaRPr lang="en-US" altLang="zh-CN" sz="2000" dirty="0">
                  <a:solidFill>
                    <a:srgbClr val="0070C0"/>
                  </a:solidFill>
                </a:endParaRPr>
              </a:p>
              <a:p>
                <a:pPr marL="0" indent="0">
                  <a:buNone/>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𝑨</m:t>
                        </m:r>
                      </m:e>
                      <m:sub>
                        <m:r>
                          <a:rPr lang="en-US" altLang="zh-CN" sz="2000" b="1" i="1" smtClean="0">
                            <a:latin typeface="Cambria Math" panose="02040503050406030204" pitchFamily="18" charset="0"/>
                          </a:rPr>
                          <m:t>𝟒</m:t>
                        </m:r>
                      </m:sub>
                    </m:sSub>
                    <m:r>
                      <a:rPr lang="en-US" altLang="zh-CN" sz="2000" i="1">
                        <a:latin typeface="Cambria Math" panose="02040503050406030204" pitchFamily="18" charset="0"/>
                      </a:rPr>
                      <m:t>=¬</m:t>
                    </m:r>
                    <m:r>
                      <a:rPr lang="zh-CN" altLang="en-US" sz="2000" i="1">
                        <a:latin typeface="Cambria Math" panose="02040503050406030204" pitchFamily="18" charset="0"/>
                      </a:rPr>
                      <m:t>𝑷</m:t>
                    </m:r>
                    <m:r>
                      <a:rPr lang="zh-CN" altLang="en-US" sz="2000" i="1">
                        <a:latin typeface="Cambria Math" panose="02040503050406030204" pitchFamily="18" charset="0"/>
                      </a:rPr>
                      <m:t>→</m:t>
                    </m:r>
                    <m:r>
                      <a:rPr lang="zh-CN" altLang="en-US" sz="2000" i="1">
                        <a:latin typeface="Cambria Math" panose="02040503050406030204" pitchFamily="18" charset="0"/>
                      </a:rPr>
                      <m:t>𝑹</m:t>
                    </m:r>
                  </m:oMath>
                </a14:m>
                <a:r>
                  <a:rPr lang="en-US" altLang="zh-CN" sz="2000" dirty="0"/>
                  <a:t>                                               </a:t>
                </a:r>
                <a14:m>
                  <m:oMath xmlns:m="http://schemas.openxmlformats.org/officeDocument/2006/math">
                    <m:sSub>
                      <m:sSubPr>
                        <m:ctrlPr>
                          <a:rPr lang="en-US" altLang="zh-CN" sz="2000" i="1" dirty="0">
                            <a:solidFill>
                              <a:srgbClr val="0070C0"/>
                            </a:solidFill>
                            <a:latin typeface="Cambria Math" panose="02040503050406030204" pitchFamily="18" charset="0"/>
                          </a:rPr>
                        </m:ctrlPr>
                      </m:sSubPr>
                      <m:e>
                        <m:r>
                          <a:rPr lang="en-US" altLang="zh-CN" sz="2000" i="1" dirty="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𝟒</m:t>
                        </m:r>
                      </m:sub>
                    </m:sSub>
                    <m:r>
                      <a:rPr lang="en-US" altLang="zh-CN" sz="2000" i="1" dirty="0">
                        <a:solidFill>
                          <a:srgbClr val="0070C0"/>
                        </a:solidFill>
                        <a:latin typeface="Cambria Math" panose="02040503050406030204" pitchFamily="18" charset="0"/>
                      </a:rPr>
                      <m:t>∈</m:t>
                    </m:r>
                    <m:r>
                      <a:rPr lang="en-US" altLang="zh-CN" sz="2000" dirty="0">
                        <a:solidFill>
                          <a:srgbClr val="0070C0"/>
                        </a:solidFill>
                        <a:latin typeface="Cambria Math" panose="02040503050406030204" pitchFamily="18" charset="0"/>
                      </a:rPr>
                      <m:t>𝚪</m:t>
                    </m:r>
                  </m:oMath>
                </a14:m>
                <a:endParaRPr lang="zh-CN"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𝟓</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rPr>
                      <m:t>𝑷</m:t>
                    </m:r>
                    <m:r>
                      <a:rPr lang="pt-BR"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𝑸</m:t>
                    </m:r>
                  </m:oMath>
                </a14:m>
                <a:r>
                  <a:rPr lang="pt-BR" altLang="zh-CN"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pt-BR"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𝟑</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𝟒</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𝟓</m:t>
                        </m:r>
                      </m:sub>
                    </m:sSub>
                  </m:oMath>
                </a14:m>
                <a:endParaRPr lang="pt-BR" altLang="zh-CN" sz="2000" dirty="0">
                  <a:solidFill>
                    <a:srgbClr val="0070C0"/>
                  </a:solidFill>
                </a:endParaRPr>
              </a:p>
              <a:p>
                <a:pPr marL="0" indent="0">
                  <a:buNone/>
                </a:pPr>
                <a14:m>
                  <m:oMath xmlns:m="http://schemas.openxmlformats.org/officeDocument/2006/math">
                    <m:sSub>
                      <m:sSubPr>
                        <m:ctrlPr>
                          <a:rPr lang="en-US" altLang="zh-CN" sz="2000" b="1" i="1" dirty="0" smtClean="0">
                            <a:solidFill>
                              <a:schemeClr val="tx1"/>
                            </a:solidFill>
                            <a:latin typeface="Cambria Math" panose="02040503050406030204" pitchFamily="18" charset="0"/>
                          </a:rPr>
                        </m:ctrlPr>
                      </m:sSubPr>
                      <m:e>
                        <m:r>
                          <a:rPr lang="en-US" altLang="zh-CN" sz="2000" b="1" i="1" dirty="0" smtClean="0">
                            <a:solidFill>
                              <a:schemeClr val="tx1"/>
                            </a:solidFill>
                            <a:latin typeface="Cambria Math" panose="02040503050406030204" pitchFamily="18" charset="0"/>
                          </a:rPr>
                          <m:t>𝑨</m:t>
                        </m:r>
                      </m:e>
                      <m:sub>
                        <m:r>
                          <a:rPr lang="en-US" altLang="zh-CN" sz="2000" b="1" i="1" dirty="0" smtClean="0">
                            <a:solidFill>
                              <a:schemeClr val="tx1"/>
                            </a:solidFill>
                            <a:latin typeface="Cambria Math" panose="02040503050406030204" pitchFamily="18" charset="0"/>
                          </a:rPr>
                          <m:t>𝟔</m:t>
                        </m:r>
                      </m:sub>
                    </m:sSub>
                    <m:r>
                      <a:rPr lang="en-US" altLang="zh-CN" sz="2000" b="1" i="1" dirty="0">
                        <a:solidFill>
                          <a:schemeClr val="tx1"/>
                        </a:solidFill>
                        <a:latin typeface="Cambria Math" panose="02040503050406030204" pitchFamily="18" charset="0"/>
                      </a:rPr>
                      <m:t>=</m:t>
                    </m:r>
                    <m:d>
                      <m:dPr>
                        <m:ctrlPr>
                          <a:rPr lang="en-US" altLang="zh-CN" sz="2000" b="1" i="1" dirty="0">
                            <a:solidFill>
                              <a:schemeClr val="tx1"/>
                            </a:solidFill>
                            <a:latin typeface="Cambria Math" panose="02040503050406030204" pitchFamily="18" charset="0"/>
                            <a:sym typeface="Symbol" panose="05050102010706020507" pitchFamily="18" charset="2"/>
                          </a:rPr>
                        </m:ctrlPr>
                      </m:dPr>
                      <m:e>
                        <m:r>
                          <a:rPr lang="en-US"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rPr>
                          <m:t>𝑷</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𝑸</m:t>
                        </m:r>
                      </m:e>
                    </m:d>
                    <m:r>
                      <a:rPr lang="pt-BR" altLang="zh-CN" sz="2000" b="1" i="1" dirty="0">
                        <a:solidFill>
                          <a:schemeClr val="tx1"/>
                        </a:solidFill>
                        <a:latin typeface="Cambria Math" panose="02040503050406030204" pitchFamily="18" charset="0"/>
                        <a:sym typeface="Symbol" panose="05050102010706020507" pitchFamily="18" charset="2"/>
                      </a:rPr>
                      <m:t>→</m:t>
                    </m:r>
                    <m:d>
                      <m:dPr>
                        <m:ctrlPr>
                          <a:rPr lang="pt-BR" altLang="zh-CN" sz="2000" b="1" i="1" dirty="0">
                            <a:solidFill>
                              <a:schemeClr val="tx1"/>
                            </a:solidFill>
                            <a:latin typeface="Cambria Math" panose="02040503050406030204" pitchFamily="18" charset="0"/>
                            <a:sym typeface="Symbol" panose="05050102010706020507" pitchFamily="18" charset="2"/>
                          </a:rPr>
                        </m:ctrlPr>
                      </m:dPr>
                      <m:e>
                        <m:r>
                          <a:rPr lang="en-US"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𝑸</m:t>
                        </m:r>
                        <m:r>
                          <a:rPr lang="pt-BR" altLang="zh-CN" sz="2000" b="1" i="1" dirty="0">
                            <a:solidFill>
                              <a:schemeClr val="tx1"/>
                            </a:solidFill>
                            <a:latin typeface="Cambria Math" panose="02040503050406030204" pitchFamily="18" charset="0"/>
                            <a:sym typeface="Symbol" panose="05050102010706020507" pitchFamily="18" charset="2"/>
                          </a:rPr>
                          <m:t>→</m:t>
                        </m:r>
                        <m:r>
                          <a:rPr lang="pt-BR" altLang="zh-CN" sz="2000" b="1" i="1" dirty="0">
                            <a:solidFill>
                              <a:schemeClr val="tx1"/>
                            </a:solidFill>
                            <a:latin typeface="Cambria Math" panose="02040503050406030204" pitchFamily="18" charset="0"/>
                            <a:sym typeface="Symbol" panose="05050102010706020507" pitchFamily="18" charset="2"/>
                          </a:rPr>
                          <m:t>𝑷</m:t>
                        </m:r>
                      </m:e>
                    </m:d>
                  </m:oMath>
                </a14:m>
                <a:r>
                  <a:rPr lang="en-US" altLang="zh-CN" sz="2000" b="1" i="1" dirty="0">
                    <a:solidFill>
                      <a:schemeClr val="tx1"/>
                    </a:solidFill>
                    <a:latin typeface="Cambria Math" panose="02040503050406030204" pitchFamily="18" charset="0"/>
                    <a:sym typeface="Symbol" panose="05050102010706020507" pitchFamily="18" charset="2"/>
                  </a:rPr>
                  <a:t>                       </a:t>
                </a:r>
                <a14:m>
                  <m:oMath xmlns:m="http://schemas.openxmlformats.org/officeDocument/2006/math">
                    <m:r>
                      <a:rPr lang="en-US" altLang="zh-CN" sz="2000" i="1" dirty="0" smtClean="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rPr>
                      <m:t>)→(¬</m:t>
                    </m:r>
                    <m:r>
                      <a:rPr lang="en-US" altLang="zh-CN" sz="2000" b="1" i="1" dirty="0">
                        <a:solidFill>
                          <a:srgbClr val="0070C0"/>
                        </a:solidFill>
                        <a:latin typeface="Cambria Math" panose="02040503050406030204" pitchFamily="18" charset="0"/>
                      </a:rPr>
                      <m:t>𝑹</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000" b="1" i="1" dirty="0">
                        <a:solidFill>
                          <a:srgbClr val="0070C0"/>
                        </a:solidFill>
                        <a:latin typeface="Cambria Math" panose="02040503050406030204" pitchFamily="18" charset="0"/>
                      </a:rPr>
                      <m:t>𝑸</m:t>
                    </m:r>
                    <m:r>
                      <a:rPr lang="en-US" altLang="zh-CN" sz="2000" b="1" i="1" dirty="0">
                        <a:solidFill>
                          <a:srgbClr val="0070C0"/>
                        </a:solidFill>
                        <a:latin typeface="Cambria Math" panose="02040503050406030204" pitchFamily="18" charset="0"/>
                      </a:rPr>
                      <m:t>)</m:t>
                    </m:r>
                  </m:oMath>
                </a14:m>
                <a:endParaRPr lang="pt-BR"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𝟕</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𝑸</m:t>
                    </m:r>
                    <m:r>
                      <a:rPr lang="pt-BR"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𝑷</m:t>
                    </m:r>
                  </m:oMath>
                </a14:m>
                <a:r>
                  <a:rPr lang="pt-BR" altLang="zh-CN" sz="2000" dirty="0">
                    <a:sym typeface="Symbol" panose="05050102010706020507" pitchFamily="18" charset="2"/>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sym typeface="Symbol" panose="05050102010706020507" pitchFamily="18" charset="2"/>
                          </a:rPr>
                        </m:ctrlPr>
                      </m:sSubPr>
                      <m:e>
                        <m:r>
                          <a:rPr lang="pt-BR" altLang="zh-CN" sz="2000" b="1" i="1" dirty="0" smtClean="0">
                            <a:solidFill>
                              <a:srgbClr val="0070C0"/>
                            </a:solidFill>
                            <a:latin typeface="Cambria Math" panose="02040503050406030204" pitchFamily="18" charset="0"/>
                            <a:sym typeface="Symbol" panose="05050102010706020507" pitchFamily="18" charset="2"/>
                          </a:rPr>
                          <m:t>𝑨</m:t>
                        </m:r>
                      </m:e>
                      <m:sub>
                        <m:r>
                          <a:rPr lang="en-US" altLang="zh-CN" sz="2000" b="1" i="1" dirty="0" smtClean="0">
                            <a:solidFill>
                              <a:srgbClr val="0070C0"/>
                            </a:solidFill>
                            <a:latin typeface="Cambria Math" panose="02040503050406030204" pitchFamily="18" charset="0"/>
                            <a:sym typeface="Symbol" panose="05050102010706020507" pitchFamily="18" charset="2"/>
                          </a:rPr>
                          <m:t>𝟔</m:t>
                        </m:r>
                      </m:sub>
                    </m:sSub>
                    <m:r>
                      <a:rPr lang="en-US" altLang="zh-CN" sz="2000" b="1" i="1" dirty="0" smtClean="0">
                        <a:solidFill>
                          <a:srgbClr val="0070C0"/>
                        </a:solidFill>
                        <a:latin typeface="Cambria Math" panose="02040503050406030204" pitchFamily="18" charset="0"/>
                        <a:sym typeface="Symbol" panose="05050102010706020507" pitchFamily="18" charset="2"/>
                      </a:rPr>
                      <m:t>=</m:t>
                    </m:r>
                    <m:sSub>
                      <m:sSubPr>
                        <m:ctrlPr>
                          <a:rPr lang="en-US" altLang="zh-CN" sz="2000" b="1" i="1" dirty="0" smtClean="0">
                            <a:solidFill>
                              <a:srgbClr val="0070C0"/>
                            </a:solidFill>
                            <a:latin typeface="Cambria Math" panose="02040503050406030204" pitchFamily="18" charset="0"/>
                            <a:sym typeface="Symbol" panose="05050102010706020507" pitchFamily="18" charset="2"/>
                          </a:rPr>
                        </m:ctrlPr>
                      </m:sSubPr>
                      <m:e>
                        <m:r>
                          <a:rPr lang="pt-BR" altLang="zh-CN" sz="2000" b="1" i="1" dirty="0">
                            <a:solidFill>
                              <a:srgbClr val="0070C0"/>
                            </a:solidFill>
                            <a:latin typeface="Cambria Math" panose="02040503050406030204" pitchFamily="18" charset="0"/>
                            <a:sym typeface="Symbol" panose="05050102010706020507" pitchFamily="18" charset="2"/>
                          </a:rPr>
                          <m:t>𝑨</m:t>
                        </m:r>
                      </m:e>
                      <m:sub>
                        <m:r>
                          <a:rPr lang="en-US" altLang="zh-CN" sz="2000" b="1" i="1" dirty="0" smtClean="0">
                            <a:solidFill>
                              <a:srgbClr val="0070C0"/>
                            </a:solidFill>
                            <a:latin typeface="Cambria Math" panose="02040503050406030204" pitchFamily="18" charset="0"/>
                            <a:sym typeface="Symbol" panose="05050102010706020507" pitchFamily="18" charset="2"/>
                          </a:rPr>
                          <m:t>𝟓</m:t>
                        </m:r>
                      </m:sub>
                    </m:sSub>
                    <m:r>
                      <a:rPr lang="en-US" altLang="zh-CN" sz="2000" b="1" i="1" dirty="0" smtClean="0">
                        <a:solidFill>
                          <a:srgbClr val="0070C0"/>
                        </a:solidFill>
                        <a:latin typeface="Cambria Math" panose="02040503050406030204" pitchFamily="18" charset="0"/>
                        <a:sym typeface="Symbol" panose="05050102010706020507" pitchFamily="18" charset="2"/>
                      </a:rPr>
                      <m:t>→</m:t>
                    </m:r>
                    <m:sSub>
                      <m:sSubPr>
                        <m:ctrlPr>
                          <a:rPr lang="en-US" altLang="zh-CN" sz="2000" b="1" i="1" dirty="0" smtClean="0">
                            <a:solidFill>
                              <a:srgbClr val="0070C0"/>
                            </a:solidFill>
                            <a:latin typeface="Cambria Math" panose="02040503050406030204" pitchFamily="18" charset="0"/>
                            <a:sym typeface="Symbol" panose="05050102010706020507" pitchFamily="18" charset="2"/>
                          </a:rPr>
                        </m:ctrlPr>
                      </m:sSubPr>
                      <m:e>
                        <m:r>
                          <a:rPr lang="en-US" altLang="zh-CN" sz="2000" b="1" i="1" dirty="0" smtClean="0">
                            <a:solidFill>
                              <a:srgbClr val="0070C0"/>
                            </a:solidFill>
                            <a:latin typeface="Cambria Math" panose="02040503050406030204" pitchFamily="18" charset="0"/>
                            <a:sym typeface="Symbol" panose="05050102010706020507" pitchFamily="18" charset="2"/>
                          </a:rPr>
                          <m:t>𝑨</m:t>
                        </m:r>
                      </m:e>
                      <m:sub>
                        <m:r>
                          <a:rPr lang="en-US" altLang="zh-CN" sz="2000" b="1" i="1" dirty="0" smtClean="0">
                            <a:solidFill>
                              <a:srgbClr val="0070C0"/>
                            </a:solidFill>
                            <a:latin typeface="Cambria Math" panose="02040503050406030204" pitchFamily="18" charset="0"/>
                            <a:sym typeface="Symbol" panose="05050102010706020507" pitchFamily="18" charset="2"/>
                          </a:rPr>
                          <m:t>𝟕</m:t>
                        </m:r>
                      </m:sub>
                    </m:sSub>
                  </m:oMath>
                </a14:m>
                <a:endParaRPr lang="pt-BR" altLang="zh-CN" sz="2000" dirty="0">
                  <a:solidFill>
                    <a:srgbClr val="0070C0"/>
                  </a:solidFill>
                </a:endParaRPr>
              </a:p>
              <a:p>
                <a:pPr marL="0" indent="0">
                  <a:buNone/>
                </a:pPr>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𝑨</m:t>
                        </m:r>
                      </m:e>
                      <m:sub>
                        <m:r>
                          <a:rPr lang="en-US" altLang="zh-CN" sz="2000" b="1" i="1" smtClean="0">
                            <a:solidFill>
                              <a:schemeClr val="tx1"/>
                            </a:solidFill>
                            <a:latin typeface="Cambria Math" panose="02040503050406030204" pitchFamily="18" charset="0"/>
                          </a:rPr>
                          <m:t>𝟖</m:t>
                        </m:r>
                      </m:sub>
                    </m:sSub>
                    <m:r>
                      <a:rPr lang="en-US" altLang="zh-CN" sz="2000" b="1" i="1" smtClean="0">
                        <a:solidFill>
                          <a:schemeClr val="tx1"/>
                        </a:solidFill>
                        <a:latin typeface="Cambria Math" panose="02040503050406030204" pitchFamily="18" charset="0"/>
                      </a:rPr>
                      <m:t>=</m:t>
                    </m:r>
                    <m:r>
                      <a:rPr lang="pt-BR" altLang="zh-CN" sz="2000" i="1" dirty="0">
                        <a:latin typeface="Cambria Math" panose="02040503050406030204" pitchFamily="18" charset="0"/>
                      </a:rPr>
                      <m:t>𝑷</m:t>
                    </m:r>
                    <m:r>
                      <a:rPr lang="en-US" altLang="zh-CN" sz="2000" i="1" dirty="0">
                        <a:latin typeface="Cambria Math" panose="02040503050406030204" pitchFamily="18" charset="0"/>
                        <a:sym typeface="Symbol" panose="05050102010706020507" pitchFamily="18" charset="2"/>
                      </a:rPr>
                      <m:t>→</m:t>
                    </m:r>
                    <m:r>
                      <a:rPr lang="pt-BR" altLang="zh-CN" sz="2000" i="1" dirty="0">
                        <a:latin typeface="Cambria Math" panose="02040503050406030204" pitchFamily="18" charset="0"/>
                      </a:rPr>
                      <m:t>𝑸</m:t>
                    </m:r>
                  </m:oMath>
                </a14:m>
                <a:r>
                  <a:rPr lang="pt-BR" altLang="zh-CN" sz="2000" dirty="0">
                    <a:solidFill>
                      <a:schemeClr val="tx1"/>
                    </a:solidFill>
                  </a:rPr>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𝟖</m:t>
                        </m:r>
                      </m:sub>
                    </m:sSub>
                    <m:r>
                      <a:rPr lang="en-US" altLang="zh-CN" sz="2000" b="1" i="1" dirty="0" smtClean="0">
                        <a:solidFill>
                          <a:srgbClr val="0070C0"/>
                        </a:solidFill>
                        <a:latin typeface="Cambria Math" panose="02040503050406030204" pitchFamily="18" charset="0"/>
                      </a:rPr>
                      <m:t>∈</m:t>
                    </m:r>
                    <m:r>
                      <a:rPr lang="en-US" altLang="zh-CN" sz="2000" b="1" i="0" dirty="0" smtClean="0">
                        <a:solidFill>
                          <a:srgbClr val="0070C0"/>
                        </a:solidFill>
                        <a:latin typeface="Cambria Math" panose="02040503050406030204" pitchFamily="18" charset="0"/>
                      </a:rPr>
                      <m:t>𝚪</m:t>
                    </m:r>
                  </m:oMath>
                </a14:m>
                <a:endParaRPr lang="pt-BR" altLang="zh-CN" sz="2000" dirty="0">
                  <a:solidFill>
                    <a:srgbClr val="0070C0"/>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𝟗</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𝑸</m:t>
                    </m:r>
                    <m:r>
                      <a:rPr lang="pt-BR" altLang="zh-CN" sz="2000" b="1" i="1" dirty="0">
                        <a:latin typeface="Cambria Math" panose="02040503050406030204" pitchFamily="18" charset="0"/>
                        <a:sym typeface="Symbol" panose="05050102010706020507" pitchFamily="18" charset="2"/>
                      </a:rPr>
                      <m:t>→</m:t>
                    </m:r>
                    <m:r>
                      <a:rPr lang="pt-BR" altLang="zh-CN" sz="2000" b="1" i="1" dirty="0">
                        <a:latin typeface="Cambria Math" panose="02040503050406030204" pitchFamily="18" charset="0"/>
                        <a:sym typeface="Symbol" panose="05050102010706020507" pitchFamily="18" charset="2"/>
                      </a:rPr>
                      <m:t>𝑸</m:t>
                    </m:r>
                  </m:oMath>
                </a14:m>
                <a:r>
                  <a:rPr lang="pt-BR" altLang="zh-CN"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𝟕</m:t>
                        </m:r>
                      </m:sub>
                    </m:sSub>
                    <m:r>
                      <a:rPr lang="en-US" altLang="zh-CN" sz="2000" b="1" i="1" dirty="0">
                        <a:solidFill>
                          <a:srgbClr val="0070C0"/>
                        </a:solidFill>
                        <a:latin typeface="Cambria Math" panose="02040503050406030204" pitchFamily="18" charset="0"/>
                      </a:rPr>
                      <m:t>, </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𝟖</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oMath>
                </a14:m>
                <a:endParaRPr lang="pt-BR" altLang="zh-CN" sz="2000" baseline="-25000" dirty="0">
                  <a:solidFill>
                    <a:srgbClr val="0070C0"/>
                  </a:solidFill>
                </a:endParaRPr>
              </a:p>
              <a:p>
                <a:pPr marL="0" indent="0">
                  <a:buNone/>
                </a:pPr>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𝑨</m:t>
                        </m:r>
                      </m:e>
                      <m:sub>
                        <m:r>
                          <a:rPr lang="en-US" altLang="zh-CN" sz="2000" b="1" i="1" smtClean="0">
                            <a:solidFill>
                              <a:schemeClr val="tx1"/>
                            </a:solidFill>
                            <a:latin typeface="Cambria Math" panose="02040503050406030204" pitchFamily="18" charset="0"/>
                          </a:rPr>
                          <m:t>𝟏𝟎</m:t>
                        </m:r>
                      </m:sub>
                    </m:sSub>
                    <m:r>
                      <a:rPr lang="en-US" altLang="zh-CN" sz="2000" i="1">
                        <a:latin typeface="Cambria Math" panose="02040503050406030204" pitchFamily="18" charset="0"/>
                      </a:rPr>
                      <m:t>=(¬</m:t>
                    </m:r>
                    <m:r>
                      <a:rPr lang="en-US" altLang="zh-CN" sz="2000" b="1" i="1" smtClean="0">
                        <a:latin typeface="Cambria Math" panose="02040503050406030204" pitchFamily="18" charset="0"/>
                      </a:rPr>
                      <m:t>𝑸</m:t>
                    </m:r>
                    <m:r>
                      <a:rPr lang="zh-CN" altLang="en-US" sz="2000" i="1">
                        <a:latin typeface="Cambria Math" panose="02040503050406030204" pitchFamily="18" charset="0"/>
                      </a:rPr>
                      <m:t>→</m:t>
                    </m:r>
                    <m:r>
                      <a:rPr lang="en-US" altLang="zh-CN" sz="2000" b="1" i="1" smtClean="0">
                        <a:latin typeface="Cambria Math" panose="02040503050406030204" pitchFamily="18" charset="0"/>
                      </a:rPr>
                      <m:t>𝑸</m:t>
                    </m:r>
                    <m:r>
                      <a:rPr lang="en-US" altLang="zh-CN" sz="2000" i="1">
                        <a:latin typeface="Cambria Math" panose="02040503050406030204" pitchFamily="18" charset="0"/>
                      </a:rPr>
                      <m:t>)→</m:t>
                    </m:r>
                    <m:r>
                      <a:rPr lang="en-US" altLang="zh-CN" sz="2000" b="1" i="1" smtClean="0">
                        <a:latin typeface="Cambria Math" panose="02040503050406030204" pitchFamily="18" charset="0"/>
                      </a:rPr>
                      <m:t>𝑸</m:t>
                    </m:r>
                  </m:oMath>
                </a14:m>
                <a:r>
                  <a:rPr lang="pt-BR" altLang="zh-CN" sz="2000" dirty="0">
                    <a:solidFill>
                      <a:schemeClr val="tx1"/>
                    </a:solidFill>
                  </a:rPr>
                  <a:t>                                 </a:t>
                </a:r>
                <a14:m>
                  <m:oMath xmlns:m="http://schemas.openxmlformats.org/officeDocument/2006/math">
                    <m:r>
                      <a:rPr lang="en-US" altLang="zh-CN" sz="2000" i="1" dirty="0">
                        <a:solidFill>
                          <a:srgbClr val="0070C0"/>
                        </a:solidFill>
                        <a:latin typeface="Cambria Math" panose="02040503050406030204" pitchFamily="18" charset="0"/>
                      </a:rPr>
                      <m:t>⊢</m:t>
                    </m:r>
                    <m:r>
                      <a:rPr lang="pt-BR" altLang="zh-CN" sz="2000" i="1" dirty="0">
                        <a:solidFill>
                          <a:srgbClr val="0070C0"/>
                        </a:solidFill>
                        <a:latin typeface="Cambria Math" panose="02040503050406030204" pitchFamily="18" charset="0"/>
                      </a:rPr>
                      <m:t>(</m:t>
                    </m:r>
                    <m:r>
                      <a:rPr lang="en-US" altLang="zh-CN" sz="2000" i="1" dirty="0">
                        <a:solidFill>
                          <a:srgbClr val="0070C0"/>
                        </a:solidFill>
                        <a:latin typeface="Cambria Math" panose="02040503050406030204" pitchFamily="18" charset="0"/>
                        <a:sym typeface="Symbol" panose="05050102010706020507" pitchFamily="18" charset="2"/>
                      </a:rPr>
                      <m:t>¬</m:t>
                    </m:r>
                    <m:r>
                      <a:rPr lang="en-US" altLang="zh-CN" sz="2000" b="1" i="1" dirty="0" smtClean="0">
                        <a:solidFill>
                          <a:srgbClr val="0070C0"/>
                        </a:solidFill>
                        <a:latin typeface="Cambria Math" panose="02040503050406030204" pitchFamily="18" charset="0"/>
                      </a:rPr>
                      <m:t>𝑸</m:t>
                    </m:r>
                    <m:r>
                      <a:rPr lang="en-US" altLang="zh-CN" sz="2000" i="1" dirty="0">
                        <a:solidFill>
                          <a:srgbClr val="0070C0"/>
                        </a:solidFill>
                        <a:latin typeface="Cambria Math" panose="02040503050406030204" pitchFamily="18" charset="0"/>
                        <a:sym typeface="Symbol" panose="05050102010706020507" pitchFamily="18" charset="2"/>
                      </a:rPr>
                      <m:t>→</m:t>
                    </m:r>
                    <m:r>
                      <a:rPr lang="en-US" altLang="zh-CN" sz="2000" b="1" i="1" dirty="0" smtClean="0">
                        <a:solidFill>
                          <a:srgbClr val="0070C0"/>
                        </a:solidFill>
                        <a:latin typeface="Cambria Math" panose="02040503050406030204" pitchFamily="18" charset="0"/>
                      </a:rPr>
                      <m:t>𝑸</m:t>
                    </m:r>
                    <m:r>
                      <a:rPr lang="pt-BR" altLang="zh-CN" sz="2000" i="1" dirty="0">
                        <a:solidFill>
                          <a:srgbClr val="0070C0"/>
                        </a:solidFill>
                        <a:latin typeface="Cambria Math" panose="02040503050406030204" pitchFamily="18" charset="0"/>
                      </a:rPr>
                      <m:t>)→</m:t>
                    </m:r>
                    <m:r>
                      <a:rPr lang="en-US" altLang="zh-CN" sz="2000" b="1" i="1" dirty="0" smtClean="0">
                        <a:solidFill>
                          <a:srgbClr val="0070C0"/>
                        </a:solidFill>
                        <a:latin typeface="Cambria Math" panose="02040503050406030204" pitchFamily="18" charset="0"/>
                      </a:rPr>
                      <m:t>𝑸</m:t>
                    </m:r>
                  </m:oMath>
                </a14:m>
                <a:endParaRPr lang="pt-BR" altLang="zh-CN" sz="2000" dirty="0">
                  <a:solidFill>
                    <a:schemeClr val="tx1"/>
                  </a:solidFill>
                </a:endParaRPr>
              </a:p>
              <a:p>
                <a:pPr marL="0" indent="0">
                  <a:buNone/>
                </a:pP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𝑨</m:t>
                        </m:r>
                      </m:e>
                      <m:sub>
                        <m:r>
                          <a:rPr lang="en-US" altLang="zh-CN" sz="2000" b="1" i="1" dirty="0" smtClean="0">
                            <a:latin typeface="Cambria Math" panose="02040503050406030204" pitchFamily="18" charset="0"/>
                          </a:rPr>
                          <m:t>𝟏𝟏</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rPr>
                      <m:t>𝑸</m:t>
                    </m:r>
                  </m:oMath>
                </a14:m>
                <a:r>
                  <a:rPr lang="en-US" altLang="zh-CN" sz="2000" dirty="0"/>
                  <a:t>                                                         </a:t>
                </a:r>
                <a14:m>
                  <m:oMath xmlns:m="http://schemas.openxmlformats.org/officeDocument/2006/math">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𝟏𝟎</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𝟗</m:t>
                        </m:r>
                      </m:sub>
                    </m:sSub>
                    <m:r>
                      <a:rPr lang="en-US" altLang="zh-CN" sz="2000" b="1" i="1" dirty="0" smtClean="0">
                        <a:solidFill>
                          <a:srgbClr val="0070C0"/>
                        </a:solidFill>
                        <a:latin typeface="Cambria Math" panose="02040503050406030204" pitchFamily="18" charset="0"/>
                      </a:rPr>
                      <m:t>→</m:t>
                    </m:r>
                    <m:sSub>
                      <m:sSubPr>
                        <m:ctrlPr>
                          <a:rPr lang="en-US" altLang="zh-CN" sz="2000" b="1" i="1" dirty="0" smtClean="0">
                            <a:solidFill>
                              <a:srgbClr val="0070C0"/>
                            </a:solidFill>
                            <a:latin typeface="Cambria Math" panose="02040503050406030204" pitchFamily="18" charset="0"/>
                          </a:rPr>
                        </m:ctrlPr>
                      </m:sSubPr>
                      <m:e>
                        <m:r>
                          <a:rPr lang="en-US" altLang="zh-CN" sz="2000" b="1" i="1" dirty="0" smtClean="0">
                            <a:solidFill>
                              <a:srgbClr val="0070C0"/>
                            </a:solidFill>
                            <a:latin typeface="Cambria Math" panose="02040503050406030204" pitchFamily="18" charset="0"/>
                          </a:rPr>
                          <m:t>𝑨</m:t>
                        </m:r>
                      </m:e>
                      <m:sub>
                        <m:r>
                          <a:rPr lang="en-US" altLang="zh-CN" sz="2000" b="1" i="1" dirty="0" smtClean="0">
                            <a:solidFill>
                              <a:srgbClr val="0070C0"/>
                            </a:solidFill>
                            <a:latin typeface="Cambria Math" panose="02040503050406030204" pitchFamily="18" charset="0"/>
                          </a:rPr>
                          <m:t>𝟏𝟏</m:t>
                        </m:r>
                      </m:sub>
                    </m:sSub>
                  </m:oMath>
                </a14:m>
                <a:endParaRPr lang="pt-BR" altLang="zh-CN" sz="2000" dirty="0">
                  <a:solidFill>
                    <a:srgbClr val="0070C0"/>
                  </a:solidFill>
                </a:endParaRPr>
              </a:p>
              <a:p>
                <a:pPr marL="0" indent="0">
                  <a:buNone/>
                </a:pPr>
                <a:r>
                  <a:rPr lang="zh-CN" altLang="zh-CN" sz="2400" b="0" dirty="0">
                    <a:solidFill>
                      <a:schemeClr val="tx1"/>
                    </a:solidFill>
                  </a:rPr>
                  <a:t>证毕</a:t>
                </a:r>
              </a:p>
              <a:p>
                <a:pPr>
                  <a:lnSpc>
                    <a:spcPts val="3360"/>
                  </a:lnSpc>
                </a:pPr>
                <a:endParaRPr lang="zh-CN" altLang="en-US" sz="2400" dirty="0"/>
              </a:p>
            </p:txBody>
          </p:sp>
        </mc:Choice>
        <mc:Fallback xmlns="">
          <p:sp>
            <p:nvSpPr>
              <p:cNvPr id="105475" name="内容占位符 2">
                <a:extLst>
                  <a:ext uri="{FF2B5EF4-FFF2-40B4-BE49-F238E27FC236}">
                    <a16:creationId xmlns:a16="http://schemas.microsoft.com/office/drawing/2014/main" id="{4212A90B-2DD9-4A11-8265-9C3A9CE8625A}"/>
                  </a:ext>
                </a:extLst>
              </p:cNvPr>
              <p:cNvSpPr>
                <a:spLocks noGrp="1" noRot="1" noChangeAspect="1" noMove="1" noResize="1" noEditPoints="1" noAdjustHandles="1" noChangeArrowheads="1" noChangeShapeType="1" noTextEdit="1"/>
              </p:cNvSpPr>
              <p:nvPr>
                <p:ph idx="1"/>
              </p:nvPr>
            </p:nvSpPr>
            <p:spPr>
              <a:xfrm>
                <a:off x="-1" y="926224"/>
                <a:ext cx="9144001" cy="5703176"/>
              </a:xfrm>
              <a:blipFill>
                <a:blip r:embed="rId4"/>
                <a:stretch>
                  <a:fillRect l="-1000" t="-1175" b="-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541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4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4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4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4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54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54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547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47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547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5475">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547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3CBAD-7C22-3D49-BA04-6257AA57D20B}"/>
              </a:ext>
            </a:extLst>
          </p:cNvPr>
          <p:cNvSpPr>
            <a:spLocks noGrp="1"/>
          </p:cNvSpPr>
          <p:nvPr>
            <p:ph type="title"/>
          </p:nvPr>
        </p:nvSpPr>
        <p:spPr/>
        <p:txBody>
          <a:bodyPr/>
          <a:lstStyle/>
          <a:p>
            <a:r>
              <a:rPr kumimoji="1" lang="zh-CN" altLang="en-US" dirty="0"/>
              <a:t>小结</a:t>
            </a:r>
          </a:p>
        </p:txBody>
      </p:sp>
      <p:sp>
        <p:nvSpPr>
          <p:cNvPr id="4" name="内容占位符 2">
            <a:extLst>
              <a:ext uri="{FF2B5EF4-FFF2-40B4-BE49-F238E27FC236}">
                <a16:creationId xmlns:a16="http://schemas.microsoft.com/office/drawing/2014/main" id="{297085EA-C9E2-9240-906A-AE51611CBCBC}"/>
              </a:ext>
            </a:extLst>
          </p:cNvPr>
          <p:cNvSpPr>
            <a:spLocks noGrp="1"/>
          </p:cNvSpPr>
          <p:nvPr>
            <p:ph idx="1"/>
          </p:nvPr>
        </p:nvSpPr>
        <p:spPr>
          <a:xfrm>
            <a:off x="276225" y="946150"/>
            <a:ext cx="8589963" cy="5716588"/>
          </a:xfrm>
        </p:spPr>
        <p:txBody>
          <a:bodyPr/>
          <a:lstStyle/>
          <a:p>
            <a:r>
              <a:rPr kumimoji="1" lang="zh-CN" altLang="en-US" sz="3200" b="0" dirty="0"/>
              <a:t>命题逻辑公理系统</a:t>
            </a:r>
            <a:endParaRPr kumimoji="1" lang="en-US" altLang="zh-CN" sz="3200" b="0" dirty="0"/>
          </a:p>
          <a:p>
            <a:pPr lvl="1"/>
            <a:r>
              <a:rPr kumimoji="1" lang="zh-CN" altLang="en-US" sz="2800" b="0" dirty="0"/>
              <a:t>公理系统</a:t>
            </a:r>
            <a:endParaRPr kumimoji="1" lang="en-US" altLang="zh-CN" sz="2800" b="0" dirty="0"/>
          </a:p>
          <a:p>
            <a:pPr lvl="1"/>
            <a:r>
              <a:rPr kumimoji="1" lang="zh-CN" altLang="en-US" sz="2800" b="0" dirty="0"/>
              <a:t>形式推演</a:t>
            </a:r>
            <a:endParaRPr kumimoji="1" lang="en-US" altLang="zh-CN" sz="2800" b="0" dirty="0"/>
          </a:p>
          <a:p>
            <a:pPr lvl="1"/>
            <a:r>
              <a:rPr kumimoji="1" lang="zh-CN" altLang="en-US" sz="2800" b="0" dirty="0"/>
              <a:t>演绎定理</a:t>
            </a:r>
            <a:endParaRPr kumimoji="1" lang="en-US" altLang="zh-CN" sz="2800" b="0" dirty="0"/>
          </a:p>
        </p:txBody>
      </p:sp>
    </p:spTree>
    <p:extLst>
      <p:ext uri="{BB962C8B-B14F-4D97-AF65-F5344CB8AC3E}">
        <p14:creationId xmlns:p14="http://schemas.microsoft.com/office/powerpoint/2010/main" val="354287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t>提纲</a:t>
            </a:r>
          </a:p>
        </p:txBody>
      </p:sp>
      <p:sp>
        <p:nvSpPr>
          <p:cNvPr id="17411" name="内容占位符 2"/>
          <p:cNvSpPr>
            <a:spLocks noGrp="1"/>
          </p:cNvSpPr>
          <p:nvPr>
            <p:ph idx="1"/>
          </p:nvPr>
        </p:nvSpPr>
        <p:spPr/>
        <p:txBody>
          <a:bodyPr/>
          <a:lstStyle/>
          <a:p>
            <a:r>
              <a:rPr lang="en-US" altLang="zh-CN" dirty="0"/>
              <a:t>4.1 </a:t>
            </a:r>
            <a:r>
              <a:rPr lang="zh-CN" altLang="en-US" dirty="0"/>
              <a:t>形式系统</a:t>
            </a:r>
            <a:endParaRPr lang="en-US" altLang="zh-CN" dirty="0"/>
          </a:p>
          <a:p>
            <a:r>
              <a:rPr lang="en-US" altLang="zh-CN" dirty="0"/>
              <a:t>4.2 </a:t>
            </a:r>
            <a:r>
              <a:rPr lang="zh-CN" altLang="en-US" dirty="0"/>
              <a:t>命题逻辑公理系统</a:t>
            </a:r>
            <a:endParaRPr lang="en-US" altLang="zh-CN" dirty="0"/>
          </a:p>
          <a:p>
            <a:r>
              <a:rPr lang="en-US" altLang="zh-CN" dirty="0">
                <a:solidFill>
                  <a:srgbClr val="FF0000"/>
                </a:solidFill>
              </a:rPr>
              <a:t>4.3 </a:t>
            </a:r>
            <a:r>
              <a:rPr lang="zh-CN" altLang="en-US" dirty="0">
                <a:solidFill>
                  <a:srgbClr val="FF0000"/>
                </a:solidFill>
              </a:rPr>
              <a:t>一阶谓词逻辑公理系统</a:t>
            </a:r>
            <a:endParaRPr lang="en-US" altLang="zh-CN" dirty="0">
              <a:solidFill>
                <a:srgbClr val="FF0000"/>
              </a:solidFill>
            </a:endParaRPr>
          </a:p>
          <a:p>
            <a:r>
              <a:rPr lang="en-US" altLang="zh-CN" dirty="0"/>
              <a:t>4.4 </a:t>
            </a:r>
            <a:r>
              <a:rPr lang="zh-CN" altLang="en-US" dirty="0"/>
              <a:t>一阶理论公理系统</a:t>
            </a:r>
            <a:r>
              <a:rPr lang="en-US" altLang="zh-CN" dirty="0"/>
              <a:t>*</a:t>
            </a:r>
          </a:p>
          <a:p>
            <a:r>
              <a:rPr lang="en-US" altLang="zh-CN" dirty="0"/>
              <a:t>4.5 </a:t>
            </a:r>
            <a:r>
              <a:rPr lang="zh-CN" altLang="en-US" dirty="0"/>
              <a:t>命题逻辑证明</a:t>
            </a:r>
            <a:endParaRPr lang="en-US" altLang="zh-CN" dirty="0"/>
          </a:p>
          <a:p>
            <a:r>
              <a:rPr lang="en-US" altLang="zh-CN" dirty="0">
                <a:solidFill>
                  <a:srgbClr val="FF0000"/>
                </a:solidFill>
              </a:rPr>
              <a:t>4.6 </a:t>
            </a:r>
            <a:r>
              <a:rPr lang="zh-CN" altLang="en-US" dirty="0">
                <a:solidFill>
                  <a:srgbClr val="FF0000"/>
                </a:solidFill>
              </a:rPr>
              <a:t>一阶谓词逻辑证明</a:t>
            </a:r>
            <a:endParaRPr lang="en-US" altLang="zh-CN" dirty="0">
              <a:solidFill>
                <a:srgbClr val="FF0000"/>
              </a:solidFill>
            </a:endParaRPr>
          </a:p>
          <a:p>
            <a:r>
              <a:rPr lang="en-US" altLang="zh-CN" dirty="0"/>
              <a:t>4.7 </a:t>
            </a:r>
            <a:r>
              <a:rPr lang="zh-CN" altLang="en-US" dirty="0"/>
              <a:t>理论证明</a:t>
            </a:r>
            <a:r>
              <a:rPr lang="en-US" altLang="zh-CN" dirty="0"/>
              <a:t>*</a:t>
            </a:r>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267325861"/>
      </p:ext>
    </p:extLst>
  </p:cSld>
  <p:clrMapOvr>
    <a:masterClrMapping/>
  </p:clrMapOvr>
  <p:transition advTm="15028">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B90C1-EE92-E049-A1E8-684272973DEC}"/>
              </a:ext>
            </a:extLst>
          </p:cNvPr>
          <p:cNvSpPr>
            <a:spLocks noGrp="1"/>
          </p:cNvSpPr>
          <p:nvPr>
            <p:ph type="title"/>
          </p:nvPr>
        </p:nvSpPr>
        <p:spPr/>
        <p:txBody>
          <a:bodyPr/>
          <a:lstStyle/>
          <a:p>
            <a:r>
              <a:rPr kumimoji="1" lang="zh-CN" altLang="en-US" dirty="0"/>
              <a:t>公理系统</a:t>
            </a:r>
          </a:p>
        </p:txBody>
      </p:sp>
      <p:sp>
        <p:nvSpPr>
          <p:cNvPr id="3" name="内容占位符 2">
            <a:extLst>
              <a:ext uri="{FF2B5EF4-FFF2-40B4-BE49-F238E27FC236}">
                <a16:creationId xmlns:a16="http://schemas.microsoft.com/office/drawing/2014/main" id="{D1C53F81-CE4E-3E4A-AA29-DCA812274BD9}"/>
              </a:ext>
            </a:extLst>
          </p:cNvPr>
          <p:cNvSpPr>
            <a:spLocks noGrp="1"/>
          </p:cNvSpPr>
          <p:nvPr>
            <p:ph idx="1"/>
          </p:nvPr>
        </p:nvSpPr>
        <p:spPr>
          <a:xfrm>
            <a:off x="236469" y="946150"/>
            <a:ext cx="8867775" cy="5716588"/>
          </a:xfrm>
        </p:spPr>
        <p:txBody>
          <a:bodyPr/>
          <a:lstStyle/>
          <a:p>
            <a:r>
              <a:rPr kumimoji="1" lang="zh-CN" altLang="en-US" b="0" dirty="0"/>
              <a:t>是指</a:t>
            </a:r>
            <a:r>
              <a:rPr kumimoji="1" lang="zh-CN" altLang="en-US" dirty="0">
                <a:solidFill>
                  <a:srgbClr val="0070C0"/>
                </a:solidFill>
              </a:rPr>
              <a:t>从事先给定的公理</a:t>
            </a:r>
            <a:r>
              <a:rPr kumimoji="1" lang="zh-CN" altLang="en-US" b="0" dirty="0"/>
              <a:t>出发，根据</a:t>
            </a:r>
            <a:r>
              <a:rPr kumimoji="1" lang="zh-CN" altLang="en-US" dirty="0">
                <a:solidFill>
                  <a:srgbClr val="0070C0"/>
                </a:solidFill>
              </a:rPr>
              <a:t>推理规则</a:t>
            </a:r>
            <a:r>
              <a:rPr kumimoji="1" lang="zh-CN" altLang="en-US" b="0" dirty="0"/>
              <a:t>推导出一系列</a:t>
            </a:r>
            <a:r>
              <a:rPr kumimoji="1" lang="zh-CN" altLang="en-US" dirty="0">
                <a:solidFill>
                  <a:srgbClr val="0070C0"/>
                </a:solidFill>
              </a:rPr>
              <a:t>定理</a:t>
            </a:r>
            <a:r>
              <a:rPr kumimoji="1" lang="zh-CN" altLang="en-US" b="0" dirty="0"/>
              <a:t>，由此形成的演绎系统．</a:t>
            </a:r>
            <a:endParaRPr kumimoji="1" lang="en-US" altLang="zh-CN" b="0" dirty="0"/>
          </a:p>
          <a:p>
            <a:pPr marL="311150" indent="-311150" defTabSz="755650" eaLnBrk="1" hangingPunct="1"/>
            <a:r>
              <a:rPr lang="zh-CN" altLang="en-US" b="0" dirty="0"/>
              <a:t>公理系统的组成：</a:t>
            </a:r>
          </a:p>
          <a:p>
            <a:pPr marL="674688" lvl="1" indent="-249238" defTabSz="755650" eaLnBrk="1" hangingPunct="1"/>
            <a:r>
              <a:rPr lang="zh-CN" altLang="en-US" sz="2800" dirty="0">
                <a:solidFill>
                  <a:srgbClr val="0070C0"/>
                </a:solidFill>
              </a:rPr>
              <a:t>符号集</a:t>
            </a:r>
            <a:r>
              <a:rPr lang="zh-CN" altLang="en-US" sz="2800" b="0" dirty="0"/>
              <a:t>；</a:t>
            </a:r>
            <a:endParaRPr lang="en-US" altLang="zh-CN" sz="2800" b="0" dirty="0"/>
          </a:p>
          <a:p>
            <a:pPr marL="674688" lvl="1" indent="-249238" defTabSz="755650" eaLnBrk="1" hangingPunct="1"/>
            <a:r>
              <a:rPr lang="zh-CN" altLang="en-US" sz="2800" dirty="0">
                <a:solidFill>
                  <a:srgbClr val="0070C0"/>
                </a:solidFill>
              </a:rPr>
              <a:t>公式集</a:t>
            </a:r>
            <a:r>
              <a:rPr lang="zh-CN" altLang="en-US" sz="2800" b="0" dirty="0"/>
              <a:t>，公式是用于表达命题的符号串；</a:t>
            </a:r>
            <a:endParaRPr lang="en-US" altLang="zh-CN" sz="2800" b="0" dirty="0"/>
          </a:p>
          <a:p>
            <a:pPr marL="674688" lvl="1" indent="-249238" defTabSz="755650" eaLnBrk="1" hangingPunct="1"/>
            <a:r>
              <a:rPr lang="zh-CN" altLang="en-US" sz="2800" dirty="0">
                <a:solidFill>
                  <a:srgbClr val="0070C0"/>
                </a:solidFill>
              </a:rPr>
              <a:t>公理集</a:t>
            </a:r>
            <a:r>
              <a:rPr lang="zh-CN" altLang="en-US" sz="2800" b="0" dirty="0"/>
              <a:t>，是公式集的真子集</a:t>
            </a:r>
          </a:p>
          <a:p>
            <a:pPr marL="1038225" lvl="2" indent="-206375" defTabSz="755650" eaLnBrk="1" hangingPunct="1"/>
            <a:r>
              <a:rPr lang="zh-CN" altLang="en-US" sz="2800" b="0" dirty="0"/>
              <a:t>公理是用于表达推理由之出发的初始肯定命题；</a:t>
            </a:r>
          </a:p>
          <a:p>
            <a:pPr marL="674688" lvl="1" indent="-249238" defTabSz="755650" eaLnBrk="1" hangingPunct="1"/>
            <a:r>
              <a:rPr lang="zh-CN" altLang="en-US" sz="2800" dirty="0">
                <a:solidFill>
                  <a:srgbClr val="0070C0"/>
                </a:solidFill>
              </a:rPr>
              <a:t>推理规则集</a:t>
            </a:r>
          </a:p>
          <a:p>
            <a:pPr marL="1038225" lvl="2" indent="-206375" defTabSz="755650" eaLnBrk="1" hangingPunct="1"/>
            <a:r>
              <a:rPr lang="zh-CN" altLang="en-US" sz="2800" b="0" dirty="0"/>
              <a:t>推理规则是由公理及已证定理得出新定理的规则；</a:t>
            </a:r>
          </a:p>
          <a:p>
            <a:pPr marL="674688" lvl="1" indent="-249238" defTabSz="755650" eaLnBrk="1" hangingPunct="1"/>
            <a:r>
              <a:rPr lang="zh-CN" altLang="en-US" sz="2800" dirty="0">
                <a:solidFill>
                  <a:srgbClr val="0070C0"/>
                </a:solidFill>
              </a:rPr>
              <a:t>定理集</a:t>
            </a:r>
            <a:r>
              <a:rPr lang="zh-CN" altLang="en-US" sz="2800" b="0" dirty="0"/>
              <a:t>，表达了本系统肯定的所有命题．</a:t>
            </a:r>
            <a:endParaRPr lang="en-US" altLang="zh-CN" sz="2800" b="0" dirty="0"/>
          </a:p>
        </p:txBody>
      </p:sp>
    </p:spTree>
    <p:extLst>
      <p:ext uri="{BB962C8B-B14F-4D97-AF65-F5344CB8AC3E}">
        <p14:creationId xmlns:p14="http://schemas.microsoft.com/office/powerpoint/2010/main" val="1846918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4">
            <a:extLst>
              <a:ext uri="{FF2B5EF4-FFF2-40B4-BE49-F238E27FC236}">
                <a16:creationId xmlns:a16="http://schemas.microsoft.com/office/drawing/2014/main" id="{FA40D097-4EC6-49B5-B70E-7846A3E13A4D}"/>
              </a:ext>
            </a:extLst>
          </p:cNvPr>
          <p:cNvSpPr>
            <a:spLocks noChangeArrowheads="1"/>
          </p:cNvSpPr>
          <p:nvPr/>
        </p:nvSpPr>
        <p:spPr bwMode="auto">
          <a:xfrm>
            <a:off x="527050" y="988695"/>
            <a:ext cx="8312150" cy="380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sz="3200">
                <a:solidFill>
                  <a:schemeClr val="tx1"/>
                </a:solidFill>
                <a:latin typeface="Times New Roman" panose="02020603050405020304" pitchFamily="18" charset="0"/>
                <a:ea typeface="宋体" panose="02010600030101010101" pitchFamily="2" charset="-122"/>
              </a:defRPr>
            </a:lvl1pPr>
            <a:lvl2pPr marL="825500" indent="-285750">
              <a:spcBef>
                <a:spcPct val="20000"/>
              </a:spcBef>
              <a:defRPr sz="2800">
                <a:solidFill>
                  <a:schemeClr val="tx1"/>
                </a:solidFill>
                <a:latin typeface="Times New Roman" panose="02020603050405020304" pitchFamily="18" charset="0"/>
                <a:ea typeface="宋体" panose="02010600030101010101" pitchFamily="2" charset="-122"/>
              </a:defRPr>
            </a:lvl2pPr>
            <a:lvl3pPr marL="1233488"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41475"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eaLnBrk="1" hangingPunct="1">
              <a:lnSpc>
                <a:spcPct val="120000"/>
              </a:lnSpc>
              <a:buClr>
                <a:srgbClr val="005493"/>
              </a:buClr>
              <a:buSzPct val="80000"/>
              <a:buFont typeface="Wingdings" pitchFamily="2" charset="2"/>
              <a:buChar char="n"/>
            </a:pPr>
            <a:r>
              <a:rPr lang="zh-CN" altLang="en-US" sz="2800" dirty="0">
                <a:ea typeface="黑体" panose="02010609060101010101" pitchFamily="49" charset="-122"/>
                <a:cs typeface="Times New Roman" panose="02020603050405020304" pitchFamily="18" charset="0"/>
              </a:rPr>
              <a:t>谓词逻辑公理系统的证明与推演：</a:t>
            </a:r>
          </a:p>
          <a:p>
            <a:pPr marL="1282700" lvl="1" indent="-457200">
              <a:lnSpc>
                <a:spcPct val="120000"/>
              </a:lnSpc>
              <a:buClr>
                <a:srgbClr val="005493"/>
              </a:buClr>
              <a:buFont typeface="Arial" panose="020B0604020202020204" pitchFamily="34" charset="0"/>
              <a:buChar char="•"/>
            </a:pPr>
            <a:r>
              <a:rPr lang="en-US" altLang="zh-CN" dirty="0">
                <a:ea typeface="黑体" panose="02010609060101010101" pitchFamily="49" charset="-122"/>
                <a:cs typeface="Times New Roman" panose="02020603050405020304" pitchFamily="18" charset="0"/>
              </a:rPr>
              <a:t>5</a:t>
            </a:r>
            <a:r>
              <a:rPr lang="zh-CN" altLang="en-US" dirty="0">
                <a:ea typeface="黑体" panose="02010609060101010101" pitchFamily="49" charset="-122"/>
                <a:cs typeface="Times New Roman" panose="02020603050405020304" pitchFamily="18" charset="0"/>
              </a:rPr>
              <a:t>条公理</a:t>
            </a:r>
            <a:r>
              <a:rPr lang="en-US" altLang="zh-CN" dirty="0">
                <a:ea typeface="黑体" panose="02010609060101010101" pitchFamily="49" charset="-122"/>
                <a:cs typeface="Times New Roman" panose="02020603050405020304" pitchFamily="18" charset="0"/>
              </a:rPr>
              <a:t>+2</a:t>
            </a:r>
            <a:r>
              <a:rPr lang="zh-CN" altLang="en-US" dirty="0">
                <a:ea typeface="黑体" panose="02010609060101010101" pitchFamily="49" charset="-122"/>
                <a:cs typeface="Times New Roman" panose="02020603050405020304" pitchFamily="18" charset="0"/>
              </a:rPr>
              <a:t>条规则（</a:t>
            </a:r>
            <a:r>
              <a:rPr lang="en-US" altLang="zh-CN" dirty="0">
                <a:ea typeface="黑体" panose="02010609060101010101" pitchFamily="49" charset="-122"/>
                <a:cs typeface="Times New Roman" panose="02020603050405020304" pitchFamily="18" charset="0"/>
              </a:rPr>
              <a:t>MP+UG</a:t>
            </a:r>
            <a:r>
              <a:rPr lang="zh-CN" altLang="en-US" dirty="0">
                <a:ea typeface="黑体" panose="02010609060101010101" pitchFamily="49" charset="-122"/>
                <a:cs typeface="Times New Roman" panose="02020603050405020304" pitchFamily="18" charset="0"/>
              </a:rPr>
              <a:t>）</a:t>
            </a:r>
          </a:p>
          <a:p>
            <a:pPr marL="1282700" lvl="1" indent="-457200">
              <a:lnSpc>
                <a:spcPct val="120000"/>
              </a:lnSpc>
              <a:buClr>
                <a:srgbClr val="005493"/>
              </a:buClr>
              <a:buFont typeface="Arial" panose="020B0604020202020204" pitchFamily="34" charset="0"/>
              <a:buChar char="•"/>
            </a:pPr>
            <a:r>
              <a:rPr lang="zh-CN" altLang="en-US" dirty="0">
                <a:ea typeface="黑体" panose="02010609060101010101" pitchFamily="49" charset="-122"/>
                <a:cs typeface="Times New Roman" panose="02020603050405020304" pitchFamily="18" charset="0"/>
              </a:rPr>
              <a:t>演绎定理</a:t>
            </a:r>
            <a:endParaRPr lang="en-US" altLang="zh-CN" dirty="0">
              <a:ea typeface="黑体" panose="02010609060101010101" pitchFamily="49" charset="-122"/>
              <a:cs typeface="Times New Roman" panose="02020603050405020304" pitchFamily="18" charset="0"/>
            </a:endParaRPr>
          </a:p>
          <a:p>
            <a:pPr marL="1282700" lvl="1" indent="-457200">
              <a:lnSpc>
                <a:spcPct val="120000"/>
              </a:lnSpc>
              <a:buClr>
                <a:srgbClr val="005493"/>
              </a:buClr>
              <a:buFont typeface="Arial" panose="020B0604020202020204" pitchFamily="34" charset="0"/>
              <a:buChar char="•"/>
            </a:pPr>
            <a:r>
              <a:rPr lang="zh-CN" altLang="en-US" dirty="0">
                <a:ea typeface="黑体" panose="02010609060101010101" pitchFamily="49" charset="-122"/>
                <a:cs typeface="Times New Roman" panose="02020603050405020304" pitchFamily="18" charset="0"/>
              </a:rPr>
              <a:t>替换定理</a:t>
            </a:r>
            <a:r>
              <a:rPr lang="zh-CN" altLang="en-US" sz="2800" b="1" dirty="0">
                <a:solidFill>
                  <a:srgbClr val="1019D6"/>
                </a:solidFill>
                <a:ea typeface="黑体" panose="02010609060101010101" pitchFamily="49" charset="-122"/>
                <a:cs typeface="Times New Roman" panose="02020603050405020304" pitchFamily="18" charset="0"/>
              </a:rPr>
              <a:t>       </a:t>
            </a:r>
          </a:p>
        </p:txBody>
      </p:sp>
      <p:sp>
        <p:nvSpPr>
          <p:cNvPr id="4" name="标题 1">
            <a:extLst>
              <a:ext uri="{FF2B5EF4-FFF2-40B4-BE49-F238E27FC236}">
                <a16:creationId xmlns:a16="http://schemas.microsoft.com/office/drawing/2014/main" id="{E42387E0-305B-9D46-97B2-2D2E283FB627}"/>
              </a:ext>
            </a:extLst>
          </p:cNvPr>
          <p:cNvSpPr>
            <a:spLocks noGrp="1"/>
          </p:cNvSpPr>
          <p:nvPr>
            <p:ph type="title"/>
          </p:nvPr>
        </p:nvSpPr>
        <p:spPr>
          <a:xfrm>
            <a:off x="1176338" y="195263"/>
            <a:ext cx="7446962" cy="533400"/>
          </a:xfrm>
        </p:spPr>
        <p:txBody>
          <a:bodyPr/>
          <a:lstStyle/>
          <a:p>
            <a:r>
              <a:rPr lang="zh-CN" altLang="en-US" dirty="0"/>
              <a:t>主要内容</a:t>
            </a:r>
          </a:p>
        </p:txBody>
      </p:sp>
    </p:spTree>
    <p:extLst>
      <p:ext uri="{BB962C8B-B14F-4D97-AF65-F5344CB8AC3E}">
        <p14:creationId xmlns:p14="http://schemas.microsoft.com/office/powerpoint/2010/main" val="1986796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zh-CN" dirty="0"/>
              <a:t>谓词逻辑公理系统</a:t>
            </a:r>
            <a:endParaRPr lang="zh-CN" altLang="en-US" dirty="0"/>
          </a:p>
        </p:txBody>
      </p:sp>
      <mc:AlternateContent xmlns:mc="http://schemas.openxmlformats.org/markup-compatibility/2006" xmlns:a14="http://schemas.microsoft.com/office/drawing/2010/main">
        <mc:Choice Requires="a14">
          <p:sp>
            <p:nvSpPr>
              <p:cNvPr id="48131" name="内容占位符 2"/>
              <p:cNvSpPr>
                <a:spLocks noGrp="1"/>
              </p:cNvSpPr>
              <p:nvPr>
                <p:ph idx="1"/>
              </p:nvPr>
            </p:nvSpPr>
            <p:spPr>
              <a:xfrm>
                <a:off x="177799" y="946149"/>
                <a:ext cx="8788401" cy="5716588"/>
              </a:xfrm>
            </p:spPr>
            <p:txBody>
              <a:bodyPr/>
              <a:lstStyle/>
              <a:p>
                <a:pPr marL="0" indent="0">
                  <a:buNone/>
                </a:pPr>
                <a:r>
                  <a:rPr lang="pt-BR" altLang="zh-CN" dirty="0">
                    <a:solidFill>
                      <a:srgbClr val="0070C0"/>
                    </a:solidFill>
                  </a:rPr>
                  <a:t>(1) </a:t>
                </a:r>
                <a:r>
                  <a:rPr lang="zh-CN" altLang="zh-CN" dirty="0">
                    <a:solidFill>
                      <a:srgbClr val="0070C0"/>
                    </a:solidFill>
                  </a:rPr>
                  <a:t>符号集合</a:t>
                </a:r>
                <a:r>
                  <a:rPr lang="zh-CN" altLang="zh-CN" dirty="0">
                    <a:solidFill>
                      <a:srgbClr val="0432FF"/>
                    </a:solidFill>
                  </a:rPr>
                  <a:t>：</a:t>
                </a:r>
              </a:p>
              <a:p>
                <a:pPr marL="0" lvl="1"/>
                <a:r>
                  <a:rPr lang="zh-CN" altLang="zh-CN" sz="2800" dirty="0">
                    <a:solidFill>
                      <a:srgbClr val="0070C0"/>
                    </a:solidFill>
                  </a:rPr>
                  <a:t>个体变元</a:t>
                </a:r>
                <a:r>
                  <a:rPr lang="zh-CN" altLang="zh-CN" sz="2800" b="0" dirty="0"/>
                  <a:t>：</a:t>
                </a:r>
                <a14:m>
                  <m:oMath xmlns:m="http://schemas.openxmlformats.org/officeDocument/2006/math">
                    <m:r>
                      <a:rPr lang="pt-BR" altLang="zh-CN" sz="2800" b="1" i="1" dirty="0" smtClean="0">
                        <a:latin typeface="Cambria Math" panose="02040503050406030204" pitchFamily="18" charset="0"/>
                      </a:rPr>
                      <m:t>𝒑</m:t>
                    </m:r>
                    <m:r>
                      <a:rPr lang="pt-BR" altLang="zh-CN" sz="2800" b="1" i="1" baseline="-25000" dirty="0">
                        <a:latin typeface="Cambria Math" panose="02040503050406030204" pitchFamily="18" charset="0"/>
                      </a:rPr>
                      <m:t>𝟏</m:t>
                    </m:r>
                    <m:r>
                      <a:rPr lang="pt-BR" altLang="zh-CN" sz="2800" b="1" i="1" dirty="0">
                        <a:latin typeface="Cambria Math" panose="02040503050406030204" pitchFamily="18" charset="0"/>
                      </a:rPr>
                      <m:t>, </m:t>
                    </m:r>
                    <m:r>
                      <a:rPr lang="pt-BR" altLang="zh-CN" sz="2800" b="1" i="1" dirty="0">
                        <a:latin typeface="Cambria Math" panose="02040503050406030204" pitchFamily="18" charset="0"/>
                      </a:rPr>
                      <m:t>𝒑</m:t>
                    </m:r>
                    <m:r>
                      <a:rPr lang="pt-BR" altLang="zh-CN" sz="2800" b="1" i="1" baseline="-25000" dirty="0">
                        <a:latin typeface="Cambria Math" panose="02040503050406030204" pitchFamily="18" charset="0"/>
                      </a:rPr>
                      <m:t>𝟐</m:t>
                    </m:r>
                    <m:r>
                      <a:rPr lang="pt-BR" altLang="zh-CN" sz="2800" b="1" i="1" dirty="0">
                        <a:latin typeface="Cambria Math" panose="02040503050406030204" pitchFamily="18" charset="0"/>
                      </a:rPr>
                      <m:t>, </m:t>
                    </m:r>
                    <m:r>
                      <a:rPr lang="zh-CN" altLang="zh-CN" sz="2800" b="1" i="1" dirty="0">
                        <a:latin typeface="Cambria Math" panose="02040503050406030204" pitchFamily="18" charset="0"/>
                      </a:rPr>
                      <m:t>…</m:t>
                    </m:r>
                  </m:oMath>
                </a14:m>
                <a:endParaRPr lang="zh-CN" altLang="zh-CN" sz="2800" dirty="0"/>
              </a:p>
              <a:p>
                <a:pPr marL="0" lvl="1"/>
                <a:r>
                  <a:rPr lang="zh-CN" altLang="zh-CN" sz="2800" dirty="0">
                    <a:solidFill>
                      <a:srgbClr val="0070C0"/>
                    </a:solidFill>
                  </a:rPr>
                  <a:t>个体常元</a:t>
                </a:r>
                <a:r>
                  <a:rPr lang="zh-CN" altLang="zh-CN" sz="2800" b="0" dirty="0"/>
                  <a:t>：</a:t>
                </a:r>
                <a14:m>
                  <m:oMath xmlns:m="http://schemas.openxmlformats.org/officeDocument/2006/math">
                    <m:r>
                      <a:rPr lang="pt-BR" altLang="zh-CN" sz="2800" b="1" i="1" dirty="0" smtClean="0">
                        <a:latin typeface="Cambria Math" panose="02040503050406030204" pitchFamily="18" charset="0"/>
                      </a:rPr>
                      <m:t>𝒄</m:t>
                    </m:r>
                    <m:r>
                      <a:rPr lang="pt-BR" altLang="zh-CN" sz="2800" b="1" i="1" baseline="-25000" dirty="0">
                        <a:latin typeface="Cambria Math" panose="02040503050406030204" pitchFamily="18" charset="0"/>
                      </a:rPr>
                      <m:t>𝟏</m:t>
                    </m:r>
                    <m:r>
                      <a:rPr lang="pt-BR" altLang="zh-CN" sz="2800" b="1" i="1" dirty="0">
                        <a:latin typeface="Cambria Math" panose="02040503050406030204" pitchFamily="18" charset="0"/>
                      </a:rPr>
                      <m:t>, </m:t>
                    </m:r>
                    <m:r>
                      <a:rPr lang="pt-BR" altLang="zh-CN" sz="2800" b="1" i="1" dirty="0">
                        <a:latin typeface="Cambria Math" panose="02040503050406030204" pitchFamily="18" charset="0"/>
                      </a:rPr>
                      <m:t>𝒄</m:t>
                    </m:r>
                    <m:r>
                      <a:rPr lang="pt-BR" altLang="zh-CN" sz="2800" b="1" i="1" baseline="-25000" dirty="0">
                        <a:latin typeface="Cambria Math" panose="02040503050406030204" pitchFamily="18" charset="0"/>
                      </a:rPr>
                      <m:t>𝟐</m:t>
                    </m:r>
                    <m:r>
                      <a:rPr lang="pt-BR" altLang="zh-CN" sz="2800" b="1" i="1" dirty="0">
                        <a:latin typeface="Cambria Math" panose="02040503050406030204" pitchFamily="18" charset="0"/>
                      </a:rPr>
                      <m:t> , </m:t>
                    </m:r>
                    <m:r>
                      <a:rPr lang="zh-CN" altLang="zh-CN" sz="2800" b="1" i="1" dirty="0">
                        <a:latin typeface="Cambria Math" panose="02040503050406030204" pitchFamily="18" charset="0"/>
                      </a:rPr>
                      <m:t>…</m:t>
                    </m:r>
                  </m:oMath>
                </a14:m>
                <a:endParaRPr lang="zh-CN" altLang="zh-CN" sz="2800" dirty="0"/>
              </a:p>
              <a:p>
                <a:pPr marL="0" lvl="1"/>
                <a:r>
                  <a:rPr lang="zh-CN" altLang="zh-CN" sz="2800" dirty="0">
                    <a:solidFill>
                      <a:srgbClr val="0070C0"/>
                    </a:solidFill>
                  </a:rPr>
                  <a:t>函词符号</a:t>
                </a:r>
                <a:r>
                  <a:rPr lang="zh-CN" altLang="zh-CN" sz="2800" b="0" dirty="0"/>
                  <a:t>：</a:t>
                </a:r>
                <a:r>
                  <a:rPr lang="zh-CN" altLang="en-US" sz="2800" b="0" dirty="0"/>
                  <a:t>对每个正整数</a:t>
                </a:r>
                <a14:m>
                  <m:oMath xmlns:m="http://schemas.openxmlformats.org/officeDocument/2006/math">
                    <m:r>
                      <a:rPr lang="en-US" altLang="zh-CN" sz="2800" b="1" i="1" dirty="0" smtClean="0">
                        <a:latin typeface="Cambria Math" panose="02040503050406030204" pitchFamily="18" charset="0"/>
                      </a:rPr>
                      <m:t>𝒏</m:t>
                    </m:r>
                  </m:oMath>
                </a14:m>
                <a:r>
                  <a:rPr lang="zh-CN" altLang="en-US" sz="2800" b="0" dirty="0"/>
                  <a:t>，</a:t>
                </a:r>
                <a14:m>
                  <m:oMath xmlns:m="http://schemas.openxmlformats.org/officeDocument/2006/math">
                    <m:r>
                      <a:rPr lang="en-US" altLang="zh-CN" sz="2800" b="1" i="1" dirty="0" smtClean="0">
                        <a:latin typeface="Cambria Math" panose="02040503050406030204" pitchFamily="18" charset="0"/>
                      </a:rPr>
                      <m:t>𝒏</m:t>
                    </m:r>
                  </m:oMath>
                </a14:m>
                <a:r>
                  <a:rPr lang="zh-CN" altLang="en-US" sz="2800" b="0" dirty="0"/>
                  <a:t>元函词符号 </a:t>
                </a:r>
                <a14:m>
                  <m:oMath xmlns:m="http://schemas.openxmlformats.org/officeDocument/2006/math">
                    <m:sSubSup>
                      <m:sSubSupPr>
                        <m:ctrlPr>
                          <a:rPr lang="en-US" altLang="zh-CN" sz="2800" b="1" i="1" dirty="0" smtClean="0">
                            <a:latin typeface="Cambria Math" panose="02040503050406030204" pitchFamily="18" charset="0"/>
                          </a:rPr>
                        </m:ctrlPr>
                      </m:sSubSupPr>
                      <m:e>
                        <m:r>
                          <a:rPr lang="en-US" altLang="zh-CN" sz="2800" b="1" i="1" dirty="0" smtClean="0">
                            <a:latin typeface="Cambria Math" panose="02040503050406030204" pitchFamily="18" charset="0"/>
                          </a:rPr>
                          <m:t>𝒇</m:t>
                        </m:r>
                      </m:e>
                      <m:sub>
                        <m:r>
                          <a:rPr lang="en-US" altLang="zh-CN" sz="2800" b="1" i="1" dirty="0" smtClean="0">
                            <a:latin typeface="Cambria Math" panose="02040503050406030204" pitchFamily="18" charset="0"/>
                          </a:rPr>
                          <m:t>𝟏</m:t>
                        </m:r>
                      </m:sub>
                      <m:sup>
                        <m:r>
                          <a:rPr lang="en-US" altLang="zh-CN" sz="2800" b="1" i="1" dirty="0" smtClean="0">
                            <a:latin typeface="Cambria Math" panose="02040503050406030204" pitchFamily="18" charset="0"/>
                          </a:rPr>
                          <m:t>𝒏</m:t>
                        </m:r>
                      </m:sup>
                    </m:sSubSup>
                    <m:r>
                      <a:rPr lang="en-US" altLang="zh-CN" sz="2800" b="1" i="1" dirty="0" smtClean="0">
                        <a:latin typeface="Cambria Math" panose="02040503050406030204" pitchFamily="18" charset="0"/>
                      </a:rPr>
                      <m:t>, </m:t>
                    </m:r>
                    <m:sSubSup>
                      <m:sSubSupPr>
                        <m:ctrlPr>
                          <a:rPr lang="en-US" altLang="zh-CN" sz="2800" b="1" i="1" dirty="0" smtClean="0">
                            <a:latin typeface="Cambria Math" panose="02040503050406030204" pitchFamily="18" charset="0"/>
                          </a:rPr>
                        </m:ctrlPr>
                      </m:sSubSupPr>
                      <m:e>
                        <m:r>
                          <a:rPr lang="en-US" altLang="zh-CN" sz="2800" b="1" i="1" dirty="0" smtClean="0">
                            <a:latin typeface="Cambria Math" panose="02040503050406030204" pitchFamily="18" charset="0"/>
                          </a:rPr>
                          <m:t>𝒇</m:t>
                        </m:r>
                      </m:e>
                      <m:sub>
                        <m:r>
                          <a:rPr lang="en-US" altLang="zh-CN" sz="2800" b="1" i="1" dirty="0" smtClean="0">
                            <a:latin typeface="Cambria Math" panose="02040503050406030204" pitchFamily="18" charset="0"/>
                          </a:rPr>
                          <m:t>𝟐</m:t>
                        </m:r>
                      </m:sub>
                      <m:sup>
                        <m:r>
                          <a:rPr lang="en-US" altLang="zh-CN" sz="2800" b="1" i="1" dirty="0" smtClean="0">
                            <a:latin typeface="Cambria Math" panose="02040503050406030204" pitchFamily="18" charset="0"/>
                          </a:rPr>
                          <m:t>𝒏</m:t>
                        </m:r>
                      </m:sup>
                    </m:sSubSup>
                    <m:r>
                      <a:rPr lang="en-US" altLang="zh-CN" sz="2800" b="1" i="1" dirty="0" smtClean="0">
                        <a:latin typeface="Cambria Math" panose="02040503050406030204" pitchFamily="18" charset="0"/>
                      </a:rPr>
                      <m:t> </m:t>
                    </m:r>
                    <m:r>
                      <a:rPr lang="en-US" altLang="zh-CN" sz="2800" b="1" i="1" dirty="0">
                        <a:latin typeface="Cambria Math" panose="02040503050406030204" pitchFamily="18" charset="0"/>
                      </a:rPr>
                      <m:t>, …</m:t>
                    </m:r>
                  </m:oMath>
                </a14:m>
                <a:endParaRPr lang="zh-CN" altLang="zh-CN" sz="2800" dirty="0"/>
              </a:p>
              <a:p>
                <a:pPr marL="0" lvl="1"/>
                <a:r>
                  <a:rPr lang="zh-CN" altLang="zh-CN" sz="2800" dirty="0">
                    <a:solidFill>
                      <a:srgbClr val="0070C0"/>
                    </a:solidFill>
                  </a:rPr>
                  <a:t>谓词符号</a:t>
                </a:r>
                <a:r>
                  <a:rPr lang="zh-CN" altLang="zh-CN" sz="2800" b="0" dirty="0"/>
                  <a:t>：</a:t>
                </a:r>
                <a:r>
                  <a:rPr lang="zh-CN" altLang="en-US" sz="2800" b="0" dirty="0"/>
                  <a:t>对每个正整数</a:t>
                </a:r>
                <a14:m>
                  <m:oMath xmlns:m="http://schemas.openxmlformats.org/officeDocument/2006/math">
                    <m:r>
                      <a:rPr lang="en-US" altLang="zh-CN" sz="2800" b="1" i="1" dirty="0" smtClean="0">
                        <a:latin typeface="Cambria Math" panose="02040503050406030204" pitchFamily="18" charset="0"/>
                      </a:rPr>
                      <m:t>𝒏</m:t>
                    </m:r>
                  </m:oMath>
                </a14:m>
                <a:r>
                  <a:rPr lang="zh-CN" altLang="en-US" sz="2800" b="0" dirty="0"/>
                  <a:t>，</a:t>
                </a:r>
                <a14:m>
                  <m:oMath xmlns:m="http://schemas.openxmlformats.org/officeDocument/2006/math">
                    <m:r>
                      <a:rPr lang="en-US" altLang="zh-CN" sz="2800" b="1" i="1" dirty="0" smtClean="0">
                        <a:latin typeface="Cambria Math" panose="02040503050406030204" pitchFamily="18" charset="0"/>
                      </a:rPr>
                      <m:t>𝒏</m:t>
                    </m:r>
                  </m:oMath>
                </a14:m>
                <a:r>
                  <a:rPr lang="zh-CN" altLang="en-US" sz="2800" b="0" dirty="0"/>
                  <a:t>元谓词符号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b="1" i="1">
                            <a:latin typeface="Cambria Math" panose="02040503050406030204" pitchFamily="18" charset="0"/>
                          </a:rPr>
                          <m:t>𝑷</m:t>
                        </m:r>
                      </m:e>
                      <m:sub>
                        <m:r>
                          <a:rPr lang="en-US" altLang="zh-CN" sz="2800" b="1" i="1" smtClean="0">
                            <a:latin typeface="Cambria Math" panose="02040503050406030204" pitchFamily="18" charset="0"/>
                          </a:rPr>
                          <m:t>𝟏</m:t>
                        </m:r>
                      </m:sub>
                      <m:sup>
                        <m:r>
                          <a:rPr lang="en-US" altLang="zh-CN" sz="2800" b="1" i="1">
                            <a:latin typeface="Cambria Math" panose="02040503050406030204" pitchFamily="18" charset="0"/>
                          </a:rPr>
                          <m:t>𝒏</m:t>
                        </m:r>
                      </m:sup>
                    </m:sSubSup>
                  </m:oMath>
                </a14:m>
                <a:r>
                  <a:rPr lang="en-US" altLang="zh-CN" sz="2800" dirty="0"/>
                  <a:t>,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b="1" i="1">
                            <a:latin typeface="Cambria Math" panose="02040503050406030204" pitchFamily="18" charset="0"/>
                          </a:rPr>
                          <m:t>𝑷</m:t>
                        </m:r>
                      </m:e>
                      <m:sub>
                        <m:r>
                          <a:rPr lang="en-US" altLang="zh-CN" sz="2800" b="1" i="1" smtClean="0">
                            <a:latin typeface="Cambria Math" panose="02040503050406030204" pitchFamily="18" charset="0"/>
                          </a:rPr>
                          <m:t>𝟐</m:t>
                        </m:r>
                      </m:sub>
                      <m:sup>
                        <m:r>
                          <a:rPr lang="en-US" altLang="zh-CN" sz="2800" b="1" i="1">
                            <a:latin typeface="Cambria Math" panose="02040503050406030204" pitchFamily="18" charset="0"/>
                          </a:rPr>
                          <m:t>𝒏</m:t>
                        </m:r>
                      </m:sup>
                    </m:sSubSup>
                  </m:oMath>
                </a14:m>
                <a:r>
                  <a:rPr lang="en-US" altLang="zh-CN" sz="2800" dirty="0"/>
                  <a:t>, …</a:t>
                </a:r>
                <a:endParaRPr lang="zh-CN" altLang="zh-CN" sz="2800" dirty="0"/>
              </a:p>
              <a:p>
                <a:pPr marL="0" lvl="1"/>
                <a:r>
                  <a:rPr lang="zh-CN" altLang="en-US" sz="2800" dirty="0">
                    <a:solidFill>
                      <a:srgbClr val="0070C0"/>
                    </a:solidFill>
                  </a:rPr>
                  <a:t>联结词</a:t>
                </a:r>
                <a:r>
                  <a:rPr lang="zh-CN" altLang="zh-CN" sz="2800" dirty="0">
                    <a:solidFill>
                      <a:srgbClr val="0070C0"/>
                    </a:solidFill>
                  </a:rPr>
                  <a:t>符号</a:t>
                </a:r>
                <a:r>
                  <a:rPr lang="zh-CN" altLang="zh-CN" sz="2800" b="0" dirty="0"/>
                  <a:t>：</a:t>
                </a:r>
                <a14:m>
                  <m:oMath xmlns:m="http://schemas.openxmlformats.org/officeDocument/2006/math">
                    <m:r>
                      <a:rPr lang="pt-BR" altLang="zh-CN" sz="2800" b="1" i="1" dirty="0" smtClean="0">
                        <a:latin typeface="Cambria Math" panose="02040503050406030204" pitchFamily="18" charset="0"/>
                        <a:sym typeface="Symbol" pitchFamily="18" charset="2"/>
                      </a:rPr>
                      <m:t>¬</m:t>
                    </m:r>
                    <m:r>
                      <a:rPr lang="pt-BR" altLang="zh-CN" sz="2800" b="1" i="1" dirty="0">
                        <a:latin typeface="Cambria Math" panose="02040503050406030204" pitchFamily="18" charset="0"/>
                      </a:rPr>
                      <m:t>, </m:t>
                    </m:r>
                    <m:r>
                      <a:rPr lang="pt-BR" altLang="zh-CN" sz="2800" b="1" i="1" dirty="0">
                        <a:latin typeface="Cambria Math" panose="02040503050406030204" pitchFamily="18" charset="0"/>
                        <a:sym typeface="Symbol" pitchFamily="18" charset="2"/>
                      </a:rPr>
                      <m:t>→</m:t>
                    </m:r>
                  </m:oMath>
                </a14:m>
                <a:endParaRPr lang="en-US" altLang="zh-CN" sz="2800" dirty="0"/>
              </a:p>
              <a:p>
                <a:pPr marL="0" lvl="1"/>
                <a:r>
                  <a:rPr lang="zh-CN" altLang="en-US" sz="2800" dirty="0">
                    <a:solidFill>
                      <a:srgbClr val="0070C0"/>
                    </a:solidFill>
                  </a:rPr>
                  <a:t>量词符号</a:t>
                </a:r>
                <a:r>
                  <a:rPr lang="zh-CN" altLang="en-US" sz="2800" dirty="0"/>
                  <a:t>：</a:t>
                </a:r>
                <a:r>
                  <a:rPr lang="pt-BR" altLang="zh-CN" sz="2800" dirty="0">
                    <a:sym typeface="Symbol" pitchFamily="18" charset="2"/>
                  </a:rPr>
                  <a:t> </a:t>
                </a:r>
                <a14:m>
                  <m:oMath xmlns:m="http://schemas.openxmlformats.org/officeDocument/2006/math">
                    <m:r>
                      <a:rPr lang="pt-BR" altLang="zh-CN" sz="2800" b="0" i="1" dirty="0" smtClean="0">
                        <a:latin typeface="Cambria Math" panose="02040503050406030204" pitchFamily="18" charset="0"/>
                        <a:ea typeface="Cambria Math" panose="02040503050406030204" pitchFamily="18" charset="0"/>
                        <a:sym typeface="Symbol" pitchFamily="18" charset="2"/>
                      </a:rPr>
                      <m:t>∀</m:t>
                    </m:r>
                  </m:oMath>
                </a14:m>
                <a:endParaRPr lang="zh-CN" altLang="zh-CN" sz="2800" b="0" dirty="0"/>
              </a:p>
              <a:p>
                <a:pPr marL="0" lvl="1"/>
                <a:r>
                  <a:rPr lang="zh-CN" altLang="zh-CN" sz="2800" dirty="0">
                    <a:solidFill>
                      <a:srgbClr val="0070C0"/>
                    </a:solidFill>
                  </a:rPr>
                  <a:t>逗</a:t>
                </a:r>
                <a:r>
                  <a:rPr lang="pt-BR" altLang="zh-CN" sz="2800" dirty="0">
                    <a:solidFill>
                      <a:srgbClr val="0070C0"/>
                    </a:solidFill>
                  </a:rPr>
                  <a:t>    </a:t>
                </a:r>
                <a:r>
                  <a:rPr lang="zh-CN" altLang="zh-CN" sz="2800" dirty="0">
                    <a:solidFill>
                      <a:srgbClr val="0070C0"/>
                    </a:solidFill>
                  </a:rPr>
                  <a:t>号</a:t>
                </a:r>
                <a:r>
                  <a:rPr lang="zh-CN" altLang="zh-CN" sz="2800" dirty="0"/>
                  <a:t>：</a:t>
                </a:r>
                <a14:m>
                  <m:oMath xmlns:m="http://schemas.openxmlformats.org/officeDocument/2006/math">
                    <m:r>
                      <a:rPr lang="pt-BR" altLang="zh-CN" sz="2800" b="0" i="1" dirty="0" smtClean="0">
                        <a:latin typeface="Cambria Math" panose="02040503050406030204" pitchFamily="18" charset="0"/>
                      </a:rPr>
                      <m:t>, </m:t>
                    </m:r>
                  </m:oMath>
                </a14:m>
                <a:endParaRPr lang="zh-CN" altLang="zh-CN" sz="2800" b="0" dirty="0"/>
              </a:p>
              <a:p>
                <a:pPr marL="0" lvl="1"/>
                <a:r>
                  <a:rPr lang="zh-CN" altLang="zh-CN" sz="2800" dirty="0">
                    <a:solidFill>
                      <a:srgbClr val="0070C0"/>
                    </a:solidFill>
                  </a:rPr>
                  <a:t>括</a:t>
                </a:r>
                <a:r>
                  <a:rPr lang="pt-BR" altLang="zh-CN" sz="2800" dirty="0">
                    <a:solidFill>
                      <a:srgbClr val="0070C0"/>
                    </a:solidFill>
                  </a:rPr>
                  <a:t>    </a:t>
                </a:r>
                <a:r>
                  <a:rPr lang="zh-CN" altLang="zh-CN" sz="2800" dirty="0">
                    <a:solidFill>
                      <a:srgbClr val="0070C0"/>
                    </a:solidFill>
                  </a:rPr>
                  <a:t>号</a:t>
                </a:r>
                <a:r>
                  <a:rPr lang="zh-CN" altLang="zh-CN" sz="2800" dirty="0"/>
                  <a:t>：</a:t>
                </a:r>
                <a14:m>
                  <m:oMath xmlns:m="http://schemas.openxmlformats.org/officeDocument/2006/math">
                    <m:r>
                      <a:rPr lang="pt-BR" altLang="zh-CN" sz="2800" b="0" i="1" dirty="0" smtClean="0">
                        <a:latin typeface="Cambria Math" panose="02040503050406030204" pitchFamily="18" charset="0"/>
                      </a:rPr>
                      <m:t>(, )</m:t>
                    </m:r>
                  </m:oMath>
                </a14:m>
                <a:endParaRPr lang="zh-CN" altLang="zh-CN" sz="2800" b="0" dirty="0"/>
              </a:p>
              <a:p>
                <a:endParaRPr lang="zh-CN" altLang="en-US" dirty="0"/>
              </a:p>
            </p:txBody>
          </p:sp>
        </mc:Choice>
        <mc:Fallback xmlns="">
          <p:sp>
            <p:nvSpPr>
              <p:cNvPr id="48131" name="内容占位符 2"/>
              <p:cNvSpPr>
                <a:spLocks noGrp="1" noRot="1" noChangeAspect="1" noMove="1" noResize="1" noEditPoints="1" noAdjustHandles="1" noChangeArrowheads="1" noChangeShapeType="1" noTextEdit="1"/>
              </p:cNvSpPr>
              <p:nvPr>
                <p:ph idx="1"/>
              </p:nvPr>
            </p:nvSpPr>
            <p:spPr>
              <a:xfrm>
                <a:off x="177799" y="946149"/>
                <a:ext cx="8788401" cy="5716588"/>
              </a:xfrm>
              <a:blipFill>
                <a:blip r:embed="rId2"/>
                <a:stretch>
                  <a:fillRect l="-1387" t="-7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9422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zh-CN" dirty="0"/>
              <a:t>命题逻辑公理系统</a:t>
            </a:r>
            <a:endParaRPr lang="zh-CN" altLang="en-US" dirty="0"/>
          </a:p>
        </p:txBody>
      </p:sp>
      <mc:AlternateContent xmlns:mc="http://schemas.openxmlformats.org/markup-compatibility/2006" xmlns:a14="http://schemas.microsoft.com/office/drawing/2010/main">
        <mc:Choice Requires="a14">
          <p:sp>
            <p:nvSpPr>
              <p:cNvPr id="27651" name="内容占位符 2"/>
              <p:cNvSpPr>
                <a:spLocks noGrp="1"/>
              </p:cNvSpPr>
              <p:nvPr>
                <p:ph idx="1"/>
              </p:nvPr>
            </p:nvSpPr>
            <p:spPr>
              <a:xfrm>
                <a:off x="304800" y="1083731"/>
                <a:ext cx="8161868" cy="5356825"/>
              </a:xfrm>
              <a:solidFill>
                <a:schemeClr val="bg1"/>
              </a:solidFill>
              <a:ln w="15875">
                <a:noFill/>
              </a:ln>
            </p:spPr>
            <p:txBody>
              <a:bodyPr/>
              <a:lstStyle/>
              <a:p>
                <a:pPr marL="0" indent="0">
                  <a:spcBef>
                    <a:spcPts val="600"/>
                  </a:spcBef>
                  <a:spcAft>
                    <a:spcPts val="0"/>
                  </a:spcAft>
                  <a:buNone/>
                </a:pPr>
                <a:r>
                  <a:rPr lang="zh-CN" altLang="zh-CN" b="0" dirty="0"/>
                  <a:t>命题逻辑的公理系统定义</a:t>
                </a:r>
                <a:r>
                  <a:rPr lang="zh-CN" altLang="en-US" b="0" dirty="0"/>
                  <a:t>如下</a:t>
                </a:r>
                <a:r>
                  <a:rPr lang="pt-BR" altLang="zh-CN" b="0" dirty="0"/>
                  <a:t>:</a:t>
                </a:r>
                <a:endParaRPr lang="en-US" altLang="zh-CN" b="0" dirty="0"/>
              </a:p>
              <a:p>
                <a:pPr marL="0" indent="0">
                  <a:spcBef>
                    <a:spcPts val="600"/>
                  </a:spcBef>
                  <a:spcAft>
                    <a:spcPts val="0"/>
                  </a:spcAft>
                  <a:buNone/>
                </a:pPr>
                <a:r>
                  <a:rPr lang="en-US" altLang="zh-CN" dirty="0"/>
                  <a:t>(1) </a:t>
                </a:r>
                <a:r>
                  <a:rPr lang="zh-CN" altLang="zh-CN" dirty="0">
                    <a:solidFill>
                      <a:srgbClr val="0070C0"/>
                    </a:solidFill>
                  </a:rPr>
                  <a:t>符号集合</a:t>
                </a:r>
                <a:r>
                  <a:rPr lang="zh-CN" altLang="zh-CN" dirty="0"/>
                  <a:t>：</a:t>
                </a:r>
              </a:p>
              <a:p>
                <a:pPr lvl="1">
                  <a:spcBef>
                    <a:spcPts val="600"/>
                  </a:spcBef>
                  <a:spcAft>
                    <a:spcPts val="0"/>
                  </a:spcAft>
                </a:pPr>
                <a:r>
                  <a:rPr lang="zh-CN" altLang="zh-CN" sz="2800" dirty="0">
                    <a:solidFill>
                      <a:srgbClr val="0070C0"/>
                    </a:solidFill>
                  </a:rPr>
                  <a:t>命题变元</a:t>
                </a:r>
                <a:r>
                  <a:rPr lang="zh-CN" altLang="en-US" sz="2800" b="0" dirty="0"/>
                  <a:t>：</a:t>
                </a: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𝒑</m:t>
                        </m:r>
                      </m:e>
                      <m:sub>
                        <m:r>
                          <a:rPr lang="en-US" altLang="zh-CN" sz="2800" b="1" i="1" dirty="0" smtClean="0">
                            <a:latin typeface="Cambria Math" panose="02040503050406030204" pitchFamily="18" charset="0"/>
                          </a:rPr>
                          <m:t>𝟏</m:t>
                        </m:r>
                      </m:sub>
                    </m:sSub>
                    <m:r>
                      <a:rPr lang="pt-BR" altLang="zh-CN" sz="2800" b="1" i="1" dirty="0" smtClean="0">
                        <a:latin typeface="Cambria Math" panose="02040503050406030204" pitchFamily="18" charset="0"/>
                      </a:rPr>
                      <m:t>, </m:t>
                    </m:r>
                    <m:sSub>
                      <m:sSubPr>
                        <m:ctrlPr>
                          <a:rPr lang="en-US" altLang="zh-CN" sz="2800" b="1" i="1" dirty="0" smtClean="0">
                            <a:latin typeface="Cambria Math" panose="02040503050406030204" pitchFamily="18" charset="0"/>
                          </a:rPr>
                        </m:ctrlPr>
                      </m:sSubPr>
                      <m:e>
                        <m:r>
                          <a:rPr lang="pt-BR" altLang="zh-CN" sz="2800" b="1" i="1" dirty="0" smtClean="0">
                            <a:latin typeface="Cambria Math" panose="02040503050406030204" pitchFamily="18" charset="0"/>
                          </a:rPr>
                          <m:t>𝒑</m:t>
                        </m:r>
                      </m:e>
                      <m:sub>
                        <m:r>
                          <a:rPr lang="en-US" altLang="zh-CN" sz="2800" b="1" i="1" dirty="0" smtClean="0">
                            <a:latin typeface="Cambria Math" panose="02040503050406030204" pitchFamily="18" charset="0"/>
                          </a:rPr>
                          <m:t>𝟐</m:t>
                        </m:r>
                      </m:sub>
                    </m:sSub>
                    <m:r>
                      <a:rPr lang="pt-BR" altLang="zh-CN" sz="2800" b="1" i="1" dirty="0" smtClean="0">
                        <a:latin typeface="Cambria Math" panose="02040503050406030204" pitchFamily="18" charset="0"/>
                      </a:rPr>
                      <m:t>, </m:t>
                    </m:r>
                    <m:r>
                      <a:rPr lang="zh-CN" altLang="zh-CN" sz="2800" b="1" i="1" dirty="0">
                        <a:latin typeface="Cambria Math" panose="02040503050406030204" pitchFamily="18" charset="0"/>
                      </a:rPr>
                      <m:t>…</m:t>
                    </m:r>
                    <m:r>
                      <a:rPr lang="en-US" altLang="zh-CN" sz="2800" b="1" i="1" dirty="0">
                        <a:latin typeface="Cambria Math" panose="02040503050406030204" pitchFamily="18" charset="0"/>
                      </a:rPr>
                      <m:t>,</m:t>
                    </m:r>
                  </m:oMath>
                </a14:m>
                <a:endParaRPr lang="zh-CN" altLang="zh-CN" sz="2800" dirty="0"/>
              </a:p>
              <a:p>
                <a:pPr lvl="1">
                  <a:spcBef>
                    <a:spcPts val="600"/>
                  </a:spcBef>
                  <a:spcAft>
                    <a:spcPts val="0"/>
                  </a:spcAft>
                </a:pPr>
                <a:r>
                  <a:rPr lang="zh-CN" altLang="zh-CN" sz="2800" dirty="0">
                    <a:solidFill>
                      <a:srgbClr val="0070C0"/>
                    </a:solidFill>
                  </a:rPr>
                  <a:t>联结词符号</a:t>
                </a:r>
                <a:r>
                  <a:rPr lang="zh-CN" altLang="zh-CN" sz="2800" b="0" dirty="0"/>
                  <a:t>：</a:t>
                </a:r>
                <a14:m>
                  <m:oMath xmlns:m="http://schemas.openxmlformats.org/officeDocument/2006/math">
                    <m:r>
                      <a:rPr lang="pt-BR" altLang="zh-CN" sz="2800" b="0" i="1" dirty="0" smtClean="0">
                        <a:latin typeface="Cambria Math" panose="02040503050406030204" pitchFamily="18" charset="0"/>
                        <a:ea typeface="Cambria Math" panose="02040503050406030204" pitchFamily="18" charset="0"/>
                        <a:sym typeface="Symbol" pitchFamily="18" charset="2"/>
                      </a:rPr>
                      <m:t>¬</m:t>
                    </m:r>
                    <m:r>
                      <a:rPr lang="en-US" altLang="zh-CN" sz="2800" b="0" i="0" dirty="0" smtClean="0">
                        <a:latin typeface="Cambria Math" panose="02040503050406030204" pitchFamily="18" charset="0"/>
                        <a:ea typeface="Cambria Math" panose="02040503050406030204" pitchFamily="18" charset="0"/>
                        <a:sym typeface="Symbol" pitchFamily="18" charset="2"/>
                      </a:rPr>
                      <m:t>,</m:t>
                    </m:r>
                    <m:r>
                      <a:rPr lang="pt-BR" altLang="zh-CN" sz="2800" b="0" i="1" dirty="0" smtClean="0">
                        <a:latin typeface="Cambria Math" panose="02040503050406030204" pitchFamily="18" charset="0"/>
                        <a:ea typeface="Cambria Math" panose="02040503050406030204" pitchFamily="18" charset="0"/>
                        <a:sym typeface="Symbol" pitchFamily="18" charset="2"/>
                      </a:rPr>
                      <m:t>→</m:t>
                    </m:r>
                  </m:oMath>
                </a14:m>
                <a:endParaRPr lang="zh-CN" altLang="zh-CN" sz="2800" b="0" dirty="0"/>
              </a:p>
              <a:p>
                <a:pPr lvl="1">
                  <a:spcBef>
                    <a:spcPts val="600"/>
                  </a:spcBef>
                  <a:spcAft>
                    <a:spcPts val="0"/>
                  </a:spcAft>
                </a:pPr>
                <a:r>
                  <a:rPr lang="zh-CN" altLang="zh-CN" sz="2800" dirty="0">
                    <a:solidFill>
                      <a:srgbClr val="0070C0"/>
                    </a:solidFill>
                  </a:rPr>
                  <a:t>括号</a:t>
                </a:r>
                <a:r>
                  <a:rPr lang="zh-CN" altLang="zh-CN" sz="2800" b="0" dirty="0"/>
                  <a:t>：</a:t>
                </a:r>
                <a14:m>
                  <m:oMath xmlns:m="http://schemas.openxmlformats.org/officeDocument/2006/math">
                    <m:r>
                      <a:rPr lang="pt-BR" altLang="zh-CN" sz="2800" b="0" i="1" dirty="0" smtClean="0">
                        <a:latin typeface="Cambria Math" panose="02040503050406030204" pitchFamily="18" charset="0"/>
                      </a:rPr>
                      <m:t>(, )</m:t>
                    </m:r>
                  </m:oMath>
                </a14:m>
                <a:endParaRPr lang="pt-BR" altLang="zh-CN" sz="2800" b="0" dirty="0"/>
              </a:p>
              <a:p>
                <a:pPr marL="57150" indent="0">
                  <a:spcBef>
                    <a:spcPts val="600"/>
                  </a:spcBef>
                  <a:buNone/>
                </a:pPr>
                <a:r>
                  <a:rPr lang="en-US" altLang="zh-CN" dirty="0"/>
                  <a:t>(2) </a:t>
                </a:r>
                <a:r>
                  <a:rPr lang="zh-CN" altLang="zh-CN" dirty="0">
                    <a:solidFill>
                      <a:srgbClr val="0070C0"/>
                    </a:solidFill>
                  </a:rPr>
                  <a:t>形成规则</a:t>
                </a:r>
                <a:r>
                  <a:rPr lang="pt-BR" altLang="zh-CN" b="0" dirty="0"/>
                  <a:t>(</a:t>
                </a:r>
                <a:r>
                  <a:rPr lang="zh-CN" altLang="zh-CN" b="0" dirty="0"/>
                  <a:t>公式定义</a:t>
                </a:r>
                <a:r>
                  <a:rPr lang="pt-BR" altLang="zh-CN" b="0" dirty="0"/>
                  <a:t>)</a:t>
                </a:r>
                <a:r>
                  <a:rPr lang="zh-CN" altLang="zh-CN" dirty="0"/>
                  <a:t>：</a:t>
                </a:r>
              </a:p>
              <a:p>
                <a:pPr lvl="1">
                  <a:spcBef>
                    <a:spcPts val="600"/>
                  </a:spcBef>
                </a:pPr>
                <a:r>
                  <a:rPr lang="zh-CN" altLang="zh-CN" sz="2800" b="0" dirty="0"/>
                  <a:t>若</a:t>
                </a:r>
                <a14:m>
                  <m:oMath xmlns:m="http://schemas.openxmlformats.org/officeDocument/2006/math">
                    <m:r>
                      <a:rPr lang="pt-BR" altLang="zh-CN" sz="2800" b="1" i="1" dirty="0" smtClean="0">
                        <a:latin typeface="Cambria Math" panose="02040503050406030204" pitchFamily="18" charset="0"/>
                      </a:rPr>
                      <m:t>𝑸</m:t>
                    </m:r>
                  </m:oMath>
                </a14:m>
                <a:r>
                  <a:rPr lang="zh-CN" altLang="zh-CN" sz="2800" b="0" dirty="0"/>
                  <a:t>是</a:t>
                </a:r>
                <a:r>
                  <a:rPr lang="zh-CN" altLang="zh-CN" sz="2800" dirty="0">
                    <a:solidFill>
                      <a:srgbClr val="0070C0"/>
                    </a:solidFill>
                  </a:rPr>
                  <a:t>命题变元</a:t>
                </a:r>
                <a:r>
                  <a:rPr lang="zh-CN" altLang="zh-CN" sz="2800" b="0" dirty="0"/>
                  <a:t>，则</a:t>
                </a:r>
                <a14:m>
                  <m:oMath xmlns:m="http://schemas.openxmlformats.org/officeDocument/2006/math">
                    <m:r>
                      <a:rPr lang="pt-BR" altLang="zh-CN" sz="2800" i="1" dirty="0">
                        <a:latin typeface="Cambria Math" panose="02040503050406030204" pitchFamily="18" charset="0"/>
                      </a:rPr>
                      <m:t>𝑸</m:t>
                    </m:r>
                  </m:oMath>
                </a14:m>
                <a:r>
                  <a:rPr lang="zh-CN" altLang="zh-CN" sz="2800" b="0" dirty="0"/>
                  <a:t>是公式；</a:t>
                </a:r>
              </a:p>
              <a:p>
                <a:pPr lvl="1">
                  <a:spcBef>
                    <a:spcPts val="600"/>
                  </a:spcBef>
                </a:pPr>
                <a:r>
                  <a:rPr lang="zh-CN" altLang="zh-CN" sz="2800" b="0" dirty="0"/>
                  <a:t>若</a:t>
                </a:r>
                <a14:m>
                  <m:oMath xmlns:m="http://schemas.openxmlformats.org/officeDocument/2006/math">
                    <m:r>
                      <a:rPr lang="pt-BR" altLang="zh-CN" sz="2800" i="1" dirty="0">
                        <a:latin typeface="Cambria Math" panose="02040503050406030204" pitchFamily="18" charset="0"/>
                      </a:rPr>
                      <m:t>𝑸</m:t>
                    </m:r>
                  </m:oMath>
                </a14:m>
                <a:r>
                  <a:rPr lang="zh-CN" altLang="zh-CN" sz="2800" b="0" dirty="0"/>
                  <a:t>是公式，则</a:t>
                </a:r>
                <a14:m>
                  <m:oMath xmlns:m="http://schemas.openxmlformats.org/officeDocument/2006/math">
                    <m:r>
                      <a:rPr lang="pt-BR" altLang="zh-CN" sz="2800" b="1" i="1" dirty="0" smtClean="0">
                        <a:solidFill>
                          <a:srgbClr val="0070C0"/>
                        </a:solidFill>
                        <a:latin typeface="Cambria Math" panose="02040503050406030204" pitchFamily="18" charset="0"/>
                        <a:sym typeface="Symbol" pitchFamily="18" charset="2"/>
                      </a:rPr>
                      <m:t>¬</m:t>
                    </m:r>
                    <m:r>
                      <a:rPr lang="pt-BR" altLang="zh-CN" sz="2800" b="1" i="1" dirty="0" smtClean="0">
                        <a:solidFill>
                          <a:srgbClr val="0070C0"/>
                        </a:solidFill>
                        <a:latin typeface="Cambria Math" panose="02040503050406030204" pitchFamily="18" charset="0"/>
                      </a:rPr>
                      <m:t>𝑸</m:t>
                    </m:r>
                  </m:oMath>
                </a14:m>
                <a:r>
                  <a:rPr lang="zh-CN" altLang="zh-CN" sz="2800" b="0" dirty="0"/>
                  <a:t>是公式；</a:t>
                </a:r>
              </a:p>
              <a:p>
                <a:pPr lvl="1">
                  <a:spcBef>
                    <a:spcPts val="600"/>
                  </a:spcBef>
                </a:pPr>
                <a:r>
                  <a:rPr lang="zh-CN" altLang="zh-CN" sz="2800" b="0" dirty="0"/>
                  <a:t>若</a:t>
                </a:r>
                <a14:m>
                  <m:oMath xmlns:m="http://schemas.openxmlformats.org/officeDocument/2006/math">
                    <m:r>
                      <a:rPr lang="pt-BR" altLang="zh-CN" sz="2800" b="1" i="1" dirty="0" smtClean="0">
                        <a:latin typeface="Cambria Math" panose="02040503050406030204" pitchFamily="18" charset="0"/>
                      </a:rPr>
                      <m:t>𝑸</m:t>
                    </m:r>
                    <m:r>
                      <a:rPr lang="pt-BR" altLang="zh-CN" sz="2800" b="1" i="1" dirty="0" smtClean="0">
                        <a:latin typeface="Cambria Math" panose="02040503050406030204" pitchFamily="18" charset="0"/>
                      </a:rPr>
                      <m:t>, </m:t>
                    </m:r>
                    <m:r>
                      <a:rPr lang="pt-BR" altLang="zh-CN" sz="2800" b="1" i="1" dirty="0" smtClean="0">
                        <a:latin typeface="Cambria Math" panose="02040503050406030204" pitchFamily="18" charset="0"/>
                      </a:rPr>
                      <m:t>𝑹</m:t>
                    </m:r>
                  </m:oMath>
                </a14:m>
                <a:r>
                  <a:rPr lang="zh-CN" altLang="zh-CN" sz="2800" b="0" dirty="0"/>
                  <a:t>是公式，则</a:t>
                </a:r>
                <a:r>
                  <a:rPr lang="zh-CN" altLang="en-US" sz="2800" b="0" dirty="0"/>
                  <a:t> </a:t>
                </a:r>
                <a14:m>
                  <m:oMath xmlns:m="http://schemas.openxmlformats.org/officeDocument/2006/math">
                    <m:r>
                      <a:rPr lang="pt-BR" altLang="zh-CN" sz="2800" b="1" i="1" dirty="0" smtClean="0">
                        <a:solidFill>
                          <a:srgbClr val="0070C0"/>
                        </a:solidFill>
                        <a:latin typeface="Cambria Math" panose="02040503050406030204" pitchFamily="18" charset="0"/>
                      </a:rPr>
                      <m:t>𝑸</m:t>
                    </m:r>
                    <m:r>
                      <a:rPr lang="pt-BR" altLang="zh-CN" sz="2800" b="1" i="1" dirty="0" smtClean="0">
                        <a:solidFill>
                          <a:srgbClr val="0070C0"/>
                        </a:solidFill>
                        <a:latin typeface="Cambria Math" panose="02040503050406030204" pitchFamily="18" charset="0"/>
                        <a:sym typeface="Symbol" pitchFamily="18" charset="2"/>
                      </a:rPr>
                      <m:t>→</m:t>
                    </m:r>
                    <m:r>
                      <a:rPr lang="pt-BR" altLang="zh-CN" sz="2800" b="1" i="1" dirty="0" smtClean="0">
                        <a:solidFill>
                          <a:srgbClr val="0070C0"/>
                        </a:solidFill>
                        <a:latin typeface="Cambria Math" panose="02040503050406030204" pitchFamily="18" charset="0"/>
                      </a:rPr>
                      <m:t>𝑹</m:t>
                    </m:r>
                    <m:r>
                      <a:rPr lang="zh-CN" altLang="en-US" sz="2800" b="1" i="1" dirty="0" smtClean="0">
                        <a:solidFill>
                          <a:schemeClr val="accent6">
                            <a:lumMod val="75000"/>
                          </a:schemeClr>
                        </a:solidFill>
                        <a:latin typeface="Cambria Math" panose="02040503050406030204" pitchFamily="18" charset="0"/>
                      </a:rPr>
                      <m:t> </m:t>
                    </m:r>
                  </m:oMath>
                </a14:m>
                <a:r>
                  <a:rPr lang="zh-CN" altLang="zh-CN" sz="2800" b="0" dirty="0"/>
                  <a:t>是公式</a:t>
                </a:r>
                <a:r>
                  <a:rPr lang="zh-CN" altLang="en-US" sz="2800" b="0" dirty="0"/>
                  <a:t>．</a:t>
                </a:r>
                <a:endParaRPr lang="en-US" altLang="zh-CN" sz="2800" b="0" dirty="0"/>
              </a:p>
              <a:p>
                <a:pPr marL="457200" lvl="1" indent="0">
                  <a:spcBef>
                    <a:spcPts val="600"/>
                  </a:spcBef>
                  <a:buNone/>
                </a:pPr>
                <a:endParaRPr lang="zh-CN" altLang="zh-CN" sz="2800" dirty="0"/>
              </a:p>
            </p:txBody>
          </p:sp>
        </mc:Choice>
        <mc:Fallback xmlns="">
          <p:sp>
            <p:nvSpPr>
              <p:cNvPr id="27651" name="内容占位符 2"/>
              <p:cNvSpPr>
                <a:spLocks noGrp="1" noRot="1" noChangeAspect="1" noMove="1" noResize="1" noEditPoints="1" noAdjustHandles="1" noChangeArrowheads="1" noChangeShapeType="1" noTextEdit="1"/>
              </p:cNvSpPr>
              <p:nvPr>
                <p:ph idx="1"/>
              </p:nvPr>
            </p:nvSpPr>
            <p:spPr>
              <a:xfrm>
                <a:off x="304800" y="1083731"/>
                <a:ext cx="8161868" cy="5356825"/>
              </a:xfrm>
              <a:blipFill>
                <a:blip r:embed="rId2"/>
                <a:stretch>
                  <a:fillRect l="-1494" t="-910" b="-1024"/>
                </a:stretch>
              </a:blipFill>
              <a:ln w="15875">
                <a:no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zh-CN" dirty="0"/>
              <a:t>谓词逻辑公理系统</a:t>
            </a:r>
            <a:r>
              <a:rPr lang="zh-CN" altLang="en-US" dirty="0"/>
              <a:t>（续）</a:t>
            </a:r>
          </a:p>
        </p:txBody>
      </p:sp>
      <mc:AlternateContent xmlns:mc="http://schemas.openxmlformats.org/markup-compatibility/2006" xmlns:a14="http://schemas.microsoft.com/office/drawing/2010/main">
        <mc:Choice Requires="a14">
          <p:sp>
            <p:nvSpPr>
              <p:cNvPr id="49155" name="内容占位符 2"/>
              <p:cNvSpPr>
                <a:spLocks noGrp="1"/>
              </p:cNvSpPr>
              <p:nvPr>
                <p:ph idx="1"/>
              </p:nvPr>
            </p:nvSpPr>
            <p:spPr/>
            <p:txBody>
              <a:bodyPr/>
              <a:lstStyle/>
              <a:p>
                <a:pPr marL="0" indent="0">
                  <a:buNone/>
                </a:pPr>
                <a:r>
                  <a:rPr lang="pt-BR" altLang="zh-CN" dirty="0">
                    <a:solidFill>
                      <a:srgbClr val="0070C0"/>
                    </a:solidFill>
                  </a:rPr>
                  <a:t>    (2) </a:t>
                </a:r>
                <a:r>
                  <a:rPr lang="zh-CN" altLang="zh-CN" dirty="0">
                    <a:solidFill>
                      <a:srgbClr val="0070C0"/>
                    </a:solidFill>
                  </a:rPr>
                  <a:t>项定义：</a:t>
                </a:r>
              </a:p>
              <a:p>
                <a:pPr lvl="1"/>
                <a:r>
                  <a:rPr lang="zh-CN" altLang="zh-CN" sz="2800" dirty="0">
                    <a:solidFill>
                      <a:srgbClr val="0070C0"/>
                    </a:solidFill>
                  </a:rPr>
                  <a:t>个体常元</a:t>
                </a:r>
                <a:r>
                  <a:rPr lang="zh-CN" altLang="zh-CN" sz="2800" b="0" dirty="0"/>
                  <a:t>是项；</a:t>
                </a:r>
              </a:p>
              <a:p>
                <a:pPr lvl="1"/>
                <a:r>
                  <a:rPr lang="zh-CN" altLang="zh-CN" sz="2800" dirty="0">
                    <a:solidFill>
                      <a:srgbClr val="0070C0"/>
                    </a:solidFill>
                  </a:rPr>
                  <a:t>个体变元</a:t>
                </a:r>
                <a:r>
                  <a:rPr lang="zh-CN" altLang="zh-CN" sz="2800" b="0" dirty="0"/>
                  <a:t>是项；</a:t>
                </a:r>
              </a:p>
              <a:p>
                <a:pPr lvl="1"/>
                <a:r>
                  <a:rPr lang="zh-CN" altLang="zh-CN" sz="2800" b="0" dirty="0"/>
                  <a:t>若</a:t>
                </a:r>
                <a14:m>
                  <m:oMath xmlns:m="http://schemas.openxmlformats.org/officeDocument/2006/math">
                    <m:sSub>
                      <m:sSubPr>
                        <m:ctrlPr>
                          <a:rPr lang="en-US" altLang="zh-CN" sz="2800" b="1" i="1" dirty="0" smtClean="0">
                            <a:latin typeface="Cambria Math" panose="02040503050406030204" pitchFamily="18" charset="0"/>
                          </a:rPr>
                        </m:ctrlPr>
                      </m:sSubPr>
                      <m:e>
                        <m:r>
                          <a:rPr lang="pt-BR" altLang="zh-CN" sz="2800" b="1" i="1" dirty="0" smtClean="0">
                            <a:latin typeface="Cambria Math" panose="02040503050406030204" pitchFamily="18" charset="0"/>
                          </a:rPr>
                          <m:t>𝒕</m:t>
                        </m:r>
                      </m:e>
                      <m:sub>
                        <m:r>
                          <a:rPr lang="en-US" altLang="zh-CN" sz="2800" b="1" i="1" dirty="0" smtClean="0">
                            <a:latin typeface="Cambria Math" panose="02040503050406030204" pitchFamily="18" charset="0"/>
                          </a:rPr>
                          <m:t>𝟏</m:t>
                        </m:r>
                      </m:sub>
                    </m:sSub>
                    <m:r>
                      <a:rPr lang="pt-BR" altLang="zh-CN" sz="2800" b="1" i="1" dirty="0">
                        <a:latin typeface="Cambria Math" panose="02040503050406030204" pitchFamily="18" charset="0"/>
                      </a:rPr>
                      <m:t>,</m:t>
                    </m:r>
                    <m:r>
                      <a:rPr lang="zh-CN" altLang="zh-CN" sz="2800" b="1" i="1" dirty="0">
                        <a:latin typeface="Cambria Math" panose="02040503050406030204" pitchFamily="18" charset="0"/>
                      </a:rPr>
                      <m:t>…</m:t>
                    </m:r>
                    <m:r>
                      <a:rPr lang="pt-BR" altLang="zh-CN" sz="2800" b="1" i="1" dirty="0">
                        <a:latin typeface="Cambria Math" panose="02040503050406030204" pitchFamily="18" charset="0"/>
                      </a:rPr>
                      <m:t>,</m:t>
                    </m:r>
                    <m:r>
                      <a:rPr lang="zh-CN" altLang="en-US" sz="2800" b="1" i="1" dirty="0">
                        <a:latin typeface="Cambria Math" panose="02040503050406030204" pitchFamily="18" charset="0"/>
                      </a:rPr>
                      <m:t> </m:t>
                    </m:r>
                    <m:sSub>
                      <m:sSubPr>
                        <m:ctrlPr>
                          <a:rPr lang="en-US" altLang="zh-CN" sz="2800" b="1" i="1" dirty="0" smtClean="0">
                            <a:latin typeface="Cambria Math" panose="02040503050406030204" pitchFamily="18" charset="0"/>
                          </a:rPr>
                        </m:ctrlPr>
                      </m:sSubPr>
                      <m:e>
                        <m:r>
                          <a:rPr lang="pt-BR" altLang="zh-CN" sz="2800" b="1" i="1" dirty="0">
                            <a:latin typeface="Cambria Math" panose="02040503050406030204" pitchFamily="18" charset="0"/>
                          </a:rPr>
                          <m:t>𝒕</m:t>
                        </m:r>
                      </m:e>
                      <m:sub>
                        <m:r>
                          <a:rPr lang="en-US" altLang="zh-CN" sz="2800" b="1" i="1" dirty="0" smtClean="0">
                            <a:latin typeface="Cambria Math" panose="02040503050406030204" pitchFamily="18" charset="0"/>
                          </a:rPr>
                          <m:t>𝒏</m:t>
                        </m:r>
                      </m:sub>
                    </m:sSub>
                  </m:oMath>
                </a14:m>
                <a:r>
                  <a:rPr lang="zh-CN" altLang="zh-CN" sz="2800" b="0" dirty="0"/>
                  <a:t>是项，则</a:t>
                </a:r>
                <a14:m>
                  <m:oMath xmlns:m="http://schemas.openxmlformats.org/officeDocument/2006/math">
                    <m:sSubSup>
                      <m:sSubSupPr>
                        <m:ctrlPr>
                          <a:rPr lang="en-US" altLang="zh-CN" sz="2800" i="1" smtClean="0">
                            <a:solidFill>
                              <a:srgbClr val="0070C0"/>
                            </a:solidFill>
                            <a:latin typeface="Cambria Math" panose="02040503050406030204" pitchFamily="18" charset="0"/>
                          </a:rPr>
                        </m:ctrlPr>
                      </m:sSubSupPr>
                      <m:e>
                        <m:r>
                          <a:rPr lang="en-US" altLang="zh-CN" sz="2800" i="1">
                            <a:solidFill>
                              <a:srgbClr val="0070C0"/>
                            </a:solidFill>
                            <a:latin typeface="Cambria Math" panose="02040503050406030204" pitchFamily="18" charset="0"/>
                          </a:rPr>
                          <m:t>𝒇</m:t>
                        </m:r>
                      </m:e>
                      <m:sub>
                        <m:r>
                          <a:rPr lang="en-US" altLang="zh-CN" sz="2800" b="1" i="1" smtClean="0">
                            <a:solidFill>
                              <a:srgbClr val="0070C0"/>
                            </a:solidFill>
                            <a:latin typeface="Cambria Math" panose="02040503050406030204" pitchFamily="18" charset="0"/>
                          </a:rPr>
                          <m:t>𝒊</m:t>
                        </m:r>
                      </m:sub>
                      <m:sup>
                        <m:r>
                          <a:rPr lang="en-US" altLang="zh-CN" sz="2800" i="1">
                            <a:solidFill>
                              <a:srgbClr val="0070C0"/>
                            </a:solidFill>
                            <a:latin typeface="Cambria Math" panose="02040503050406030204" pitchFamily="18" charset="0"/>
                          </a:rPr>
                          <m:t>𝒏</m:t>
                        </m:r>
                      </m:sup>
                    </m:sSubSup>
                    <m:r>
                      <a:rPr lang="pt-BR" altLang="zh-CN" sz="2800" b="1" i="1" dirty="0" smtClean="0">
                        <a:solidFill>
                          <a:srgbClr val="0070C0"/>
                        </a:solidFill>
                        <a:latin typeface="Cambria Math" panose="02040503050406030204" pitchFamily="18" charset="0"/>
                      </a:rPr>
                      <m:t>(</m:t>
                    </m:r>
                    <m:sSub>
                      <m:sSubPr>
                        <m:ctrlPr>
                          <a:rPr lang="en-US" altLang="zh-CN" sz="2800" b="1" i="1" dirty="0" smtClean="0">
                            <a:solidFill>
                              <a:srgbClr val="0070C0"/>
                            </a:solidFill>
                            <a:latin typeface="Cambria Math" panose="02040503050406030204" pitchFamily="18" charset="0"/>
                          </a:rPr>
                        </m:ctrlPr>
                      </m:sSubPr>
                      <m:e>
                        <m:r>
                          <a:rPr lang="pt-BR" altLang="zh-CN" sz="2800" b="1" i="1" dirty="0" smtClean="0">
                            <a:solidFill>
                              <a:srgbClr val="0070C0"/>
                            </a:solidFill>
                            <a:latin typeface="Cambria Math" panose="02040503050406030204" pitchFamily="18" charset="0"/>
                          </a:rPr>
                          <m:t>𝒕</m:t>
                        </m:r>
                      </m:e>
                      <m:sub>
                        <m:r>
                          <a:rPr lang="en-US" altLang="zh-CN" sz="2800" b="1" i="1" dirty="0" smtClean="0">
                            <a:solidFill>
                              <a:srgbClr val="0070C0"/>
                            </a:solidFill>
                            <a:latin typeface="Cambria Math" panose="02040503050406030204" pitchFamily="18" charset="0"/>
                          </a:rPr>
                          <m:t>𝟏</m:t>
                        </m:r>
                      </m:sub>
                    </m:sSub>
                    <m:r>
                      <a:rPr lang="pt-BR" altLang="zh-CN" sz="2800" b="1" i="1" dirty="0">
                        <a:solidFill>
                          <a:srgbClr val="0070C0"/>
                        </a:solidFill>
                        <a:latin typeface="Cambria Math" panose="02040503050406030204" pitchFamily="18" charset="0"/>
                      </a:rPr>
                      <m:t>,</m:t>
                    </m:r>
                    <m:r>
                      <a:rPr lang="zh-CN" altLang="zh-CN" sz="2800" b="1" i="1" dirty="0">
                        <a:solidFill>
                          <a:srgbClr val="0070C0"/>
                        </a:solidFill>
                        <a:latin typeface="Cambria Math" panose="02040503050406030204" pitchFamily="18" charset="0"/>
                      </a:rPr>
                      <m:t>…</m:t>
                    </m:r>
                    <m:r>
                      <a:rPr lang="pt-BR" altLang="zh-CN" sz="2800" b="1" i="1" dirty="0">
                        <a:solidFill>
                          <a:srgbClr val="0070C0"/>
                        </a:solidFill>
                        <a:latin typeface="Cambria Math" panose="02040503050406030204" pitchFamily="18" charset="0"/>
                      </a:rPr>
                      <m:t>,</m:t>
                    </m:r>
                    <m:r>
                      <a:rPr lang="zh-CN" altLang="en-US" sz="2800" b="1" i="1" dirty="0">
                        <a:solidFill>
                          <a:srgbClr val="0070C0"/>
                        </a:solidFill>
                        <a:latin typeface="Cambria Math" panose="02040503050406030204" pitchFamily="18" charset="0"/>
                      </a:rPr>
                      <m:t> </m:t>
                    </m:r>
                    <m:sSub>
                      <m:sSubPr>
                        <m:ctrlPr>
                          <a:rPr lang="en-US" altLang="zh-CN" sz="2800" b="1" i="1" dirty="0" smtClean="0">
                            <a:solidFill>
                              <a:srgbClr val="0070C0"/>
                            </a:solidFill>
                            <a:latin typeface="Cambria Math" panose="02040503050406030204" pitchFamily="18" charset="0"/>
                          </a:rPr>
                        </m:ctrlPr>
                      </m:sSubPr>
                      <m:e>
                        <m:r>
                          <a:rPr lang="pt-BR" altLang="zh-CN" sz="2800" b="1" i="1" dirty="0" err="1">
                            <a:solidFill>
                              <a:srgbClr val="0070C0"/>
                            </a:solidFill>
                            <a:latin typeface="Cambria Math" panose="02040503050406030204" pitchFamily="18" charset="0"/>
                          </a:rPr>
                          <m:t>𝒕</m:t>
                        </m:r>
                      </m:e>
                      <m:sub>
                        <m:r>
                          <a:rPr lang="en-US" altLang="zh-CN" sz="2800" b="1" i="1" dirty="0" smtClean="0">
                            <a:solidFill>
                              <a:srgbClr val="0070C0"/>
                            </a:solidFill>
                            <a:latin typeface="Cambria Math" panose="02040503050406030204" pitchFamily="18" charset="0"/>
                          </a:rPr>
                          <m:t>𝒏</m:t>
                        </m:r>
                      </m:sub>
                    </m:sSub>
                    <m:r>
                      <a:rPr lang="pt-BR" altLang="zh-CN" sz="2800" b="1" i="1" dirty="0">
                        <a:solidFill>
                          <a:srgbClr val="0070C0"/>
                        </a:solidFill>
                        <a:latin typeface="Cambria Math" panose="02040503050406030204" pitchFamily="18" charset="0"/>
                      </a:rPr>
                      <m:t>)</m:t>
                    </m:r>
                  </m:oMath>
                </a14:m>
                <a:r>
                  <a:rPr lang="zh-CN" altLang="zh-CN" sz="2800" b="0" dirty="0"/>
                  <a:t>是项</a:t>
                </a:r>
                <a:r>
                  <a:rPr lang="en-US" altLang="zh-CN" sz="2800" b="0" dirty="0"/>
                  <a:t>.</a:t>
                </a:r>
                <a:r>
                  <a:rPr lang="en-US" altLang="zh-CN" sz="2800" dirty="0"/>
                  <a:t> </a:t>
                </a:r>
                <a:endParaRPr lang="zh-CN" altLang="zh-CN" sz="2800" dirty="0"/>
              </a:p>
              <a:p>
                <a:pPr marL="0" indent="0">
                  <a:spcBef>
                    <a:spcPts val="1200"/>
                  </a:spcBef>
                  <a:buNone/>
                </a:pPr>
                <a:r>
                  <a:rPr lang="pt-BR" altLang="zh-CN" dirty="0">
                    <a:solidFill>
                      <a:srgbClr val="0432FF"/>
                    </a:solidFill>
                  </a:rPr>
                  <a:t>    </a:t>
                </a:r>
                <a:r>
                  <a:rPr lang="pt-BR" altLang="zh-CN" dirty="0">
                    <a:solidFill>
                      <a:srgbClr val="0070C0"/>
                    </a:solidFill>
                  </a:rPr>
                  <a:t>(3) </a:t>
                </a:r>
                <a:r>
                  <a:rPr lang="zh-CN" altLang="zh-CN" dirty="0">
                    <a:solidFill>
                      <a:srgbClr val="0070C0"/>
                    </a:solidFill>
                  </a:rPr>
                  <a:t>公式集合：</a:t>
                </a:r>
              </a:p>
              <a:p>
                <a:pPr lvl="1"/>
                <a:r>
                  <a:rPr lang="zh-CN" altLang="zh-CN" sz="2800" b="0" dirty="0"/>
                  <a:t>若</a:t>
                </a:r>
                <a14:m>
                  <m:oMath xmlns:m="http://schemas.openxmlformats.org/officeDocument/2006/math">
                    <m:sSub>
                      <m:sSubPr>
                        <m:ctrlPr>
                          <a:rPr lang="en-US" altLang="zh-CN" sz="2800" i="1" dirty="0">
                            <a:latin typeface="Cambria Math" panose="02040503050406030204" pitchFamily="18" charset="0"/>
                          </a:rPr>
                        </m:ctrlPr>
                      </m:sSubPr>
                      <m:e>
                        <m:r>
                          <a:rPr lang="pt-BR" altLang="zh-CN" sz="2800" i="1" dirty="0">
                            <a:latin typeface="Cambria Math" panose="02040503050406030204" pitchFamily="18" charset="0"/>
                          </a:rPr>
                          <m:t>𝒕</m:t>
                        </m:r>
                      </m:e>
                      <m:sub>
                        <m:r>
                          <a:rPr lang="en-US" altLang="zh-CN" sz="2800" i="1" dirty="0">
                            <a:latin typeface="Cambria Math" panose="02040503050406030204" pitchFamily="18" charset="0"/>
                          </a:rPr>
                          <m:t>𝟏</m:t>
                        </m:r>
                      </m:sub>
                    </m:sSub>
                    <m:r>
                      <a:rPr lang="pt-BR" altLang="zh-CN" sz="2800" i="1" dirty="0">
                        <a:latin typeface="Cambria Math" panose="02040503050406030204" pitchFamily="18" charset="0"/>
                      </a:rPr>
                      <m:t>,</m:t>
                    </m:r>
                    <m:r>
                      <a:rPr lang="zh-CN" altLang="zh-CN" sz="2800" i="1" dirty="0">
                        <a:latin typeface="Cambria Math" panose="02040503050406030204" pitchFamily="18" charset="0"/>
                      </a:rPr>
                      <m:t>…</m:t>
                    </m:r>
                    <m:r>
                      <a:rPr lang="pt-BR" altLang="zh-CN" sz="2800" i="1" dirty="0">
                        <a:latin typeface="Cambria Math" panose="02040503050406030204" pitchFamily="18" charset="0"/>
                      </a:rPr>
                      <m:t>,</m:t>
                    </m:r>
                    <m:r>
                      <a:rPr lang="zh-CN" altLang="en-US" sz="2800" i="1" dirty="0">
                        <a:latin typeface="Cambria Math" panose="02040503050406030204" pitchFamily="18" charset="0"/>
                      </a:rPr>
                      <m:t> </m:t>
                    </m:r>
                    <m:sSub>
                      <m:sSubPr>
                        <m:ctrlPr>
                          <a:rPr lang="en-US" altLang="zh-CN" sz="2800" i="1" dirty="0">
                            <a:latin typeface="Cambria Math" panose="02040503050406030204" pitchFamily="18" charset="0"/>
                          </a:rPr>
                        </m:ctrlPr>
                      </m:sSubPr>
                      <m:e>
                        <m:r>
                          <a:rPr lang="pt-BR" altLang="zh-CN" sz="2800" i="1" dirty="0">
                            <a:latin typeface="Cambria Math" panose="02040503050406030204" pitchFamily="18" charset="0"/>
                          </a:rPr>
                          <m:t>𝒕</m:t>
                        </m:r>
                      </m:e>
                      <m:sub>
                        <m:r>
                          <a:rPr lang="en-US" altLang="zh-CN" sz="2800" i="1" dirty="0">
                            <a:latin typeface="Cambria Math" panose="02040503050406030204" pitchFamily="18" charset="0"/>
                          </a:rPr>
                          <m:t>𝒏</m:t>
                        </m:r>
                      </m:sub>
                    </m:sSub>
                  </m:oMath>
                </a14:m>
                <a:r>
                  <a:rPr lang="zh-CN" altLang="zh-CN" sz="2800" b="0" dirty="0"/>
                  <a:t>是项，则</a:t>
                </a:r>
                <a14:m>
                  <m:oMath xmlns:m="http://schemas.openxmlformats.org/officeDocument/2006/math">
                    <m:sSubSup>
                      <m:sSubSupPr>
                        <m:ctrlPr>
                          <a:rPr lang="en-US" altLang="zh-CN" sz="2800" i="1" smtClean="0">
                            <a:solidFill>
                              <a:srgbClr val="0070C0"/>
                            </a:solidFill>
                            <a:latin typeface="Cambria Math" panose="02040503050406030204" pitchFamily="18" charset="0"/>
                          </a:rPr>
                        </m:ctrlPr>
                      </m:sSubSupPr>
                      <m:e>
                        <m:r>
                          <a:rPr lang="en-US" altLang="zh-CN" sz="2800" b="1" i="1" smtClean="0">
                            <a:solidFill>
                              <a:srgbClr val="0070C0"/>
                            </a:solidFill>
                            <a:latin typeface="Cambria Math" panose="02040503050406030204" pitchFamily="18" charset="0"/>
                          </a:rPr>
                          <m:t>𝑷</m:t>
                        </m:r>
                      </m:e>
                      <m:sub>
                        <m:r>
                          <a:rPr lang="en-US" altLang="zh-CN" sz="2800" i="1">
                            <a:solidFill>
                              <a:srgbClr val="0070C0"/>
                            </a:solidFill>
                            <a:latin typeface="Cambria Math" panose="02040503050406030204" pitchFamily="18" charset="0"/>
                          </a:rPr>
                          <m:t>𝒊</m:t>
                        </m:r>
                      </m:sub>
                      <m:sup>
                        <m:r>
                          <a:rPr lang="en-US" altLang="zh-CN" sz="2800" i="1">
                            <a:solidFill>
                              <a:srgbClr val="0070C0"/>
                            </a:solidFill>
                            <a:latin typeface="Cambria Math" panose="02040503050406030204" pitchFamily="18" charset="0"/>
                          </a:rPr>
                          <m:t>𝒏</m:t>
                        </m:r>
                      </m:sup>
                    </m:sSubSup>
                    <m:r>
                      <a:rPr lang="pt-BR" altLang="zh-CN" sz="2800" i="1" dirty="0">
                        <a:solidFill>
                          <a:srgbClr val="0070C0"/>
                        </a:solidFill>
                        <a:latin typeface="Cambria Math" panose="02040503050406030204" pitchFamily="18" charset="0"/>
                      </a:rPr>
                      <m:t>(</m:t>
                    </m:r>
                    <m:sSub>
                      <m:sSubPr>
                        <m:ctrlPr>
                          <a:rPr lang="en-US" altLang="zh-CN" sz="2800" i="1" dirty="0">
                            <a:solidFill>
                              <a:srgbClr val="0070C0"/>
                            </a:solidFill>
                            <a:latin typeface="Cambria Math" panose="02040503050406030204" pitchFamily="18" charset="0"/>
                          </a:rPr>
                        </m:ctrlPr>
                      </m:sSubPr>
                      <m:e>
                        <m:r>
                          <a:rPr lang="pt-BR" altLang="zh-CN" sz="2800" i="1" dirty="0">
                            <a:solidFill>
                              <a:srgbClr val="0070C0"/>
                            </a:solidFill>
                            <a:latin typeface="Cambria Math" panose="02040503050406030204" pitchFamily="18" charset="0"/>
                          </a:rPr>
                          <m:t>𝒕</m:t>
                        </m:r>
                      </m:e>
                      <m:sub>
                        <m:r>
                          <a:rPr lang="en-US" altLang="zh-CN" sz="2800" i="1" dirty="0">
                            <a:solidFill>
                              <a:srgbClr val="0070C0"/>
                            </a:solidFill>
                            <a:latin typeface="Cambria Math" panose="02040503050406030204" pitchFamily="18" charset="0"/>
                          </a:rPr>
                          <m:t>𝟏</m:t>
                        </m:r>
                      </m:sub>
                    </m:sSub>
                    <m:r>
                      <a:rPr lang="pt-BR" altLang="zh-CN" sz="2800" i="1" dirty="0">
                        <a:solidFill>
                          <a:srgbClr val="0070C0"/>
                        </a:solidFill>
                        <a:latin typeface="Cambria Math" panose="02040503050406030204" pitchFamily="18" charset="0"/>
                      </a:rPr>
                      <m:t>,</m:t>
                    </m:r>
                    <m:r>
                      <a:rPr lang="zh-CN" altLang="zh-CN" sz="2800" i="1" dirty="0">
                        <a:solidFill>
                          <a:srgbClr val="0070C0"/>
                        </a:solidFill>
                        <a:latin typeface="Cambria Math" panose="02040503050406030204" pitchFamily="18" charset="0"/>
                      </a:rPr>
                      <m:t>…</m:t>
                    </m:r>
                    <m:r>
                      <a:rPr lang="pt-BR" altLang="zh-CN" sz="2800" i="1" dirty="0">
                        <a:solidFill>
                          <a:srgbClr val="0070C0"/>
                        </a:solidFill>
                        <a:latin typeface="Cambria Math" panose="02040503050406030204" pitchFamily="18" charset="0"/>
                      </a:rPr>
                      <m:t>,</m:t>
                    </m:r>
                    <m:r>
                      <a:rPr lang="zh-CN" altLang="en-US" sz="2800" i="1" dirty="0">
                        <a:solidFill>
                          <a:srgbClr val="0070C0"/>
                        </a:solidFill>
                        <a:latin typeface="Cambria Math" panose="02040503050406030204" pitchFamily="18" charset="0"/>
                      </a:rPr>
                      <m:t> </m:t>
                    </m:r>
                    <m:sSub>
                      <m:sSubPr>
                        <m:ctrlPr>
                          <a:rPr lang="en-US" altLang="zh-CN" sz="2800" i="1" dirty="0">
                            <a:solidFill>
                              <a:srgbClr val="0070C0"/>
                            </a:solidFill>
                            <a:latin typeface="Cambria Math" panose="02040503050406030204" pitchFamily="18" charset="0"/>
                          </a:rPr>
                        </m:ctrlPr>
                      </m:sSubPr>
                      <m:e>
                        <m:r>
                          <a:rPr lang="pt-BR" altLang="zh-CN" sz="2800" i="1" dirty="0" err="1">
                            <a:solidFill>
                              <a:srgbClr val="0070C0"/>
                            </a:solidFill>
                            <a:latin typeface="Cambria Math" panose="02040503050406030204" pitchFamily="18" charset="0"/>
                          </a:rPr>
                          <m:t>𝒕</m:t>
                        </m:r>
                      </m:e>
                      <m:sub>
                        <m:r>
                          <a:rPr lang="en-US" altLang="zh-CN" sz="2800" i="1" dirty="0">
                            <a:solidFill>
                              <a:srgbClr val="0070C0"/>
                            </a:solidFill>
                            <a:latin typeface="Cambria Math" panose="02040503050406030204" pitchFamily="18" charset="0"/>
                          </a:rPr>
                          <m:t>𝒏</m:t>
                        </m:r>
                      </m:sub>
                    </m:sSub>
                    <m:r>
                      <a:rPr lang="pt-BR" altLang="zh-CN" sz="2800" i="1" dirty="0">
                        <a:solidFill>
                          <a:srgbClr val="0070C0"/>
                        </a:solidFill>
                        <a:latin typeface="Cambria Math" panose="02040503050406030204" pitchFamily="18" charset="0"/>
                      </a:rPr>
                      <m:t>)</m:t>
                    </m:r>
                  </m:oMath>
                </a14:m>
                <a:r>
                  <a:rPr lang="zh-CN" altLang="zh-CN" sz="2800" b="0" dirty="0"/>
                  <a:t>是公式</a:t>
                </a:r>
                <a:r>
                  <a:rPr lang="en-US" altLang="zh-CN" sz="2800" b="0" dirty="0"/>
                  <a:t>. </a:t>
                </a:r>
                <a:endParaRPr lang="zh-CN" altLang="zh-CN" sz="2800" b="0" dirty="0"/>
              </a:p>
              <a:p>
                <a:pPr lvl="1"/>
                <a:r>
                  <a:rPr lang="zh-CN" altLang="zh-CN" sz="2800" b="0" dirty="0"/>
                  <a:t>若</a:t>
                </a:r>
                <a14:m>
                  <m:oMath xmlns:m="http://schemas.openxmlformats.org/officeDocument/2006/math">
                    <m:r>
                      <a:rPr lang="pt-BR" altLang="zh-CN" sz="2800" b="1" i="1" dirty="0" smtClean="0">
                        <a:latin typeface="Cambria Math" panose="02040503050406030204" pitchFamily="18" charset="0"/>
                      </a:rPr>
                      <m:t>𝑸</m:t>
                    </m:r>
                  </m:oMath>
                </a14:m>
                <a:r>
                  <a:rPr lang="zh-CN" altLang="zh-CN" sz="2800" b="0" dirty="0"/>
                  <a:t>是公式，则</a:t>
                </a:r>
                <a14:m>
                  <m:oMath xmlns:m="http://schemas.openxmlformats.org/officeDocument/2006/math">
                    <m:r>
                      <a:rPr lang="pt-BR" altLang="zh-CN" sz="2800" b="1" i="1" dirty="0" smtClean="0">
                        <a:solidFill>
                          <a:srgbClr val="0070C0"/>
                        </a:solidFill>
                        <a:latin typeface="Cambria Math" panose="02040503050406030204" pitchFamily="18" charset="0"/>
                        <a:sym typeface="Symbol" pitchFamily="18" charset="2"/>
                      </a:rPr>
                      <m:t>¬</m:t>
                    </m:r>
                    <m:r>
                      <a:rPr lang="pt-BR" altLang="zh-CN" sz="2800" b="1" i="1" dirty="0">
                        <a:solidFill>
                          <a:srgbClr val="0070C0"/>
                        </a:solidFill>
                        <a:latin typeface="Cambria Math" panose="02040503050406030204" pitchFamily="18" charset="0"/>
                      </a:rPr>
                      <m:t>𝑸</m:t>
                    </m:r>
                  </m:oMath>
                </a14:m>
                <a:r>
                  <a:rPr lang="zh-CN" altLang="zh-CN" sz="2800" b="0" dirty="0"/>
                  <a:t>是公式；</a:t>
                </a:r>
              </a:p>
              <a:p>
                <a:pPr lvl="1"/>
                <a:r>
                  <a:rPr lang="zh-CN" altLang="zh-CN" sz="2800" b="0" dirty="0"/>
                  <a:t>若</a:t>
                </a:r>
                <a14:m>
                  <m:oMath xmlns:m="http://schemas.openxmlformats.org/officeDocument/2006/math">
                    <m:r>
                      <a:rPr lang="pt-BR" altLang="zh-CN" sz="2800" i="1" dirty="0">
                        <a:latin typeface="Cambria Math" panose="02040503050406030204" pitchFamily="18" charset="0"/>
                      </a:rPr>
                      <m:t>𝑸</m:t>
                    </m:r>
                  </m:oMath>
                </a14:m>
                <a:r>
                  <a:rPr lang="zh-CN" altLang="zh-CN" sz="2800" b="0" dirty="0"/>
                  <a:t>和</a:t>
                </a:r>
                <a14:m>
                  <m:oMath xmlns:m="http://schemas.openxmlformats.org/officeDocument/2006/math">
                    <m:r>
                      <a:rPr lang="pt-BR" altLang="zh-CN" sz="2800" b="1" i="1" dirty="0" smtClean="0">
                        <a:latin typeface="Cambria Math" panose="02040503050406030204" pitchFamily="18" charset="0"/>
                      </a:rPr>
                      <m:t>𝑹</m:t>
                    </m:r>
                  </m:oMath>
                </a14:m>
                <a:r>
                  <a:rPr lang="zh-CN" altLang="zh-CN" sz="2800" b="0" dirty="0"/>
                  <a:t>是公式，则</a:t>
                </a:r>
                <a14:m>
                  <m:oMath xmlns:m="http://schemas.openxmlformats.org/officeDocument/2006/math">
                    <m:r>
                      <a:rPr lang="pt-BR" altLang="zh-CN" sz="2800" b="1" i="1" dirty="0" smtClean="0">
                        <a:solidFill>
                          <a:srgbClr val="0070C0"/>
                        </a:solidFill>
                        <a:latin typeface="Cambria Math" panose="02040503050406030204" pitchFamily="18" charset="0"/>
                      </a:rPr>
                      <m:t>𝑸</m:t>
                    </m:r>
                    <m:r>
                      <a:rPr lang="pt-BR" altLang="zh-CN" sz="2800" b="1" i="1" dirty="0">
                        <a:solidFill>
                          <a:srgbClr val="0070C0"/>
                        </a:solidFill>
                        <a:latin typeface="Cambria Math" panose="02040503050406030204" pitchFamily="18" charset="0"/>
                        <a:sym typeface="Symbol" pitchFamily="18" charset="2"/>
                      </a:rPr>
                      <m:t>→</m:t>
                    </m:r>
                    <m:r>
                      <a:rPr lang="pt-BR" altLang="zh-CN" sz="2800" b="1" i="1" dirty="0">
                        <a:solidFill>
                          <a:srgbClr val="0070C0"/>
                        </a:solidFill>
                        <a:latin typeface="Cambria Math" panose="02040503050406030204" pitchFamily="18" charset="0"/>
                      </a:rPr>
                      <m:t>𝑹</m:t>
                    </m:r>
                  </m:oMath>
                </a14:m>
                <a:r>
                  <a:rPr lang="zh-CN" altLang="zh-CN" sz="2800" b="0" dirty="0"/>
                  <a:t>是公式；</a:t>
                </a:r>
              </a:p>
              <a:p>
                <a:pPr lvl="1"/>
                <a:r>
                  <a:rPr lang="zh-CN" altLang="zh-CN" sz="2800" b="0" dirty="0"/>
                  <a:t>若</a:t>
                </a:r>
                <a14:m>
                  <m:oMath xmlns:m="http://schemas.openxmlformats.org/officeDocument/2006/math">
                    <m:r>
                      <a:rPr lang="pt-BR" altLang="zh-CN" sz="2800" i="1" dirty="0">
                        <a:latin typeface="Cambria Math" panose="02040503050406030204" pitchFamily="18" charset="0"/>
                      </a:rPr>
                      <m:t>𝑸</m:t>
                    </m:r>
                  </m:oMath>
                </a14:m>
                <a:r>
                  <a:rPr lang="zh-CN" altLang="zh-CN" sz="2800" b="0" dirty="0"/>
                  <a:t>是公式，则</a:t>
                </a:r>
                <a14:m>
                  <m:oMath xmlns:m="http://schemas.openxmlformats.org/officeDocument/2006/math">
                    <m:r>
                      <a:rPr lang="en-US" altLang="zh-CN" sz="2800" b="0" i="1" dirty="0" smtClean="0">
                        <a:solidFill>
                          <a:srgbClr val="0070C0"/>
                        </a:solidFill>
                        <a:latin typeface="Cambria Math" panose="02040503050406030204" pitchFamily="18" charset="0"/>
                      </a:rPr>
                      <m:t>∀</m:t>
                    </m:r>
                    <m:r>
                      <a:rPr lang="pt-BR" altLang="zh-CN" sz="2800" b="1" i="1" dirty="0">
                        <a:solidFill>
                          <a:srgbClr val="0070C0"/>
                        </a:solidFill>
                        <a:latin typeface="Cambria Math" panose="02040503050406030204" pitchFamily="18" charset="0"/>
                      </a:rPr>
                      <m:t>𝒙</m:t>
                    </m:r>
                    <m:r>
                      <a:rPr lang="pt-BR" altLang="zh-CN" sz="2800" b="1" i="1" dirty="0" smtClean="0">
                        <a:solidFill>
                          <a:srgbClr val="0070C0"/>
                        </a:solidFill>
                        <a:latin typeface="Cambria Math" panose="02040503050406030204" pitchFamily="18" charset="0"/>
                      </a:rPr>
                      <m:t>𝑸</m:t>
                    </m:r>
                  </m:oMath>
                </a14:m>
                <a:r>
                  <a:rPr lang="zh-CN" altLang="zh-CN" sz="2800" b="0" dirty="0"/>
                  <a:t>是公式</a:t>
                </a:r>
                <a:r>
                  <a:rPr lang="en-US" altLang="zh-CN" sz="2800" b="0" dirty="0"/>
                  <a:t>. </a:t>
                </a:r>
                <a:endParaRPr lang="zh-CN" altLang="zh-CN" sz="2800" b="0" dirty="0"/>
              </a:p>
              <a:p>
                <a:endParaRPr lang="zh-CN" altLang="en-US" dirty="0"/>
              </a:p>
            </p:txBody>
          </p:sp>
        </mc:Choice>
        <mc:Fallback xmlns="">
          <p:sp>
            <p:nvSpPr>
              <p:cNvPr id="49155" name="内容占位符 2"/>
              <p:cNvSpPr>
                <a:spLocks noGrp="1" noRot="1" noChangeAspect="1" noMove="1" noResize="1" noEditPoints="1" noAdjustHandles="1" noChangeArrowheads="1" noChangeShapeType="1" noTextEdit="1"/>
              </p:cNvSpPr>
              <p:nvPr>
                <p:ph idx="1"/>
              </p:nvPr>
            </p:nvSpPr>
            <p:spPr>
              <a:blipFill>
                <a:blip r:embed="rId2"/>
                <a:stretch>
                  <a:fillRect t="-74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zh-CN" dirty="0"/>
              <a:t>谓词逻辑公理系统</a:t>
            </a:r>
            <a:r>
              <a:rPr lang="zh-CN" altLang="en-US" dirty="0"/>
              <a:t>（续）</a:t>
            </a:r>
          </a:p>
        </p:txBody>
      </p:sp>
      <mc:AlternateContent xmlns:mc="http://schemas.openxmlformats.org/markup-compatibility/2006" xmlns:a14="http://schemas.microsoft.com/office/drawing/2010/main">
        <mc:Choice Requires="a14">
          <p:sp>
            <p:nvSpPr>
              <p:cNvPr id="92163" name="内容占位符 2"/>
              <p:cNvSpPr>
                <a:spLocks noGrp="1"/>
              </p:cNvSpPr>
              <p:nvPr>
                <p:ph idx="1"/>
              </p:nvPr>
            </p:nvSpPr>
            <p:spPr>
              <a:xfrm>
                <a:off x="1" y="837664"/>
                <a:ext cx="9143999" cy="4183789"/>
              </a:xfrm>
            </p:spPr>
            <p:txBody>
              <a:bodyPr/>
              <a:lstStyle/>
              <a:p>
                <a:pPr marL="0" indent="0">
                  <a:buNone/>
                  <a:defRPr/>
                </a:pPr>
                <a:r>
                  <a:rPr lang="pt-BR" altLang="zh-CN" dirty="0">
                    <a:solidFill>
                      <a:srgbClr val="0070C0"/>
                    </a:solidFill>
                  </a:rPr>
                  <a:t>(4) </a:t>
                </a:r>
                <a:r>
                  <a:rPr lang="zh-CN" altLang="zh-CN" dirty="0">
                    <a:solidFill>
                      <a:srgbClr val="0070C0"/>
                    </a:solidFill>
                  </a:rPr>
                  <a:t>公理集合：</a:t>
                </a:r>
                <a:r>
                  <a:rPr lang="zh-CN" altLang="en-US" b="0" dirty="0"/>
                  <a:t>令</a:t>
                </a:r>
                <a14:m>
                  <m:oMath xmlns:m="http://schemas.openxmlformats.org/officeDocument/2006/math">
                    <m:r>
                      <a:rPr lang="en-US" altLang="zh-CN" b="1" i="1" dirty="0" smtClean="0">
                        <a:latin typeface="Cambria Math" panose="02040503050406030204" pitchFamily="18" charset="0"/>
                      </a:rPr>
                      <m:t>𝑸</m:t>
                    </m:r>
                    <m:r>
                      <a:rPr lang="en-US" altLang="zh-CN" b="1" i="1" dirty="0" smtClean="0">
                        <a:latin typeface="Cambria Math" panose="02040503050406030204" pitchFamily="18" charset="0"/>
                      </a:rPr>
                      <m:t>, </m:t>
                    </m:r>
                    <m:r>
                      <a:rPr lang="en-US" altLang="zh-CN" b="1" i="1" dirty="0">
                        <a:latin typeface="Cambria Math" panose="02040503050406030204" pitchFamily="18" charset="0"/>
                      </a:rPr>
                      <m:t>𝑹</m:t>
                    </m:r>
                    <m:r>
                      <a:rPr lang="en-US" altLang="zh-CN" b="1" i="1" dirty="0">
                        <a:latin typeface="Cambria Math" panose="02040503050406030204" pitchFamily="18" charset="0"/>
                      </a:rPr>
                      <m:t>, </m:t>
                    </m:r>
                    <m:r>
                      <a:rPr lang="en-US" altLang="zh-CN" b="1" i="1" dirty="0">
                        <a:latin typeface="Cambria Math" panose="02040503050406030204" pitchFamily="18" charset="0"/>
                      </a:rPr>
                      <m:t>𝑷</m:t>
                    </m:r>
                  </m:oMath>
                </a14:m>
                <a:r>
                  <a:rPr lang="zh-CN" altLang="en-US" b="0" dirty="0"/>
                  <a:t>为任意公式</a:t>
                </a:r>
                <a:endParaRPr lang="zh-CN" altLang="zh-CN" b="0" dirty="0"/>
              </a:p>
              <a:p>
                <a:pPr marL="0" indent="0">
                  <a:buNone/>
                  <a:defRPr/>
                </a:pPr>
                <a:r>
                  <a:rPr lang="zh-CN" altLang="zh-CN" b="0" dirty="0"/>
                  <a:t>公理模式</a:t>
                </a:r>
                <a:r>
                  <a:rPr lang="en-US" altLang="zh-CN" dirty="0">
                    <a:latin typeface="Kunstler Script" pitchFamily="66" charset="0"/>
                  </a:rPr>
                  <a:t>A </a:t>
                </a:r>
                <a:r>
                  <a:rPr lang="pt-BR" altLang="zh-CN" baseline="-25000" dirty="0">
                    <a:solidFill>
                      <a:schemeClr val="accent6">
                        <a:lumMod val="75000"/>
                      </a:schemeClr>
                    </a:solidFill>
                  </a:rPr>
                  <a:t>1</a:t>
                </a:r>
                <a:r>
                  <a:rPr lang="zh-CN" altLang="zh-CN" dirty="0"/>
                  <a:t>：</a:t>
                </a:r>
                <a14:m>
                  <m:oMath xmlns:m="http://schemas.openxmlformats.org/officeDocument/2006/math">
                    <m:r>
                      <a:rPr lang="pt-BR" altLang="zh-CN" b="1" i="1" dirty="0" smtClean="0">
                        <a:latin typeface="Cambria Math" panose="02040503050406030204" pitchFamily="18" charset="0"/>
                      </a:rPr>
                      <m:t>𝑸</m:t>
                    </m:r>
                    <m:r>
                      <a:rPr lang="pt-BR" altLang="zh-CN" b="1" i="1" dirty="0">
                        <a:latin typeface="Cambria Math" panose="02040503050406030204" pitchFamily="18" charset="0"/>
                        <a:sym typeface="Symbol" pitchFamily="18" charset="2"/>
                      </a:rPr>
                      <m:t>→</m:t>
                    </m:r>
                    <m:r>
                      <a:rPr lang="pt-BR" altLang="zh-CN" b="1" i="1" dirty="0">
                        <a:latin typeface="Cambria Math" panose="02040503050406030204" pitchFamily="18" charset="0"/>
                      </a:rPr>
                      <m:t>(</m:t>
                    </m:r>
                    <m:r>
                      <a:rPr lang="pt-BR" altLang="zh-CN" b="1" i="1" dirty="0">
                        <a:latin typeface="Cambria Math" panose="02040503050406030204" pitchFamily="18" charset="0"/>
                      </a:rPr>
                      <m:t>𝑹</m:t>
                    </m:r>
                    <m:r>
                      <a:rPr lang="pt-BR" altLang="zh-CN" b="1" i="1" dirty="0">
                        <a:latin typeface="Cambria Math" panose="02040503050406030204" pitchFamily="18" charset="0"/>
                        <a:sym typeface="Symbol" pitchFamily="18" charset="2"/>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oMath>
                </a14:m>
                <a:endParaRPr lang="zh-CN" altLang="zh-CN" dirty="0"/>
              </a:p>
              <a:p>
                <a:pPr marL="0" indent="0">
                  <a:buNone/>
                  <a:defRPr/>
                </a:pPr>
                <a:r>
                  <a:rPr lang="zh-CN" altLang="zh-CN" b="0" dirty="0"/>
                  <a:t>公理模式</a:t>
                </a:r>
                <a:r>
                  <a:rPr lang="en-US" altLang="zh-CN" dirty="0">
                    <a:latin typeface="Kunstler Script" pitchFamily="66" charset="0"/>
                  </a:rPr>
                  <a:t>A</a:t>
                </a:r>
                <a:r>
                  <a:rPr lang="pt-BR" altLang="zh-CN" dirty="0"/>
                  <a:t> </a:t>
                </a:r>
                <a:r>
                  <a:rPr lang="pt-BR" altLang="zh-CN" baseline="-25000" dirty="0">
                    <a:solidFill>
                      <a:schemeClr val="accent6">
                        <a:lumMod val="75000"/>
                      </a:schemeClr>
                    </a:solidFill>
                  </a:rPr>
                  <a:t>2</a:t>
                </a:r>
                <a:r>
                  <a:rPr lang="zh-CN" altLang="zh-CN" dirty="0"/>
                  <a:t>：</a:t>
                </a:r>
                <a14:m>
                  <m:oMath xmlns:m="http://schemas.openxmlformats.org/officeDocument/2006/math">
                    <m:r>
                      <a:rPr lang="pt-BR" altLang="zh-CN" b="1" i="1" dirty="0" smtClean="0">
                        <a:latin typeface="Cambria Math" panose="02040503050406030204" pitchFamily="18" charset="0"/>
                      </a:rPr>
                      <m:t>(</m:t>
                    </m:r>
                    <m:r>
                      <a:rPr lang="pt-BR" altLang="zh-CN" b="1" i="1" dirty="0" smtClean="0">
                        <a:latin typeface="Cambria Math" panose="02040503050406030204" pitchFamily="18" charset="0"/>
                      </a:rPr>
                      <m:t>𝑷</m:t>
                    </m:r>
                    <m:r>
                      <a:rPr lang="pt-BR" altLang="zh-CN" b="1" i="1" dirty="0">
                        <a:latin typeface="Cambria Math" panose="02040503050406030204" pitchFamily="18" charset="0"/>
                        <a:sym typeface="Symbol" pitchFamily="18" charset="2"/>
                      </a:rPr>
                      <m:t>→</m:t>
                    </m:r>
                    <m:r>
                      <a:rPr lang="pt-BR" altLang="zh-CN" b="1" i="1" dirty="0">
                        <a:latin typeface="Cambria Math" panose="02040503050406030204" pitchFamily="18" charset="0"/>
                      </a:rPr>
                      <m:t>(</m:t>
                    </m:r>
                    <m:r>
                      <a:rPr lang="pt-BR" altLang="zh-CN" b="1" i="1" dirty="0">
                        <a:latin typeface="Cambria Math" panose="02040503050406030204" pitchFamily="18" charset="0"/>
                      </a:rPr>
                      <m:t>𝑸</m:t>
                    </m:r>
                    <m:r>
                      <a:rPr lang="pt-BR" altLang="zh-CN" b="1" i="1" dirty="0">
                        <a:latin typeface="Cambria Math" panose="02040503050406030204" pitchFamily="18" charset="0"/>
                        <a:sym typeface="Symbol" pitchFamily="18" charset="2"/>
                      </a:rPr>
                      <m:t>→</m:t>
                    </m:r>
                    <m:r>
                      <a:rPr lang="pt-BR" altLang="zh-CN" b="1" i="1" dirty="0">
                        <a:latin typeface="Cambria Math" panose="02040503050406030204" pitchFamily="18" charset="0"/>
                        <a:sym typeface="Symbol" pitchFamily="18" charset="2"/>
                      </a:rPr>
                      <m:t>𝑹</m:t>
                    </m:r>
                    <m:r>
                      <a:rPr lang="pt-BR" altLang="zh-CN" b="1" i="1" dirty="0">
                        <a:latin typeface="Cambria Math" panose="02040503050406030204" pitchFamily="18" charset="0"/>
                      </a:rPr>
                      <m:t>))</m:t>
                    </m:r>
                    <m:r>
                      <a:rPr lang="pt-BR" altLang="zh-CN" b="1" i="1" dirty="0">
                        <a:latin typeface="Cambria Math" panose="02040503050406030204" pitchFamily="18" charset="0"/>
                        <a:sym typeface="Symbol" pitchFamily="18" charset="2"/>
                      </a:rPr>
                      <m:t>→</m:t>
                    </m:r>
                    <m:r>
                      <a:rPr lang="pt-BR" altLang="zh-CN" b="1" i="1" dirty="0">
                        <a:latin typeface="Cambria Math" panose="02040503050406030204" pitchFamily="18" charset="0"/>
                      </a:rPr>
                      <m:t>((</m:t>
                    </m:r>
                    <m:r>
                      <a:rPr lang="pt-BR" altLang="zh-CN" b="1" i="1" dirty="0">
                        <a:latin typeface="Cambria Math" panose="02040503050406030204" pitchFamily="18" charset="0"/>
                      </a:rPr>
                      <m:t>𝑷</m:t>
                    </m:r>
                    <m:r>
                      <a:rPr lang="pt-BR" altLang="zh-CN" b="1" i="1" dirty="0">
                        <a:latin typeface="Cambria Math" panose="02040503050406030204" pitchFamily="18" charset="0"/>
                        <a:sym typeface="Symbol" pitchFamily="18" charset="2"/>
                      </a:rPr>
                      <m:t>→</m:t>
                    </m:r>
                    <m:r>
                      <a:rPr lang="pt-BR" altLang="zh-CN" b="1" i="1" dirty="0">
                        <a:latin typeface="Cambria Math" panose="02040503050406030204" pitchFamily="18" charset="0"/>
                        <a:sym typeface="Symbol" pitchFamily="18" charset="2"/>
                      </a:rPr>
                      <m:t>𝑸</m:t>
                    </m:r>
                    <m:r>
                      <a:rPr lang="pt-BR" altLang="zh-CN" b="1" i="1" dirty="0">
                        <a:latin typeface="Cambria Math" panose="02040503050406030204" pitchFamily="18" charset="0"/>
                      </a:rPr>
                      <m:t>)</m:t>
                    </m:r>
                    <m:r>
                      <a:rPr lang="pt-BR" altLang="zh-CN" b="1" i="1" dirty="0">
                        <a:latin typeface="Cambria Math" panose="02040503050406030204" pitchFamily="18" charset="0"/>
                        <a:sym typeface="Symbol" pitchFamily="18" charset="2"/>
                      </a:rPr>
                      <m:t>→</m:t>
                    </m:r>
                    <m:r>
                      <a:rPr lang="pt-BR" altLang="zh-CN" b="1" i="1" dirty="0">
                        <a:latin typeface="Cambria Math" panose="02040503050406030204" pitchFamily="18" charset="0"/>
                      </a:rPr>
                      <m:t>(</m:t>
                    </m:r>
                    <m:r>
                      <a:rPr lang="pt-BR" altLang="zh-CN" b="1" i="1" dirty="0">
                        <a:latin typeface="Cambria Math" panose="02040503050406030204" pitchFamily="18" charset="0"/>
                      </a:rPr>
                      <m:t>𝑷</m:t>
                    </m:r>
                    <m:r>
                      <a:rPr lang="pt-BR" altLang="zh-CN" b="1" i="1" dirty="0">
                        <a:latin typeface="Cambria Math" panose="02040503050406030204" pitchFamily="18" charset="0"/>
                        <a:sym typeface="Symbol" pitchFamily="18" charset="2"/>
                      </a:rPr>
                      <m:t>→</m:t>
                    </m:r>
                    <m:r>
                      <a:rPr lang="pt-BR" altLang="zh-CN" b="1" i="1" dirty="0">
                        <a:latin typeface="Cambria Math" panose="02040503050406030204" pitchFamily="18" charset="0"/>
                        <a:sym typeface="Symbol" pitchFamily="18" charset="2"/>
                      </a:rPr>
                      <m:t>𝑹</m:t>
                    </m:r>
                    <m:r>
                      <a:rPr lang="pt-BR" altLang="zh-CN" b="1" i="1" dirty="0">
                        <a:latin typeface="Cambria Math" panose="02040503050406030204" pitchFamily="18" charset="0"/>
                      </a:rPr>
                      <m:t>))</m:t>
                    </m:r>
                  </m:oMath>
                </a14:m>
                <a:endParaRPr lang="zh-CN" altLang="zh-CN" dirty="0"/>
              </a:p>
              <a:p>
                <a:pPr marL="0" indent="0">
                  <a:buNone/>
                  <a:defRPr/>
                </a:pPr>
                <a:r>
                  <a:rPr lang="zh-CN" altLang="zh-CN" b="0" dirty="0"/>
                  <a:t>公理模式</a:t>
                </a:r>
                <a:r>
                  <a:rPr lang="en-US" altLang="zh-CN" dirty="0">
                    <a:latin typeface="Kunstler Script" pitchFamily="66" charset="0"/>
                  </a:rPr>
                  <a:t>A</a:t>
                </a:r>
                <a:r>
                  <a:rPr lang="pt-BR" altLang="zh-CN" baseline="-25000" dirty="0"/>
                  <a:t> </a:t>
                </a:r>
                <a:r>
                  <a:rPr lang="pt-BR" altLang="zh-CN" baseline="-25000" dirty="0">
                    <a:solidFill>
                      <a:schemeClr val="accent6">
                        <a:lumMod val="75000"/>
                      </a:schemeClr>
                    </a:solidFill>
                  </a:rPr>
                  <a:t>3</a:t>
                </a:r>
                <a:r>
                  <a:rPr lang="zh-CN" altLang="zh-CN" dirty="0"/>
                  <a:t>：</a:t>
                </a:r>
                <a14:m>
                  <m:oMath xmlns:m="http://schemas.openxmlformats.org/officeDocument/2006/math">
                    <m:r>
                      <a:rPr lang="pt-BR" altLang="zh-CN" b="1" i="1" dirty="0" smtClean="0">
                        <a:latin typeface="Cambria Math" panose="02040503050406030204" pitchFamily="18" charset="0"/>
                      </a:rPr>
                      <m:t>(</m:t>
                    </m:r>
                    <m:r>
                      <a:rPr lang="pt-BR" altLang="zh-CN" b="1" i="1" dirty="0">
                        <a:latin typeface="Cambria Math" panose="02040503050406030204" pitchFamily="18" charset="0"/>
                        <a:sym typeface="Symbol" pitchFamily="18" charset="2"/>
                      </a:rPr>
                      <m:t>¬</m:t>
                    </m:r>
                    <m:r>
                      <a:rPr lang="pt-BR" altLang="zh-CN" b="1" i="1" dirty="0">
                        <a:latin typeface="Cambria Math" panose="02040503050406030204" pitchFamily="18" charset="0"/>
                      </a:rPr>
                      <m:t>𝑸</m:t>
                    </m:r>
                    <m:r>
                      <a:rPr lang="pt-BR" altLang="zh-CN" b="1" i="1" dirty="0">
                        <a:latin typeface="Cambria Math" panose="02040503050406030204" pitchFamily="18" charset="0"/>
                        <a:sym typeface="Symbol" pitchFamily="18" charset="2"/>
                      </a:rPr>
                      <m:t>→¬</m:t>
                    </m:r>
                    <m:r>
                      <a:rPr lang="pt-BR" altLang="zh-CN" b="1" i="1" dirty="0">
                        <a:latin typeface="Cambria Math" panose="02040503050406030204" pitchFamily="18" charset="0"/>
                      </a:rPr>
                      <m:t>𝑹</m:t>
                    </m:r>
                    <m:r>
                      <a:rPr lang="pt-BR" altLang="zh-CN" b="1" i="1" dirty="0">
                        <a:latin typeface="Cambria Math" panose="02040503050406030204" pitchFamily="18" charset="0"/>
                      </a:rPr>
                      <m:t>)→(</m:t>
                    </m:r>
                    <m:r>
                      <a:rPr lang="pt-BR" altLang="zh-CN" b="1" i="1" dirty="0">
                        <a:latin typeface="Cambria Math" panose="02040503050406030204" pitchFamily="18" charset="0"/>
                      </a:rPr>
                      <m:t>𝑹</m:t>
                    </m:r>
                    <m:r>
                      <a:rPr lang="pt-BR" altLang="zh-CN" b="1" i="1" dirty="0">
                        <a:latin typeface="Cambria Math" panose="02040503050406030204" pitchFamily="18" charset="0"/>
                        <a:sym typeface="Symbol" pitchFamily="18" charset="2"/>
                      </a:rPr>
                      <m:t>→</m:t>
                    </m:r>
                    <m:r>
                      <a:rPr lang="pt-BR" altLang="zh-CN" b="1" i="1" dirty="0">
                        <a:latin typeface="Cambria Math" panose="02040503050406030204" pitchFamily="18" charset="0"/>
                      </a:rPr>
                      <m:t>𝑸</m:t>
                    </m:r>
                    <m:r>
                      <a:rPr lang="pt-BR" altLang="zh-CN" b="1" i="1" dirty="0">
                        <a:latin typeface="Cambria Math" panose="02040503050406030204" pitchFamily="18" charset="0"/>
                      </a:rPr>
                      <m:t>)</m:t>
                    </m:r>
                  </m:oMath>
                </a14:m>
                <a:endParaRPr lang="zh-CN" altLang="zh-CN" dirty="0"/>
              </a:p>
              <a:p>
                <a:pPr marL="0" indent="0">
                  <a:buNone/>
                  <a:defRPr/>
                </a:pPr>
                <a:r>
                  <a:rPr lang="zh-CN" altLang="zh-CN" dirty="0">
                    <a:solidFill>
                      <a:srgbClr val="C00000"/>
                    </a:solidFill>
                  </a:rPr>
                  <a:t>公理模式</a:t>
                </a:r>
                <a:r>
                  <a:rPr lang="en-US" altLang="zh-CN" dirty="0">
                    <a:solidFill>
                      <a:srgbClr val="C00000"/>
                    </a:solidFill>
                    <a:latin typeface="Kunstler Script" pitchFamily="66" charset="0"/>
                  </a:rPr>
                  <a:t>A</a:t>
                </a:r>
                <a:r>
                  <a:rPr lang="pt-BR" altLang="zh-CN" dirty="0">
                    <a:solidFill>
                      <a:srgbClr val="C00000"/>
                    </a:solidFill>
                  </a:rPr>
                  <a:t> </a:t>
                </a:r>
                <a:r>
                  <a:rPr lang="pt-BR" altLang="zh-CN" baseline="-25000" dirty="0">
                    <a:solidFill>
                      <a:srgbClr val="C00000"/>
                    </a:solidFill>
                  </a:rPr>
                  <a:t>4</a:t>
                </a:r>
                <a:r>
                  <a:rPr lang="zh-CN" altLang="zh-CN" dirty="0">
                    <a:solidFill>
                      <a:srgbClr val="C00000"/>
                    </a:solidFill>
                  </a:rPr>
                  <a:t>：</a:t>
                </a:r>
                <a14:m>
                  <m:oMath xmlns:m="http://schemas.openxmlformats.org/officeDocument/2006/math">
                    <m:r>
                      <a:rPr lang="en-US" altLang="zh-CN" b="1" i="1" dirty="0" smtClean="0">
                        <a:solidFill>
                          <a:srgbClr val="C00000"/>
                        </a:solidFill>
                        <a:latin typeface="Cambria Math" panose="02040503050406030204" pitchFamily="18" charset="0"/>
                      </a:rPr>
                      <m:t>∀</m:t>
                    </m:r>
                    <m:r>
                      <a:rPr lang="nb-NO" altLang="zh-CN" b="1" i="1" dirty="0">
                        <a:solidFill>
                          <a:srgbClr val="C00000"/>
                        </a:solidFill>
                        <a:latin typeface="Cambria Math" panose="02040503050406030204" pitchFamily="18" charset="0"/>
                      </a:rPr>
                      <m:t>𝒙𝑸</m:t>
                    </m:r>
                    <m:r>
                      <a:rPr lang="pt-BR" altLang="zh-CN" b="1" i="1" dirty="0">
                        <a:solidFill>
                          <a:srgbClr val="C00000"/>
                        </a:solidFill>
                        <a:latin typeface="Cambria Math" panose="02040503050406030204" pitchFamily="18" charset="0"/>
                        <a:sym typeface="Symbol" pitchFamily="18" charset="2"/>
                      </a:rPr>
                      <m:t>→</m:t>
                    </m:r>
                    <m:sSubSup>
                      <m:sSubSupPr>
                        <m:ctrlPr>
                          <a:rPr lang="en-US" altLang="zh-CN" i="1">
                            <a:solidFill>
                              <a:srgbClr val="C00000"/>
                            </a:solidFill>
                            <a:latin typeface="Cambria Math" panose="02040503050406030204" pitchFamily="18" charset="0"/>
                          </a:rPr>
                        </m:ctrlPr>
                      </m:sSubSupPr>
                      <m:e>
                        <m:r>
                          <a:rPr lang="nb-NO" altLang="zh-CN" b="1" i="1" dirty="0">
                            <a:solidFill>
                              <a:srgbClr val="C00000"/>
                            </a:solidFill>
                            <a:latin typeface="Cambria Math" panose="02040503050406030204" pitchFamily="18" charset="0"/>
                          </a:rPr>
                          <m:t>𝑸</m:t>
                        </m:r>
                      </m:e>
                      <m:sub>
                        <m:r>
                          <a:rPr lang="en-US" altLang="zh-CN" b="1" i="1" smtClean="0">
                            <a:solidFill>
                              <a:srgbClr val="C00000"/>
                            </a:solidFill>
                            <a:latin typeface="Cambria Math" panose="02040503050406030204" pitchFamily="18" charset="0"/>
                          </a:rPr>
                          <m:t>𝒕</m:t>
                        </m:r>
                      </m:sub>
                      <m:sup>
                        <m:r>
                          <a:rPr lang="en-US" altLang="zh-CN" b="1" i="1" smtClean="0">
                            <a:solidFill>
                              <a:srgbClr val="C00000"/>
                            </a:solidFill>
                            <a:latin typeface="Cambria Math" panose="02040503050406030204" pitchFamily="18" charset="0"/>
                          </a:rPr>
                          <m:t>𝒙</m:t>
                        </m:r>
                      </m:sup>
                    </m:sSubSup>
                  </m:oMath>
                </a14:m>
                <a:endParaRPr lang="en-US" altLang="zh-CN" dirty="0">
                  <a:solidFill>
                    <a:srgbClr val="0432FF"/>
                  </a:solidFill>
                </a:endParaRPr>
              </a:p>
              <a:p>
                <a:pPr marL="0" indent="0">
                  <a:buNone/>
                  <a:defRPr/>
                </a:pPr>
                <a:r>
                  <a:rPr lang="en-US" altLang="zh-CN" dirty="0"/>
                  <a:t>                              </a:t>
                </a:r>
                <a:r>
                  <a:rPr lang="zh-CN" altLang="zh-CN" b="0" dirty="0"/>
                  <a:t>其中</a:t>
                </a:r>
                <a:r>
                  <a:rPr lang="zh-CN" altLang="zh-CN" dirty="0">
                    <a:solidFill>
                      <a:srgbClr val="0070C0"/>
                    </a:solidFill>
                  </a:rPr>
                  <a:t>项</a:t>
                </a:r>
                <a14:m>
                  <m:oMath xmlns:m="http://schemas.openxmlformats.org/officeDocument/2006/math">
                    <m:r>
                      <a:rPr lang="nb-NO" altLang="zh-CN" b="1" i="1" dirty="0" smtClean="0">
                        <a:solidFill>
                          <a:srgbClr val="0070C0"/>
                        </a:solidFill>
                        <a:latin typeface="Cambria Math" panose="02040503050406030204" pitchFamily="18" charset="0"/>
                      </a:rPr>
                      <m:t>𝒕</m:t>
                    </m:r>
                  </m:oMath>
                </a14:m>
                <a:r>
                  <a:rPr lang="zh-CN" altLang="zh-CN" dirty="0">
                    <a:solidFill>
                      <a:srgbClr val="0070C0"/>
                    </a:solidFill>
                  </a:rPr>
                  <a:t>对于</a:t>
                </a:r>
                <a14:m>
                  <m:oMath xmlns:m="http://schemas.openxmlformats.org/officeDocument/2006/math">
                    <m:r>
                      <a:rPr lang="nb-NO" altLang="zh-CN" b="1" i="1" dirty="0" smtClean="0">
                        <a:solidFill>
                          <a:srgbClr val="0070C0"/>
                        </a:solidFill>
                        <a:latin typeface="Cambria Math" panose="02040503050406030204" pitchFamily="18" charset="0"/>
                      </a:rPr>
                      <m:t>𝑸</m:t>
                    </m:r>
                  </m:oMath>
                </a14:m>
                <a:r>
                  <a:rPr lang="zh-CN" altLang="zh-CN" dirty="0">
                    <a:solidFill>
                      <a:srgbClr val="0070C0"/>
                    </a:solidFill>
                  </a:rPr>
                  <a:t>中的</a:t>
                </a:r>
                <a14:m>
                  <m:oMath xmlns:m="http://schemas.openxmlformats.org/officeDocument/2006/math">
                    <m:r>
                      <a:rPr lang="en-US" altLang="zh-CN" b="1" i="1" dirty="0" smtClean="0">
                        <a:solidFill>
                          <a:srgbClr val="0070C0"/>
                        </a:solidFill>
                        <a:latin typeface="Cambria Math" panose="02040503050406030204" pitchFamily="18" charset="0"/>
                      </a:rPr>
                      <m:t>𝒙</m:t>
                    </m:r>
                  </m:oMath>
                </a14:m>
                <a:r>
                  <a:rPr lang="zh-CN" altLang="zh-CN" dirty="0">
                    <a:solidFill>
                      <a:srgbClr val="0070C0"/>
                    </a:solidFill>
                  </a:rPr>
                  <a:t>可代入</a:t>
                </a:r>
                <a:r>
                  <a:rPr lang="en-US" altLang="zh-CN" dirty="0">
                    <a:solidFill>
                      <a:srgbClr val="0070C0"/>
                    </a:solidFill>
                  </a:rPr>
                  <a:t> </a:t>
                </a:r>
                <a:r>
                  <a:rPr lang="en-US" altLang="zh-CN" dirty="0"/>
                  <a:t>.</a:t>
                </a:r>
                <a:endParaRPr lang="zh-CN" altLang="zh-CN" dirty="0"/>
              </a:p>
              <a:p>
                <a:pPr marL="0" indent="0">
                  <a:buNone/>
                  <a:defRPr/>
                </a:pPr>
                <a:r>
                  <a:rPr lang="zh-CN" altLang="zh-CN" dirty="0">
                    <a:solidFill>
                      <a:srgbClr val="C00000"/>
                    </a:solidFill>
                  </a:rPr>
                  <a:t>公理模式</a:t>
                </a:r>
                <a:r>
                  <a:rPr lang="en-US" altLang="zh-CN" dirty="0">
                    <a:solidFill>
                      <a:srgbClr val="C00000"/>
                    </a:solidFill>
                    <a:latin typeface="Kunstler Script" pitchFamily="66" charset="0"/>
                  </a:rPr>
                  <a:t>A</a:t>
                </a:r>
                <a:r>
                  <a:rPr lang="pt-BR" altLang="zh-CN" dirty="0">
                    <a:solidFill>
                      <a:srgbClr val="C00000"/>
                    </a:solidFill>
                  </a:rPr>
                  <a:t> </a:t>
                </a:r>
                <a:r>
                  <a:rPr lang="pt-BR" altLang="zh-CN" baseline="-25000" dirty="0">
                    <a:solidFill>
                      <a:srgbClr val="C00000"/>
                    </a:solidFill>
                  </a:rPr>
                  <a:t>5</a:t>
                </a:r>
                <a:r>
                  <a:rPr lang="zh-CN" altLang="zh-CN" dirty="0">
                    <a:solidFill>
                      <a:srgbClr val="C00000"/>
                    </a:solidFill>
                  </a:rPr>
                  <a:t>：</a:t>
                </a:r>
                <a14:m>
                  <m:oMath xmlns:m="http://schemas.openxmlformats.org/officeDocument/2006/math">
                    <m:r>
                      <a:rPr lang="en-US" altLang="zh-CN" b="1" i="1" dirty="0" smtClean="0">
                        <a:solidFill>
                          <a:srgbClr val="C00000"/>
                        </a:solidFill>
                        <a:latin typeface="Cambria Math" panose="02040503050406030204" pitchFamily="18" charset="0"/>
                        <a:sym typeface="Symbol" pitchFamily="18" charset="2"/>
                      </a:rPr>
                      <m:t>∀</m:t>
                    </m:r>
                    <m:r>
                      <a:rPr lang="nb-NO" altLang="zh-CN" b="1" i="1" dirty="0">
                        <a:solidFill>
                          <a:srgbClr val="C00000"/>
                        </a:solidFill>
                        <a:latin typeface="Cambria Math" panose="02040503050406030204" pitchFamily="18" charset="0"/>
                        <a:sym typeface="Symbol" pitchFamily="18" charset="2"/>
                      </a:rPr>
                      <m:t>𝒙</m:t>
                    </m:r>
                    <m:r>
                      <a:rPr lang="pt-BR" altLang="zh-CN" b="1" i="1" dirty="0">
                        <a:solidFill>
                          <a:srgbClr val="C00000"/>
                        </a:solidFill>
                        <a:latin typeface="Cambria Math" panose="02040503050406030204" pitchFamily="18" charset="0"/>
                      </a:rPr>
                      <m:t>(</m:t>
                    </m:r>
                    <m:r>
                      <a:rPr lang="nb-NO" altLang="zh-CN" b="1" i="1" dirty="0">
                        <a:solidFill>
                          <a:srgbClr val="C00000"/>
                        </a:solidFill>
                        <a:latin typeface="Cambria Math" panose="02040503050406030204" pitchFamily="18" charset="0"/>
                      </a:rPr>
                      <m:t>𝑸</m:t>
                    </m:r>
                    <m:r>
                      <a:rPr lang="pt-BR" altLang="zh-CN" b="1" i="1" dirty="0">
                        <a:solidFill>
                          <a:srgbClr val="C00000"/>
                        </a:solidFill>
                        <a:latin typeface="Cambria Math" panose="02040503050406030204" pitchFamily="18" charset="0"/>
                        <a:sym typeface="Symbol" pitchFamily="18" charset="2"/>
                      </a:rPr>
                      <m:t>→</m:t>
                    </m:r>
                    <m:r>
                      <a:rPr lang="nb-NO" altLang="zh-CN" b="1" i="1" dirty="0">
                        <a:solidFill>
                          <a:srgbClr val="C00000"/>
                        </a:solidFill>
                        <a:latin typeface="Cambria Math" panose="02040503050406030204" pitchFamily="18" charset="0"/>
                      </a:rPr>
                      <m:t>𝑹</m:t>
                    </m:r>
                    <m:r>
                      <a:rPr lang="pt-BR" altLang="zh-CN" b="1" i="1" dirty="0">
                        <a:solidFill>
                          <a:srgbClr val="C00000"/>
                        </a:solidFill>
                        <a:latin typeface="Cambria Math" panose="02040503050406030204" pitchFamily="18" charset="0"/>
                      </a:rPr>
                      <m:t>)</m:t>
                    </m:r>
                    <m:r>
                      <a:rPr lang="pt-BR" altLang="zh-CN" b="1" i="1" dirty="0">
                        <a:solidFill>
                          <a:srgbClr val="C00000"/>
                        </a:solidFill>
                        <a:latin typeface="Cambria Math" panose="02040503050406030204" pitchFamily="18" charset="0"/>
                        <a:sym typeface="Symbol" pitchFamily="18" charset="2"/>
                      </a:rPr>
                      <m:t>→</m:t>
                    </m:r>
                    <m:r>
                      <a:rPr lang="pt-BR" altLang="zh-CN" b="1" i="1" dirty="0">
                        <a:solidFill>
                          <a:srgbClr val="C00000"/>
                        </a:solidFill>
                        <a:latin typeface="Cambria Math" panose="02040503050406030204" pitchFamily="18" charset="0"/>
                      </a:rPr>
                      <m:t>(</m:t>
                    </m:r>
                    <m:r>
                      <a:rPr lang="nb-NO" altLang="zh-CN" b="1" i="1" dirty="0">
                        <a:solidFill>
                          <a:srgbClr val="C00000"/>
                        </a:solidFill>
                        <a:latin typeface="Cambria Math" panose="02040503050406030204" pitchFamily="18" charset="0"/>
                      </a:rPr>
                      <m:t>𝑸</m:t>
                    </m:r>
                    <m:r>
                      <a:rPr lang="pt-BR" altLang="zh-CN" b="1" i="1" dirty="0">
                        <a:solidFill>
                          <a:srgbClr val="C00000"/>
                        </a:solidFill>
                        <a:latin typeface="Cambria Math" panose="02040503050406030204" pitchFamily="18" charset="0"/>
                        <a:sym typeface="Symbol" pitchFamily="18" charset="2"/>
                      </a:rPr>
                      <m:t>→</m:t>
                    </m:r>
                    <m:r>
                      <a:rPr lang="en-US" altLang="zh-CN" b="1" i="1" dirty="0" smtClean="0">
                        <a:solidFill>
                          <a:srgbClr val="C00000"/>
                        </a:solidFill>
                        <a:latin typeface="Cambria Math" panose="02040503050406030204" pitchFamily="18" charset="0"/>
                        <a:sym typeface="Symbol" pitchFamily="18" charset="2"/>
                      </a:rPr>
                      <m:t>∀</m:t>
                    </m:r>
                    <m:r>
                      <a:rPr lang="nb-NO" altLang="zh-CN" b="1" i="1" dirty="0">
                        <a:solidFill>
                          <a:srgbClr val="C00000"/>
                        </a:solidFill>
                        <a:latin typeface="Cambria Math" panose="02040503050406030204" pitchFamily="18" charset="0"/>
                      </a:rPr>
                      <m:t>𝒙𝑹</m:t>
                    </m:r>
                    <m:r>
                      <a:rPr lang="pt-BR" altLang="zh-CN" b="1" i="1" dirty="0">
                        <a:solidFill>
                          <a:srgbClr val="C00000"/>
                        </a:solidFill>
                        <a:latin typeface="Cambria Math" panose="02040503050406030204" pitchFamily="18" charset="0"/>
                      </a:rPr>
                      <m:t>)</m:t>
                    </m:r>
                  </m:oMath>
                </a14:m>
                <a:r>
                  <a:rPr lang="zh-CN" altLang="en-US" dirty="0"/>
                  <a:t>，</a:t>
                </a:r>
                <a:r>
                  <a:rPr lang="zh-CN" altLang="en-US" sz="2600" dirty="0">
                    <a:solidFill>
                      <a:srgbClr val="0070C0"/>
                    </a:solidFill>
                  </a:rPr>
                  <a:t>（量词分配）</a:t>
                </a:r>
                <a:endParaRPr lang="en-US" altLang="zh-CN" sz="2600" dirty="0">
                  <a:solidFill>
                    <a:srgbClr val="0070C0"/>
                  </a:solidFill>
                </a:endParaRPr>
              </a:p>
              <a:p>
                <a:pPr marL="0" indent="0">
                  <a:buNone/>
                  <a:defRPr/>
                </a:pPr>
                <a:r>
                  <a:rPr lang="en-US" altLang="zh-CN" dirty="0"/>
                  <a:t>                              </a:t>
                </a:r>
                <a:r>
                  <a:rPr lang="zh-CN" altLang="zh-CN" b="0" dirty="0"/>
                  <a:t>其中</a:t>
                </a:r>
                <a14:m>
                  <m:oMath xmlns:m="http://schemas.openxmlformats.org/officeDocument/2006/math">
                    <m:r>
                      <a:rPr lang="nb-NO" altLang="zh-CN" b="1" i="1" dirty="0" smtClean="0">
                        <a:solidFill>
                          <a:srgbClr val="0070C0"/>
                        </a:solidFill>
                        <a:latin typeface="Cambria Math" panose="02040503050406030204" pitchFamily="18" charset="0"/>
                      </a:rPr>
                      <m:t>𝒙</m:t>
                    </m:r>
                  </m:oMath>
                </a14:m>
                <a:r>
                  <a:rPr lang="zh-CN" altLang="zh-CN" dirty="0">
                    <a:solidFill>
                      <a:srgbClr val="0070C0"/>
                    </a:solidFill>
                  </a:rPr>
                  <a:t>不是</a:t>
                </a:r>
                <a14:m>
                  <m:oMath xmlns:m="http://schemas.openxmlformats.org/officeDocument/2006/math">
                    <m:r>
                      <a:rPr lang="nb-NO" altLang="zh-CN" b="1" i="1" dirty="0" smtClean="0">
                        <a:solidFill>
                          <a:srgbClr val="0070C0"/>
                        </a:solidFill>
                        <a:latin typeface="Cambria Math" panose="02040503050406030204" pitchFamily="18" charset="0"/>
                      </a:rPr>
                      <m:t>𝑸</m:t>
                    </m:r>
                  </m:oMath>
                </a14:m>
                <a:r>
                  <a:rPr lang="zh-CN" altLang="zh-CN" dirty="0">
                    <a:solidFill>
                      <a:srgbClr val="0070C0"/>
                    </a:solidFill>
                  </a:rPr>
                  <a:t>中自由变元</a:t>
                </a:r>
                <a:r>
                  <a:rPr lang="en-US" altLang="zh-CN" dirty="0"/>
                  <a:t>.</a:t>
                </a:r>
                <a:endParaRPr lang="zh-CN" altLang="zh-CN" dirty="0"/>
              </a:p>
            </p:txBody>
          </p:sp>
        </mc:Choice>
        <mc:Fallback xmlns="">
          <p:sp>
            <p:nvSpPr>
              <p:cNvPr id="92163" name="内容占位符 2"/>
              <p:cNvSpPr>
                <a:spLocks noGrp="1" noRot="1" noChangeAspect="1" noMove="1" noResize="1" noEditPoints="1" noAdjustHandles="1" noChangeArrowheads="1" noChangeShapeType="1" noTextEdit="1"/>
              </p:cNvSpPr>
              <p:nvPr>
                <p:ph idx="1"/>
              </p:nvPr>
            </p:nvSpPr>
            <p:spPr>
              <a:xfrm>
                <a:off x="1" y="837664"/>
                <a:ext cx="9143999" cy="4183789"/>
              </a:xfrm>
              <a:blipFill>
                <a:blip r:embed="rId3"/>
                <a:stretch>
                  <a:fillRect l="-1333" t="-1019" b="-30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22353F0C-1125-BC48-908E-6E1B26690BA0}"/>
                  </a:ext>
                </a:extLst>
              </p:cNvPr>
              <p:cNvSpPr txBox="1">
                <a:spLocks/>
              </p:cNvSpPr>
              <p:nvPr/>
            </p:nvSpPr>
            <p:spPr bwMode="auto">
              <a:xfrm>
                <a:off x="147235" y="4801865"/>
                <a:ext cx="8686799" cy="17372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0"/>
                  </a:spcBef>
                  <a:spcAft>
                    <a:spcPts val="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120000"/>
                  </a:lnSpc>
                  <a:spcBef>
                    <a:spcPts val="0"/>
                  </a:spcBef>
                  <a:spcAft>
                    <a:spcPts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120000"/>
                  </a:lnSpc>
                  <a:spcBef>
                    <a:spcPts val="0"/>
                  </a:spcBef>
                  <a:spcAft>
                    <a:spcPts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a:buFont typeface="Wingdings" pitchFamily="2" charset="2"/>
                  <a:buNone/>
                  <a:defRPr/>
                </a:pPr>
                <a:r>
                  <a:rPr lang="pt-BR" altLang="zh-CN" kern="0" dirty="0">
                    <a:solidFill>
                      <a:srgbClr val="0070C0"/>
                    </a:solidFill>
                    <a:ea typeface="黑体" panose="02010609060101010101" pitchFamily="49" charset="-122"/>
                  </a:rPr>
                  <a:t>(5) </a:t>
                </a:r>
                <a:r>
                  <a:rPr lang="zh-CN" altLang="zh-CN" kern="0" dirty="0">
                    <a:solidFill>
                      <a:srgbClr val="0070C0"/>
                    </a:solidFill>
                    <a:ea typeface="黑体" panose="02010609060101010101" pitchFamily="49" charset="-122"/>
                  </a:rPr>
                  <a:t>推理规则</a:t>
                </a:r>
                <a:r>
                  <a:rPr lang="en-US" altLang="zh-CN" kern="0" dirty="0">
                    <a:solidFill>
                      <a:srgbClr val="0070C0"/>
                    </a:solidFill>
                    <a:ea typeface="黑体" panose="02010609060101010101" pitchFamily="49" charset="-122"/>
                  </a:rPr>
                  <a:t>:</a:t>
                </a:r>
                <a:endParaRPr lang="zh-CN" altLang="zh-CN" kern="0" dirty="0">
                  <a:solidFill>
                    <a:srgbClr val="0070C0"/>
                  </a:solidFill>
                  <a:ea typeface="黑体" panose="02010609060101010101" pitchFamily="49" charset="-122"/>
                </a:endParaRPr>
              </a:p>
              <a:p>
                <a:pPr lvl="1" defTabSz="914400">
                  <a:defRPr/>
                </a:pPr>
                <a:r>
                  <a:rPr lang="zh-CN" altLang="zh-CN" sz="2800" b="0" kern="0" dirty="0">
                    <a:ea typeface="黑体" panose="02010609060101010101" pitchFamily="49" charset="-122"/>
                  </a:rPr>
                  <a:t>分离规则（简称</a:t>
                </a:r>
                <a:r>
                  <a:rPr lang="pt-BR" altLang="zh-CN" sz="2800" b="0" kern="0" dirty="0">
                    <a:ea typeface="黑体" panose="02010609060101010101" pitchFamily="49" charset="-122"/>
                  </a:rPr>
                  <a:t>MP</a:t>
                </a:r>
                <a:r>
                  <a:rPr lang="zh-CN" altLang="zh-CN" sz="2800" b="0" kern="0" dirty="0">
                    <a:ea typeface="黑体" panose="02010609060101010101" pitchFamily="49" charset="-122"/>
                  </a:rPr>
                  <a:t>规则）：从</a:t>
                </a:r>
                <a14:m>
                  <m:oMath xmlns:m="http://schemas.openxmlformats.org/officeDocument/2006/math">
                    <m:r>
                      <a:rPr lang="pt-BR" altLang="zh-CN" sz="2800" b="1" i="1" kern="0" dirty="0" smtClean="0">
                        <a:latin typeface="Cambria Math" panose="02040503050406030204" pitchFamily="18" charset="0"/>
                        <a:ea typeface="黑体" panose="02010609060101010101" pitchFamily="49" charset="-122"/>
                      </a:rPr>
                      <m:t>𝑸</m:t>
                    </m:r>
                  </m:oMath>
                </a14:m>
                <a:r>
                  <a:rPr lang="zh-CN" altLang="zh-CN" sz="2800" b="0" kern="0" dirty="0">
                    <a:ea typeface="黑体" panose="02010609060101010101" pitchFamily="49" charset="-122"/>
                  </a:rPr>
                  <a:t>和</a:t>
                </a:r>
                <a14:m>
                  <m:oMath xmlns:m="http://schemas.openxmlformats.org/officeDocument/2006/math">
                    <m:r>
                      <a:rPr lang="pt-BR" altLang="zh-CN" sz="2800" b="1" i="1" kern="0" dirty="0" smtClean="0">
                        <a:latin typeface="Cambria Math" panose="02040503050406030204" pitchFamily="18" charset="0"/>
                        <a:ea typeface="黑体" panose="02010609060101010101" pitchFamily="49" charset="-122"/>
                      </a:rPr>
                      <m:t>𝑸</m:t>
                    </m:r>
                    <m:r>
                      <a:rPr lang="pt-BR" altLang="zh-CN" sz="2800" b="1" i="1" kern="0" dirty="0">
                        <a:latin typeface="Cambria Math" panose="02040503050406030204" pitchFamily="18" charset="0"/>
                        <a:ea typeface="黑体" panose="02010609060101010101" pitchFamily="49" charset="-122"/>
                        <a:sym typeface="Symbol" pitchFamily="18" charset="2"/>
                      </a:rPr>
                      <m:t>→</m:t>
                    </m:r>
                    <m:r>
                      <a:rPr lang="pt-BR" altLang="zh-CN" sz="2800" b="1" i="1" kern="0" dirty="0">
                        <a:latin typeface="Cambria Math" panose="02040503050406030204" pitchFamily="18" charset="0"/>
                        <a:ea typeface="黑体" panose="02010609060101010101" pitchFamily="49" charset="-122"/>
                      </a:rPr>
                      <m:t>𝑹</m:t>
                    </m:r>
                  </m:oMath>
                </a14:m>
                <a:r>
                  <a:rPr lang="zh-CN" altLang="zh-CN" sz="2800" b="0" kern="0" dirty="0">
                    <a:ea typeface="黑体" panose="02010609060101010101" pitchFamily="49" charset="-122"/>
                  </a:rPr>
                  <a:t>推出</a:t>
                </a:r>
                <a14:m>
                  <m:oMath xmlns:m="http://schemas.openxmlformats.org/officeDocument/2006/math">
                    <m:r>
                      <a:rPr lang="pt-BR" altLang="zh-CN" sz="2800" b="1" i="1" kern="0" dirty="0" smtClean="0">
                        <a:latin typeface="Cambria Math" panose="02040503050406030204" pitchFamily="18" charset="0"/>
                        <a:ea typeface="黑体" panose="02010609060101010101" pitchFamily="49" charset="-122"/>
                      </a:rPr>
                      <m:t>𝑹</m:t>
                    </m:r>
                  </m:oMath>
                </a14:m>
                <a:r>
                  <a:rPr lang="en-US" altLang="zh-CN" sz="2800" b="0" kern="0" dirty="0">
                    <a:ea typeface="黑体" panose="02010609060101010101" pitchFamily="49" charset="-122"/>
                  </a:rPr>
                  <a:t>. </a:t>
                </a:r>
                <a:endParaRPr lang="zh-CN" altLang="zh-CN" sz="2800" b="0" kern="0" dirty="0">
                  <a:ea typeface="黑体" panose="02010609060101010101" pitchFamily="49" charset="-122"/>
                </a:endParaRPr>
              </a:p>
              <a:p>
                <a:pPr lvl="1" defTabSz="914400">
                  <a:defRPr/>
                </a:pPr>
                <a:r>
                  <a:rPr lang="zh-CN" altLang="en-US" sz="2800" kern="0" dirty="0">
                    <a:solidFill>
                      <a:srgbClr val="C00000"/>
                    </a:solidFill>
                    <a:ea typeface="黑体" panose="02010609060101010101" pitchFamily="49" charset="-122"/>
                  </a:rPr>
                  <a:t>综合</a:t>
                </a:r>
                <a:r>
                  <a:rPr lang="zh-CN" altLang="zh-CN" sz="2800" kern="0" dirty="0">
                    <a:solidFill>
                      <a:srgbClr val="C00000"/>
                    </a:solidFill>
                    <a:ea typeface="黑体" panose="02010609060101010101" pitchFamily="49" charset="-122"/>
                  </a:rPr>
                  <a:t>规则</a:t>
                </a:r>
                <a:r>
                  <a:rPr lang="zh-CN" altLang="zh-CN" sz="2800" b="0" kern="0" dirty="0">
                    <a:ea typeface="黑体" panose="02010609060101010101" pitchFamily="49" charset="-122"/>
                  </a:rPr>
                  <a:t>（简称</a:t>
                </a:r>
                <a:r>
                  <a:rPr lang="pt-BR" altLang="zh-CN" sz="2800" b="0" kern="0" dirty="0">
                    <a:ea typeface="黑体" panose="02010609060101010101" pitchFamily="49" charset="-122"/>
                  </a:rPr>
                  <a:t>UG</a:t>
                </a:r>
                <a:r>
                  <a:rPr lang="zh-CN" altLang="zh-CN" sz="2800" b="0" kern="0" dirty="0">
                    <a:ea typeface="黑体" panose="02010609060101010101" pitchFamily="49" charset="-122"/>
                  </a:rPr>
                  <a:t>规则）：从</a:t>
                </a:r>
                <a14:m>
                  <m:oMath xmlns:m="http://schemas.openxmlformats.org/officeDocument/2006/math">
                    <m:r>
                      <a:rPr lang="pt-BR" altLang="zh-CN" sz="2800" b="1" i="1" kern="0" dirty="0" smtClean="0">
                        <a:latin typeface="Cambria Math" panose="02040503050406030204" pitchFamily="18" charset="0"/>
                        <a:ea typeface="黑体" panose="02010609060101010101" pitchFamily="49" charset="-122"/>
                      </a:rPr>
                      <m:t>𝑸</m:t>
                    </m:r>
                  </m:oMath>
                </a14:m>
                <a:r>
                  <a:rPr lang="zh-CN" altLang="zh-CN" sz="2800" b="0" kern="0" dirty="0">
                    <a:ea typeface="黑体" panose="02010609060101010101" pitchFamily="49" charset="-122"/>
                  </a:rPr>
                  <a:t>推出</a:t>
                </a:r>
                <a:r>
                  <a:rPr lang="pt-BR" altLang="zh-CN" sz="2800" b="0" kern="0" dirty="0">
                    <a:ea typeface="黑体" panose="02010609060101010101" pitchFamily="49" charset="-122"/>
                  </a:rPr>
                  <a:t>(</a:t>
                </a:r>
                <a14:m>
                  <m:oMath xmlns:m="http://schemas.openxmlformats.org/officeDocument/2006/math">
                    <m:r>
                      <a:rPr lang="en-US" altLang="zh-CN" sz="2800" b="0" i="1" kern="0" dirty="0" smtClean="0">
                        <a:latin typeface="Cambria Math" panose="02040503050406030204" pitchFamily="18" charset="0"/>
                        <a:ea typeface="黑体" panose="02010609060101010101" pitchFamily="49" charset="-122"/>
                      </a:rPr>
                      <m:t>∀</m:t>
                    </m:r>
                    <m:r>
                      <a:rPr lang="pt-BR" altLang="zh-CN" sz="2800" b="1" i="1" kern="0" dirty="0">
                        <a:latin typeface="Cambria Math" panose="02040503050406030204" pitchFamily="18" charset="0"/>
                        <a:ea typeface="黑体" panose="02010609060101010101" pitchFamily="49" charset="-122"/>
                      </a:rPr>
                      <m:t>𝒙𝑸</m:t>
                    </m:r>
                  </m:oMath>
                </a14:m>
                <a:r>
                  <a:rPr lang="pt-BR" altLang="zh-CN" sz="2800" b="0" kern="0" dirty="0">
                    <a:ea typeface="黑体" panose="02010609060101010101" pitchFamily="49" charset="-122"/>
                  </a:rPr>
                  <a:t>)</a:t>
                </a:r>
                <a:r>
                  <a:rPr lang="en-US" altLang="zh-CN" sz="2800" b="0" kern="0" dirty="0">
                    <a:ea typeface="黑体" panose="02010609060101010101" pitchFamily="49" charset="-122"/>
                  </a:rPr>
                  <a:t>. </a:t>
                </a:r>
                <a:endParaRPr lang="zh-CN" altLang="zh-CN" sz="2800" b="0" kern="0" dirty="0">
                  <a:ea typeface="黑体" panose="02010609060101010101" pitchFamily="49" charset="-122"/>
                </a:endParaRPr>
              </a:p>
              <a:p>
                <a:pPr defTabSz="914400">
                  <a:defRPr/>
                </a:pPr>
                <a:endParaRPr lang="zh-CN" altLang="en-US" kern="0" dirty="0">
                  <a:ea typeface="黑体" panose="02010609060101010101" pitchFamily="49" charset="-122"/>
                </a:endParaRPr>
              </a:p>
            </p:txBody>
          </p:sp>
        </mc:Choice>
        <mc:Fallback xmlns="">
          <p:sp>
            <p:nvSpPr>
              <p:cNvPr id="4" name="内容占位符 2">
                <a:extLst>
                  <a:ext uri="{FF2B5EF4-FFF2-40B4-BE49-F238E27FC236}">
                    <a16:creationId xmlns:a16="http://schemas.microsoft.com/office/drawing/2014/main" id="{22353F0C-1125-BC48-908E-6E1B26690BA0}"/>
                  </a:ext>
                </a:extLst>
              </p:cNvPr>
              <p:cNvSpPr txBox="1">
                <a:spLocks noRot="1" noChangeAspect="1" noMove="1" noResize="1" noEditPoints="1" noAdjustHandles="1" noChangeArrowheads="1" noChangeShapeType="1" noTextEdit="1"/>
              </p:cNvSpPr>
              <p:nvPr/>
            </p:nvSpPr>
            <p:spPr bwMode="auto">
              <a:xfrm>
                <a:off x="147235" y="4801865"/>
                <a:ext cx="8686799" cy="1737253"/>
              </a:xfrm>
              <a:prstGeom prst="rect">
                <a:avLst/>
              </a:prstGeom>
              <a:blipFill>
                <a:blip r:embed="rId4"/>
                <a:stretch>
                  <a:fillRect l="-1404" t="-2807" b="-10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7F436805-0884-4384-9C1E-53489257DF4C}"/>
              </a:ext>
            </a:extLst>
          </p:cNvPr>
          <p:cNvSpPr>
            <a:spLocks noGrp="1"/>
          </p:cNvSpPr>
          <p:nvPr>
            <p:ph type="title"/>
          </p:nvPr>
        </p:nvSpPr>
        <p:spPr>
          <a:xfrm>
            <a:off x="909036" y="-124657"/>
            <a:ext cx="8229600" cy="1143000"/>
          </a:xfrm>
        </p:spPr>
        <p:txBody>
          <a:bodyPr/>
          <a:lstStyle/>
          <a:p>
            <a:pPr>
              <a:defRPr/>
            </a:pPr>
            <a:r>
              <a:rPr lang="zh-CN" altLang="zh-CN" b="1" dirty="0"/>
              <a:t>缩写定义</a:t>
            </a:r>
            <a:endParaRPr lang="zh-CN" altLang="en-US" b="1" dirty="0"/>
          </a:p>
        </p:txBody>
      </p:sp>
      <mc:AlternateContent xmlns:mc="http://schemas.openxmlformats.org/markup-compatibility/2006" xmlns:a14="http://schemas.microsoft.com/office/drawing/2010/main">
        <mc:Choice Requires="a14">
          <p:sp>
            <p:nvSpPr>
              <p:cNvPr id="51203" name="内容占位符 2">
                <a:extLst>
                  <a:ext uri="{FF2B5EF4-FFF2-40B4-BE49-F238E27FC236}">
                    <a16:creationId xmlns:a16="http://schemas.microsoft.com/office/drawing/2014/main" id="{5352030C-7168-41B0-9202-9BD8550B9414}"/>
                  </a:ext>
                </a:extLst>
              </p:cNvPr>
              <p:cNvSpPr>
                <a:spLocks noGrp="1" noChangeArrowheads="1"/>
              </p:cNvSpPr>
              <p:nvPr>
                <p:ph idx="1"/>
              </p:nvPr>
            </p:nvSpPr>
            <p:spPr>
              <a:xfrm>
                <a:off x="43919" y="1015622"/>
                <a:ext cx="9162976" cy="5257800"/>
              </a:xfrm>
            </p:spPr>
            <p:txBody>
              <a:bodyPr/>
              <a:lstStyle/>
              <a:p>
                <a:pPr marL="0" indent="0">
                  <a:buNone/>
                </a:pPr>
                <a:r>
                  <a:rPr lang="en-US" altLang="zh-CN" b="1" dirty="0"/>
                  <a:t>    </a:t>
                </a:r>
                <a:r>
                  <a:rPr lang="zh-CN" altLang="zh-CN" b="0" dirty="0"/>
                  <a:t>谓词公理系统中仅使用了</a:t>
                </a:r>
                <a14:m>
                  <m:oMath xmlns:m="http://schemas.openxmlformats.org/officeDocument/2006/math">
                    <m:r>
                      <a:rPr lang="pt-BR" altLang="zh-CN" b="0" i="1" dirty="0" smtClean="0">
                        <a:latin typeface="Cambria Math" panose="02040503050406030204" pitchFamily="18" charset="0"/>
                        <a:sym typeface="Symbol" panose="05050102010706020507" pitchFamily="18" charset="2"/>
                      </a:rPr>
                      <m:t>¬</m:t>
                    </m:r>
                  </m:oMath>
                </a14:m>
                <a:r>
                  <a:rPr lang="zh-CN" altLang="zh-CN" b="0" dirty="0"/>
                  <a:t>和</a:t>
                </a:r>
                <a14:m>
                  <m:oMath xmlns:m="http://schemas.openxmlformats.org/officeDocument/2006/math">
                    <m:r>
                      <a:rPr lang="pt-BR" altLang="zh-CN" b="0" i="1" dirty="0" smtClean="0">
                        <a:latin typeface="Cambria Math" panose="02040503050406030204" pitchFamily="18" charset="0"/>
                        <a:sym typeface="Symbol" panose="05050102010706020507" pitchFamily="18" charset="2"/>
                      </a:rPr>
                      <m:t>→</m:t>
                    </m:r>
                  </m:oMath>
                </a14:m>
                <a:r>
                  <a:rPr lang="zh-CN" altLang="zh-CN" b="0" dirty="0"/>
                  <a:t>联结词符号，</a:t>
                </a:r>
                <a:endParaRPr lang="en-US" altLang="zh-CN" b="0" dirty="0"/>
              </a:p>
              <a:p>
                <a:pPr marL="0" indent="0">
                  <a:buNone/>
                </a:pPr>
                <a:r>
                  <a:rPr lang="en-US" altLang="zh-CN" b="0" dirty="0"/>
                  <a:t>    </a:t>
                </a:r>
                <a:r>
                  <a:rPr lang="zh-CN" altLang="zh-CN" b="0" dirty="0"/>
                  <a:t>而其他联结词符号</a:t>
                </a:r>
                <a14:m>
                  <m:oMath xmlns:m="http://schemas.openxmlformats.org/officeDocument/2006/math">
                    <m:r>
                      <a:rPr lang="pt-BR" altLang="zh-CN" b="1" i="1" dirty="0" smtClean="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sym typeface="Symbol" panose="05050102010706020507" pitchFamily="18" charset="2"/>
                      </a:rPr>
                      <m:t>∧</m:t>
                    </m:r>
                    <m:r>
                      <a:rPr lang="pt-BR" altLang="zh-CN" b="1" i="1" dirty="0">
                        <a:solidFill>
                          <a:srgbClr val="0070C0"/>
                        </a:solidFill>
                        <a:latin typeface="Cambria Math" panose="02040503050406030204" pitchFamily="18" charset="0"/>
                      </a:rPr>
                      <m:t>,</m:t>
                    </m:r>
                    <m:r>
                      <a:rPr lang="en-US" altLang="zh-CN" i="1" dirty="0" smtClean="0">
                        <a:solidFill>
                          <a:srgbClr val="0070C0"/>
                        </a:solidFill>
                        <a:latin typeface="Cambria Math" panose="02040503050406030204" pitchFamily="18" charset="0"/>
                        <a:ea typeface="Cambria Math" panose="02040503050406030204" pitchFamily="18" charset="0"/>
                      </a:rPr>
                      <m:t>↔</m:t>
                    </m:r>
                    <m:r>
                      <a:rPr lang="pt-BR" altLang="zh-CN" b="1" i="1" dirty="0">
                        <a:solidFill>
                          <a:srgbClr val="0070C0"/>
                        </a:solidFill>
                        <a:latin typeface="Cambria Math" panose="02040503050406030204" pitchFamily="18" charset="0"/>
                      </a:rPr>
                      <m:t>,</m:t>
                    </m:r>
                    <m:r>
                      <a:rPr lang="pt-BR" altLang="zh-CN" b="1" i="1" dirty="0">
                        <a:solidFill>
                          <a:srgbClr val="0070C0"/>
                        </a:solidFill>
                        <a:latin typeface="Cambria Math" panose="02040503050406030204" pitchFamily="18" charset="0"/>
                        <a:sym typeface="Symbol" panose="05050102010706020507" pitchFamily="18" charset="2"/>
                      </a:rPr>
                      <m:t>⊕</m:t>
                    </m:r>
                  </m:oMath>
                </a14:m>
                <a:r>
                  <a:rPr lang="zh-CN" altLang="zh-CN" b="0" dirty="0"/>
                  <a:t>可以认为是缩写公式，</a:t>
                </a:r>
                <a:endParaRPr lang="en-US" altLang="zh-CN" b="0" dirty="0"/>
              </a:p>
              <a:p>
                <a:pPr marL="0" indent="0">
                  <a:buNone/>
                </a:pPr>
                <a:r>
                  <a:rPr lang="en-US" altLang="zh-CN" b="0" dirty="0"/>
                  <a:t>    </a:t>
                </a:r>
                <a:r>
                  <a:rPr lang="zh-CN" altLang="zh-CN" b="0" dirty="0"/>
                  <a:t>用</a:t>
                </a:r>
                <a14:m>
                  <m:oMath xmlns:m="http://schemas.openxmlformats.org/officeDocument/2006/math">
                    <m:r>
                      <a:rPr lang="zh-CN" altLang="zh-CN" i="1" dirty="0" smtClean="0">
                        <a:latin typeface="Cambria Math" panose="02040503050406030204" pitchFamily="18" charset="0"/>
                      </a:rPr>
                      <m:t>≡</m:t>
                    </m:r>
                  </m:oMath>
                </a14:m>
                <a:r>
                  <a:rPr lang="zh-CN" altLang="zh-CN" b="0" dirty="0"/>
                  <a:t>表示缩写定义</a:t>
                </a:r>
                <a:r>
                  <a:rPr lang="zh-CN" altLang="en-US" b="0" dirty="0"/>
                  <a:t>．</a:t>
                </a:r>
                <a:endParaRPr lang="zh-CN" altLang="zh-CN" b="0" dirty="0"/>
              </a:p>
              <a:p>
                <a:pPr lvl="1"/>
                <a:r>
                  <a:rPr lang="pt-BR" altLang="zh-CN" sz="2800" b="1" dirty="0">
                    <a:solidFill>
                      <a:srgbClr val="0070C0"/>
                    </a:solidFill>
                  </a:rPr>
                  <a:t>(1) </a:t>
                </a:r>
                <a14:m>
                  <m:oMath xmlns:m="http://schemas.openxmlformats.org/officeDocument/2006/math">
                    <m:r>
                      <a:rPr lang="en-US" altLang="zh-CN" sz="2800" b="1" i="1" dirty="0" smtClean="0">
                        <a:solidFill>
                          <a:srgbClr val="0070C0"/>
                        </a:solidFill>
                        <a:latin typeface="Cambria Math" panose="02040503050406030204" pitchFamily="18" charset="0"/>
                      </a:rPr>
                      <m:t>𝑸</m:t>
                    </m:r>
                    <m:r>
                      <a:rPr lang="pt-BR" altLang="zh-CN" sz="2800" b="1" i="1" dirty="0" smtClean="0">
                        <a:solidFill>
                          <a:srgbClr val="0070C0"/>
                        </a:solidFill>
                        <a:latin typeface="Cambria Math" panose="02040503050406030204" pitchFamily="18" charset="0"/>
                        <a:sym typeface="Symbol" panose="05050102010706020507" pitchFamily="18" charset="2"/>
                      </a:rPr>
                      <m:t>∨</m:t>
                    </m:r>
                    <m:r>
                      <a:rPr lang="en-US" altLang="zh-CN" sz="2800" b="1" i="1" dirty="0" smtClean="0">
                        <a:solidFill>
                          <a:srgbClr val="0070C0"/>
                        </a:solidFill>
                        <a:latin typeface="Cambria Math" panose="02040503050406030204" pitchFamily="18" charset="0"/>
                        <a:sym typeface="Symbol" panose="05050102010706020507" pitchFamily="18" charset="2"/>
                      </a:rPr>
                      <m:t>𝑹</m:t>
                    </m:r>
                    <m:r>
                      <a:rPr lang="zh-CN" altLang="zh-CN" sz="2800" b="1" i="1" dirty="0" smtClean="0">
                        <a:solidFill>
                          <a:srgbClr val="0070C0"/>
                        </a:solidFill>
                        <a:latin typeface="Cambria Math" panose="02040503050406030204" pitchFamily="18" charset="0"/>
                      </a:rPr>
                      <m:t>≡</m:t>
                    </m:r>
                    <m:r>
                      <a:rPr lang="pt-BR" altLang="zh-CN" sz="2800" b="1" i="1" dirty="0" smtClean="0">
                        <a:solidFill>
                          <a:srgbClr val="0070C0"/>
                        </a:solidFill>
                        <a:latin typeface="Cambria Math" panose="02040503050406030204" pitchFamily="18" charset="0"/>
                        <a:sym typeface="Symbol" panose="05050102010706020507" pitchFamily="18" charset="2"/>
                      </a:rPr>
                      <m:t>¬</m:t>
                    </m:r>
                    <m:r>
                      <a:rPr lang="en-US" altLang="zh-CN" sz="2800" b="1" i="1" dirty="0" smtClean="0">
                        <a:solidFill>
                          <a:srgbClr val="0070C0"/>
                        </a:solidFill>
                        <a:latin typeface="Cambria Math" panose="02040503050406030204" pitchFamily="18" charset="0"/>
                      </a:rPr>
                      <m:t>𝑸</m:t>
                    </m:r>
                    <m:r>
                      <a:rPr lang="pt-BR" altLang="zh-CN" sz="2800" b="1" i="1" dirty="0" smtClean="0">
                        <a:solidFill>
                          <a:srgbClr val="0070C0"/>
                        </a:solidFill>
                        <a:latin typeface="Cambria Math" panose="02040503050406030204" pitchFamily="18" charset="0"/>
                        <a:sym typeface="Symbol" panose="05050102010706020507" pitchFamily="18" charset="2"/>
                      </a:rPr>
                      <m:t>→</m:t>
                    </m:r>
                    <m:r>
                      <a:rPr lang="en-US" altLang="zh-CN" sz="2800" b="1" i="1" dirty="0" smtClean="0">
                        <a:solidFill>
                          <a:srgbClr val="0070C0"/>
                        </a:solidFill>
                        <a:latin typeface="Cambria Math" panose="02040503050406030204" pitchFamily="18" charset="0"/>
                        <a:sym typeface="Symbol" panose="05050102010706020507" pitchFamily="18" charset="2"/>
                      </a:rPr>
                      <m:t>𝑹</m:t>
                    </m:r>
                  </m:oMath>
                </a14:m>
                <a:endParaRPr lang="zh-CN" altLang="zh-CN" sz="2800" dirty="0">
                  <a:solidFill>
                    <a:srgbClr val="0070C0"/>
                  </a:solidFill>
                </a:endParaRPr>
              </a:p>
              <a:p>
                <a:pPr lvl="1"/>
                <a:r>
                  <a:rPr lang="pt-BR" altLang="zh-CN" sz="2800" b="1" dirty="0">
                    <a:solidFill>
                      <a:srgbClr val="0070C0"/>
                    </a:solidFill>
                  </a:rPr>
                  <a:t>(2) </a:t>
                </a:r>
                <a14:m>
                  <m:oMath xmlns:m="http://schemas.openxmlformats.org/officeDocument/2006/math">
                    <m:r>
                      <a:rPr lang="en-US" altLang="zh-CN" sz="2800" b="1" i="1" dirty="0" smtClean="0">
                        <a:solidFill>
                          <a:srgbClr val="0070C0"/>
                        </a:solidFill>
                        <a:latin typeface="Cambria Math" panose="02040503050406030204" pitchFamily="18" charset="0"/>
                      </a:rPr>
                      <m:t>𝑸</m:t>
                    </m:r>
                    <m:r>
                      <a:rPr lang="pt-BR" altLang="zh-CN" sz="2800" b="1" i="1" dirty="0">
                        <a:solidFill>
                          <a:srgbClr val="0070C0"/>
                        </a:solidFill>
                        <a:latin typeface="Cambria Math" panose="02040503050406030204" pitchFamily="18" charset="0"/>
                        <a:sym typeface="Symbol" panose="05050102010706020507" pitchFamily="18" charset="2"/>
                      </a:rPr>
                      <m:t>∧</m:t>
                    </m:r>
                    <m:r>
                      <a:rPr lang="en-US" altLang="zh-CN" sz="2800" b="1" i="1" dirty="0">
                        <a:solidFill>
                          <a:srgbClr val="0070C0"/>
                        </a:solidFill>
                        <a:latin typeface="Cambria Math" panose="02040503050406030204" pitchFamily="18" charset="0"/>
                        <a:sym typeface="Symbol" panose="05050102010706020507" pitchFamily="18" charset="2"/>
                      </a:rPr>
                      <m:t>𝑹</m:t>
                    </m:r>
                    <m:r>
                      <a:rPr lang="zh-CN" altLang="zh-CN" sz="2800" b="1" i="1" dirty="0">
                        <a:solidFill>
                          <a:srgbClr val="0070C0"/>
                        </a:solidFill>
                        <a:latin typeface="Cambria Math" panose="02040503050406030204" pitchFamily="18" charset="0"/>
                      </a:rPr>
                      <m:t>≡</m:t>
                    </m:r>
                    <m:r>
                      <a:rPr lang="pt-BR" altLang="zh-CN" sz="2800" b="1" i="1" dirty="0">
                        <a:solidFill>
                          <a:srgbClr val="0070C0"/>
                        </a:solidFill>
                        <a:latin typeface="Cambria Math" panose="02040503050406030204" pitchFamily="18" charset="0"/>
                        <a:sym typeface="Symbol" panose="05050102010706020507" pitchFamily="18" charset="2"/>
                      </a:rPr>
                      <m:t>¬</m:t>
                    </m:r>
                    <m:r>
                      <a:rPr lang="pt-BR"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𝑸</m:t>
                    </m:r>
                    <m:r>
                      <a:rPr lang="pt-BR" altLang="zh-CN" sz="2800" b="1" i="1" dirty="0">
                        <a:solidFill>
                          <a:srgbClr val="0070C0"/>
                        </a:solidFill>
                        <a:latin typeface="Cambria Math" panose="02040503050406030204" pitchFamily="18" charset="0"/>
                        <a:sym typeface="Symbol" panose="05050102010706020507" pitchFamily="18" charset="2"/>
                      </a:rPr>
                      <m:t>→¬</m:t>
                    </m:r>
                    <m:r>
                      <a:rPr lang="en-US" altLang="zh-CN" sz="2800" b="1" i="1" dirty="0">
                        <a:solidFill>
                          <a:srgbClr val="0070C0"/>
                        </a:solidFill>
                        <a:latin typeface="Cambria Math" panose="02040503050406030204" pitchFamily="18" charset="0"/>
                        <a:sym typeface="Symbol" panose="05050102010706020507" pitchFamily="18" charset="2"/>
                      </a:rPr>
                      <m:t>𝑹</m:t>
                    </m:r>
                    <m:r>
                      <a:rPr lang="pt-BR" altLang="zh-CN" sz="2800" b="1" i="1" dirty="0">
                        <a:solidFill>
                          <a:srgbClr val="0070C0"/>
                        </a:solidFill>
                        <a:latin typeface="Cambria Math" panose="02040503050406030204" pitchFamily="18" charset="0"/>
                      </a:rPr>
                      <m:t>)</m:t>
                    </m:r>
                  </m:oMath>
                </a14:m>
                <a:endParaRPr lang="zh-CN" altLang="zh-CN" sz="2800" dirty="0">
                  <a:solidFill>
                    <a:srgbClr val="0070C0"/>
                  </a:solidFill>
                </a:endParaRPr>
              </a:p>
              <a:p>
                <a:pPr lvl="1"/>
                <a:r>
                  <a:rPr lang="pt-BR" altLang="zh-CN" sz="2800" b="1" dirty="0">
                    <a:solidFill>
                      <a:srgbClr val="0070C0"/>
                    </a:solidFill>
                  </a:rPr>
                  <a:t>(3) </a:t>
                </a:r>
                <a14:m>
                  <m:oMath xmlns:m="http://schemas.openxmlformats.org/officeDocument/2006/math">
                    <m:r>
                      <a:rPr lang="en-US" altLang="zh-CN" sz="2800" b="1" i="1" dirty="0" smtClean="0">
                        <a:solidFill>
                          <a:srgbClr val="0070C0"/>
                        </a:solidFill>
                        <a:latin typeface="Cambria Math" panose="02040503050406030204" pitchFamily="18" charset="0"/>
                      </a:rPr>
                      <m:t>𝑸</m:t>
                    </m:r>
                    <m:r>
                      <a:rPr lang="en-US" altLang="zh-CN" sz="2800" i="1" dirty="0">
                        <a:solidFill>
                          <a:srgbClr val="0070C0"/>
                        </a:solidFill>
                        <a:latin typeface="Cambria Math" panose="02040503050406030204" pitchFamily="18" charset="0"/>
                        <a:ea typeface="Cambria Math" panose="02040503050406030204" pitchFamily="18" charset="0"/>
                      </a:rPr>
                      <m:t>↔</m:t>
                    </m:r>
                    <m:r>
                      <a:rPr lang="en-US" altLang="zh-CN" sz="2800" b="1" i="1" dirty="0">
                        <a:solidFill>
                          <a:srgbClr val="0070C0"/>
                        </a:solidFill>
                        <a:latin typeface="Cambria Math" panose="02040503050406030204" pitchFamily="18" charset="0"/>
                        <a:sym typeface="Symbol" panose="05050102010706020507" pitchFamily="18" charset="2"/>
                      </a:rPr>
                      <m:t>𝑹</m:t>
                    </m:r>
                    <m:r>
                      <a:rPr lang="zh-CN" altLang="zh-CN" sz="2800" b="1" i="1" dirty="0">
                        <a:solidFill>
                          <a:srgbClr val="0070C0"/>
                        </a:solidFill>
                        <a:latin typeface="Cambria Math" panose="02040503050406030204" pitchFamily="18" charset="0"/>
                      </a:rPr>
                      <m:t>≡</m:t>
                    </m:r>
                    <m:r>
                      <a:rPr lang="pt-BR"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𝑸</m:t>
                    </m:r>
                    <m:r>
                      <a:rPr lang="pt-BR" altLang="zh-CN" sz="2800" b="1" i="1" dirty="0">
                        <a:solidFill>
                          <a:srgbClr val="0070C0"/>
                        </a:solidFill>
                        <a:latin typeface="Cambria Math" panose="02040503050406030204" pitchFamily="18" charset="0"/>
                        <a:sym typeface="Symbol" panose="05050102010706020507" pitchFamily="18" charset="2"/>
                      </a:rPr>
                      <m:t>→</m:t>
                    </m:r>
                    <m:r>
                      <a:rPr lang="en-US" altLang="zh-CN" sz="2800" b="1" i="1" dirty="0">
                        <a:solidFill>
                          <a:srgbClr val="0070C0"/>
                        </a:solidFill>
                        <a:latin typeface="Cambria Math" panose="02040503050406030204" pitchFamily="18" charset="0"/>
                        <a:sym typeface="Symbol" panose="05050102010706020507" pitchFamily="18" charset="2"/>
                      </a:rPr>
                      <m:t>𝑹</m:t>
                    </m:r>
                    <m:r>
                      <a:rPr lang="pt-BR" altLang="zh-CN" sz="2800" b="1" i="1" dirty="0">
                        <a:solidFill>
                          <a:srgbClr val="0070C0"/>
                        </a:solidFill>
                        <a:latin typeface="Cambria Math" panose="02040503050406030204" pitchFamily="18" charset="0"/>
                      </a:rPr>
                      <m:t>)</m:t>
                    </m:r>
                    <m:r>
                      <a:rPr lang="pt-BR" altLang="zh-CN" sz="2800" b="1" i="1" dirty="0">
                        <a:solidFill>
                          <a:srgbClr val="0070C0"/>
                        </a:solidFill>
                        <a:latin typeface="Cambria Math" panose="02040503050406030204" pitchFamily="18" charset="0"/>
                        <a:sym typeface="Symbol" panose="05050102010706020507" pitchFamily="18" charset="2"/>
                      </a:rPr>
                      <m:t>∧</m:t>
                    </m:r>
                    <m:r>
                      <a:rPr lang="pt-BR"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sym typeface="Symbol" panose="05050102010706020507" pitchFamily="18" charset="2"/>
                      </a:rPr>
                      <m:t>𝑹</m:t>
                    </m:r>
                    <m:r>
                      <a:rPr lang="pt-BR" altLang="zh-CN" sz="2800" b="1" i="1" dirty="0">
                        <a:solidFill>
                          <a:srgbClr val="0070C0"/>
                        </a:solidFill>
                        <a:latin typeface="Cambria Math" panose="02040503050406030204" pitchFamily="18" charset="0"/>
                        <a:sym typeface="Symbol" panose="05050102010706020507" pitchFamily="18" charset="2"/>
                      </a:rPr>
                      <m:t>→</m:t>
                    </m:r>
                    <m:r>
                      <a:rPr lang="en-US" altLang="zh-CN" sz="2800" b="1" i="1" dirty="0">
                        <a:solidFill>
                          <a:srgbClr val="0070C0"/>
                        </a:solidFill>
                        <a:latin typeface="Cambria Math" panose="02040503050406030204" pitchFamily="18" charset="0"/>
                      </a:rPr>
                      <m:t>𝑸</m:t>
                    </m:r>
                    <m:r>
                      <a:rPr lang="pt-BR" altLang="zh-CN" sz="2800" b="1" i="1" dirty="0">
                        <a:solidFill>
                          <a:srgbClr val="0070C0"/>
                        </a:solidFill>
                        <a:latin typeface="Cambria Math" panose="02040503050406030204" pitchFamily="18" charset="0"/>
                      </a:rPr>
                      <m:t>)</m:t>
                    </m:r>
                  </m:oMath>
                </a14:m>
                <a:endParaRPr lang="zh-CN" altLang="zh-CN" sz="2800" dirty="0">
                  <a:solidFill>
                    <a:srgbClr val="0070C0"/>
                  </a:solidFill>
                </a:endParaRPr>
              </a:p>
              <a:p>
                <a:pPr lvl="1"/>
                <a:r>
                  <a:rPr lang="pt-BR" altLang="zh-CN" sz="2800" b="1" dirty="0">
                    <a:solidFill>
                      <a:srgbClr val="0070C0"/>
                    </a:solidFill>
                  </a:rPr>
                  <a:t>(4) </a:t>
                </a:r>
                <a14:m>
                  <m:oMath xmlns:m="http://schemas.openxmlformats.org/officeDocument/2006/math">
                    <m:r>
                      <a:rPr lang="en-US" altLang="zh-CN" sz="2800" b="1" i="1" dirty="0" smtClean="0">
                        <a:solidFill>
                          <a:srgbClr val="0070C0"/>
                        </a:solidFill>
                        <a:latin typeface="Cambria Math" panose="02040503050406030204" pitchFamily="18" charset="0"/>
                      </a:rPr>
                      <m:t>𝑸</m:t>
                    </m:r>
                    <m:r>
                      <a:rPr lang="pt-BR" altLang="zh-CN" sz="2800" b="1" i="1" dirty="0">
                        <a:solidFill>
                          <a:srgbClr val="0070C0"/>
                        </a:solidFill>
                        <a:latin typeface="Cambria Math" panose="02040503050406030204" pitchFamily="18" charset="0"/>
                        <a:sym typeface="Symbol" panose="05050102010706020507" pitchFamily="18" charset="2"/>
                      </a:rPr>
                      <m:t>⊕</m:t>
                    </m:r>
                    <m:r>
                      <a:rPr lang="en-US" altLang="zh-CN" sz="2800" b="1" i="1" dirty="0">
                        <a:solidFill>
                          <a:srgbClr val="0070C0"/>
                        </a:solidFill>
                        <a:latin typeface="Cambria Math" panose="02040503050406030204" pitchFamily="18" charset="0"/>
                        <a:sym typeface="Symbol" panose="05050102010706020507" pitchFamily="18" charset="2"/>
                      </a:rPr>
                      <m:t>𝑹</m:t>
                    </m:r>
                    <m:r>
                      <a:rPr lang="zh-CN" altLang="zh-CN" sz="2800" b="1" i="1" dirty="0">
                        <a:solidFill>
                          <a:srgbClr val="0070C0"/>
                        </a:solidFill>
                        <a:latin typeface="Cambria Math" panose="02040503050406030204" pitchFamily="18" charset="0"/>
                      </a:rPr>
                      <m:t>≡</m:t>
                    </m:r>
                    <m:r>
                      <a:rPr lang="pt-BR" altLang="zh-CN" sz="2800" b="1" i="1" dirty="0">
                        <a:solidFill>
                          <a:srgbClr val="0070C0"/>
                        </a:solidFill>
                        <a:latin typeface="Cambria Math" panose="02040503050406030204" pitchFamily="18" charset="0"/>
                        <a:sym typeface="Symbol" panose="05050102010706020507" pitchFamily="18" charset="2"/>
                      </a:rPr>
                      <m:t>¬</m:t>
                    </m:r>
                    <m:r>
                      <a:rPr lang="pt-BR"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𝑸</m:t>
                    </m:r>
                    <m:r>
                      <a:rPr lang="en-US" altLang="zh-CN" sz="2800" i="1" dirty="0">
                        <a:solidFill>
                          <a:srgbClr val="0070C0"/>
                        </a:solidFill>
                        <a:latin typeface="Cambria Math" panose="02040503050406030204" pitchFamily="18" charset="0"/>
                        <a:ea typeface="Cambria Math" panose="02040503050406030204" pitchFamily="18" charset="0"/>
                      </a:rPr>
                      <m:t>↔</m:t>
                    </m:r>
                    <m:r>
                      <a:rPr lang="en-US" altLang="zh-CN" sz="2800" b="1" i="1" dirty="0">
                        <a:solidFill>
                          <a:srgbClr val="0070C0"/>
                        </a:solidFill>
                        <a:latin typeface="Cambria Math" panose="02040503050406030204" pitchFamily="18" charset="0"/>
                        <a:sym typeface="Symbol" panose="05050102010706020507" pitchFamily="18" charset="2"/>
                      </a:rPr>
                      <m:t>𝑹</m:t>
                    </m:r>
                    <m:r>
                      <a:rPr lang="pt-BR" altLang="zh-CN" sz="2800" b="1" i="1" dirty="0">
                        <a:solidFill>
                          <a:srgbClr val="0070C0"/>
                        </a:solidFill>
                        <a:latin typeface="Cambria Math" panose="02040503050406030204" pitchFamily="18" charset="0"/>
                      </a:rPr>
                      <m:t>)</m:t>
                    </m:r>
                  </m:oMath>
                </a14:m>
                <a:endParaRPr lang="pt-BR" altLang="zh-CN" sz="2800" dirty="0">
                  <a:solidFill>
                    <a:srgbClr val="0070C0"/>
                  </a:solidFill>
                </a:endParaRPr>
              </a:p>
              <a:p>
                <a:pPr marL="0" indent="0">
                  <a:buNone/>
                </a:pPr>
                <a:r>
                  <a:rPr lang="zh-CN" altLang="zh-CN" b="0" dirty="0"/>
                  <a:t>谓词公理系统中仅使用了量词</a:t>
                </a:r>
                <a14:m>
                  <m:oMath xmlns:m="http://schemas.openxmlformats.org/officeDocument/2006/math">
                    <m:r>
                      <a:rPr lang="pt-BR" altLang="zh-CN" b="1" i="1" dirty="0" smtClean="0">
                        <a:latin typeface="Cambria Math" panose="02040503050406030204" pitchFamily="18" charset="0"/>
                        <a:ea typeface="Cambria Math" panose="02040503050406030204" pitchFamily="18" charset="0"/>
                        <a:sym typeface="Symbol" panose="05050102010706020507" pitchFamily="18" charset="2"/>
                      </a:rPr>
                      <m:t>∀</m:t>
                    </m:r>
                  </m:oMath>
                </a14:m>
                <a:r>
                  <a:rPr lang="zh-CN" altLang="en-US" b="0" dirty="0">
                    <a:sym typeface="Symbol" panose="05050102010706020507" pitchFamily="18" charset="2"/>
                  </a:rPr>
                  <a:t>，</a:t>
                </a:r>
                <a:r>
                  <a:rPr lang="zh-CN" altLang="en-US" b="1" dirty="0">
                    <a:solidFill>
                      <a:srgbClr val="0070C0"/>
                    </a:solidFill>
                  </a:rPr>
                  <a:t>存在</a:t>
                </a:r>
                <a:r>
                  <a:rPr lang="zh-CN" altLang="zh-CN" b="1" dirty="0">
                    <a:solidFill>
                      <a:srgbClr val="0070C0"/>
                    </a:solidFill>
                  </a:rPr>
                  <a:t>量词</a:t>
                </a:r>
                <a14:m>
                  <m:oMath xmlns:m="http://schemas.openxmlformats.org/officeDocument/2006/math">
                    <m:r>
                      <a:rPr lang="pt-BR" altLang="zh-CN" b="1" i="1" dirty="0" smtClean="0">
                        <a:solidFill>
                          <a:srgbClr val="0070C0"/>
                        </a:solidFill>
                        <a:latin typeface="Cambria Math" panose="02040503050406030204" pitchFamily="18" charset="0"/>
                        <a:ea typeface="Cambria Math" panose="02040503050406030204" pitchFamily="18" charset="0"/>
                        <a:sym typeface="Symbol" panose="05050102010706020507" pitchFamily="18" charset="2"/>
                      </a:rPr>
                      <m:t>∃</m:t>
                    </m:r>
                  </m:oMath>
                </a14:m>
                <a:r>
                  <a:rPr lang="zh-CN" altLang="zh-CN" b="0" dirty="0"/>
                  <a:t>是缩写公式，</a:t>
                </a:r>
                <a:r>
                  <a:rPr lang="zh-CN" altLang="en-US" b="0" dirty="0">
                    <a:sym typeface="Symbol" panose="05050102010706020507" pitchFamily="18" charset="2"/>
                  </a:rPr>
                  <a:t>由定义给出，</a:t>
                </a:r>
                <a:r>
                  <a:rPr lang="zh-CN" altLang="zh-CN" b="0" dirty="0"/>
                  <a:t>用</a:t>
                </a:r>
                <a14:m>
                  <m:oMath xmlns:m="http://schemas.openxmlformats.org/officeDocument/2006/math">
                    <m:r>
                      <a:rPr lang="zh-CN" altLang="zh-CN" b="0" i="1" dirty="0" smtClean="0">
                        <a:latin typeface="Cambria Math" panose="02040503050406030204" pitchFamily="18" charset="0"/>
                      </a:rPr>
                      <m:t>≡</m:t>
                    </m:r>
                  </m:oMath>
                </a14:m>
                <a:r>
                  <a:rPr lang="zh-CN" altLang="zh-CN" b="0" dirty="0"/>
                  <a:t>表示缩写定义</a:t>
                </a:r>
                <a:r>
                  <a:rPr lang="zh-CN" altLang="en-US" b="0" dirty="0"/>
                  <a:t>．</a:t>
                </a:r>
                <a:endParaRPr lang="zh-CN" altLang="zh-CN" b="0" dirty="0"/>
              </a:p>
              <a:p>
                <a:pPr lvl="1"/>
                <a14:m>
                  <m:oMath xmlns:m="http://schemas.openxmlformats.org/officeDocument/2006/math">
                    <m:r>
                      <a:rPr lang="en-US" altLang="zh-CN" sz="2800" b="1" i="1" dirty="0" smtClean="0">
                        <a:solidFill>
                          <a:srgbClr val="0070C0"/>
                        </a:solidFill>
                        <a:latin typeface="Cambria Math" panose="02040503050406030204" pitchFamily="18" charset="0"/>
                        <a:ea typeface="Cambria Math" panose="02040503050406030204" pitchFamily="18" charset="0"/>
                        <a:sym typeface="Symbol" panose="05050102010706020507" pitchFamily="18" charset="2"/>
                      </a:rPr>
                      <m:t>∃</m:t>
                    </m:r>
                    <m:r>
                      <a:rPr lang="en-US" altLang="zh-CN" sz="2800" b="1" i="1" dirty="0">
                        <a:solidFill>
                          <a:srgbClr val="0070C0"/>
                        </a:solidFill>
                        <a:latin typeface="Cambria Math" panose="02040503050406030204" pitchFamily="18" charset="0"/>
                      </a:rPr>
                      <m:t>𝒙𝑸</m:t>
                    </m:r>
                    <m:r>
                      <a:rPr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𝒙</m:t>
                    </m:r>
                    <m:r>
                      <a:rPr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sym typeface="Symbol" panose="05050102010706020507" pitchFamily="18" charset="2"/>
                      </a:rPr>
                      <m:t>𝒙</m:t>
                    </m:r>
                    <m:r>
                      <a:rPr lang="en-US" altLang="zh-CN" sz="2800" b="1" i="1" dirty="0">
                        <a:solidFill>
                          <a:srgbClr val="0070C0"/>
                        </a:solidFill>
                        <a:latin typeface="Cambria Math" panose="02040503050406030204" pitchFamily="18" charset="0"/>
                        <a:sym typeface="Symbol" panose="05050102010706020507" pitchFamily="18" charset="2"/>
                      </a:rPr>
                      <m:t>¬</m:t>
                    </m:r>
                    <m:r>
                      <a:rPr lang="en-US" altLang="zh-CN" sz="2800" b="1" i="1" dirty="0">
                        <a:solidFill>
                          <a:srgbClr val="0070C0"/>
                        </a:solidFill>
                        <a:latin typeface="Cambria Math" panose="02040503050406030204" pitchFamily="18" charset="0"/>
                      </a:rPr>
                      <m:t>𝑸</m:t>
                    </m:r>
                    <m:r>
                      <a:rPr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𝒙</m:t>
                    </m:r>
                    <m:r>
                      <a:rPr lang="en-US" altLang="zh-CN" sz="2800" b="1" i="1" dirty="0">
                        <a:solidFill>
                          <a:srgbClr val="0070C0"/>
                        </a:solidFill>
                        <a:latin typeface="Cambria Math" panose="02040503050406030204" pitchFamily="18" charset="0"/>
                      </a:rPr>
                      <m:t>)</m:t>
                    </m:r>
                  </m:oMath>
                </a14:m>
                <a:endParaRPr lang="zh-CN" altLang="en-US" sz="2800" dirty="0">
                  <a:solidFill>
                    <a:srgbClr val="0070C0"/>
                  </a:solidFill>
                </a:endParaRPr>
              </a:p>
            </p:txBody>
          </p:sp>
        </mc:Choice>
        <mc:Fallback xmlns="">
          <p:sp>
            <p:nvSpPr>
              <p:cNvPr id="51203" name="内容占位符 2">
                <a:extLst>
                  <a:ext uri="{FF2B5EF4-FFF2-40B4-BE49-F238E27FC236}">
                    <a16:creationId xmlns:a16="http://schemas.microsoft.com/office/drawing/2014/main" id="{5352030C-7168-41B0-9202-9BD8550B9414}"/>
                  </a:ext>
                </a:extLst>
              </p:cNvPr>
              <p:cNvSpPr>
                <a:spLocks noGrp="1" noRot="1" noChangeAspect="1" noMove="1" noResize="1" noEditPoints="1" noAdjustHandles="1" noChangeArrowheads="1" noChangeShapeType="1" noTextEdit="1"/>
              </p:cNvSpPr>
              <p:nvPr>
                <p:ph idx="1"/>
              </p:nvPr>
            </p:nvSpPr>
            <p:spPr>
              <a:xfrm>
                <a:off x="43919" y="1015622"/>
                <a:ext cx="9162976" cy="5257800"/>
              </a:xfrm>
              <a:blipFill>
                <a:blip r:embed="rId2"/>
                <a:stretch>
                  <a:fillRect l="-1331" t="-928" r="-13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0484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2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20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20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2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2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178" name="Rectangle 2">
                <a:extLst>
                  <a:ext uri="{FF2B5EF4-FFF2-40B4-BE49-F238E27FC236}">
                    <a16:creationId xmlns:a16="http://schemas.microsoft.com/office/drawing/2014/main" id="{9EA02C9D-B39E-4827-B372-E98C63F9B7DF}"/>
                  </a:ext>
                </a:extLst>
              </p:cNvPr>
              <p:cNvSpPr>
                <a:spLocks noGrp="1" noChangeArrowheads="1"/>
              </p:cNvSpPr>
              <p:nvPr>
                <p:ph type="body" idx="1"/>
              </p:nvPr>
            </p:nvSpPr>
            <p:spPr>
              <a:xfrm>
                <a:off x="147604" y="854820"/>
                <a:ext cx="8996396" cy="4346132"/>
              </a:xfrm>
              <a:ln w="19050">
                <a:noFill/>
              </a:ln>
            </p:spPr>
            <p:txBody>
              <a:bodyPr/>
              <a:lstStyle/>
              <a:p>
                <a:pPr marL="0" indent="0" eaLnBrk="1" hangingPunct="1">
                  <a:buNone/>
                </a:pPr>
                <a:r>
                  <a:rPr lang="zh-CN" altLang="en-US" b="1" dirty="0">
                    <a:solidFill>
                      <a:srgbClr val="0070C0"/>
                    </a:solidFill>
                  </a:rPr>
                  <a:t>定义</a:t>
                </a:r>
                <a:r>
                  <a:rPr lang="en-US" altLang="zh-CN" b="1" dirty="0">
                    <a:solidFill>
                      <a:srgbClr val="0070C0"/>
                    </a:solidFill>
                  </a:rPr>
                  <a:t>4.2.1</a:t>
                </a:r>
                <a:r>
                  <a:rPr lang="en-US" altLang="zh-CN" b="1" dirty="0">
                    <a:solidFill>
                      <a:srgbClr val="0070C0"/>
                    </a:solidFill>
                    <a:latin typeface="黑体" panose="02010609060101010101" pitchFamily="49" charset="-122"/>
                  </a:rPr>
                  <a:t> </a:t>
                </a:r>
                <a:r>
                  <a:rPr lang="zh-CN" altLang="en-US" b="0" dirty="0"/>
                  <a:t>设</a:t>
                </a:r>
                <a14:m>
                  <m:oMath xmlns:m="http://schemas.openxmlformats.org/officeDocument/2006/math">
                    <m:r>
                      <a:rPr lang="el-GR" altLang="zh-CN" b="1" i="0" dirty="0" smtClean="0">
                        <a:latin typeface="Cambria Math" panose="02040503050406030204" pitchFamily="18" charset="0"/>
                        <a:ea typeface="Cambria Math" panose="02040503050406030204" pitchFamily="18" charset="0"/>
                        <a:sym typeface="Symbol" panose="05050102010706020507" pitchFamily="18" charset="2"/>
                      </a:rPr>
                      <m:t>𝚪</m:t>
                    </m:r>
                  </m:oMath>
                </a14:m>
                <a:r>
                  <a:rPr lang="zh-CN" altLang="en-US" b="0" dirty="0"/>
                  <a:t>是</a:t>
                </a:r>
                <a:r>
                  <a:rPr lang="zh-CN" altLang="en-US" b="1" dirty="0">
                    <a:solidFill>
                      <a:srgbClr val="0070C0"/>
                    </a:solidFill>
                  </a:rPr>
                  <a:t>语句集．</a:t>
                </a:r>
                <a:r>
                  <a:rPr lang="zh-CN" altLang="en-US" b="0" dirty="0"/>
                  <a:t>如果公式序列</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𝟏</m:t>
                        </m:r>
                      </m:sub>
                    </m:sSub>
                    <m:r>
                      <a:rPr lang="en-US" altLang="zh-CN" b="1" i="1" dirty="0">
                        <a:latin typeface="Cambria Math" panose="02040503050406030204" pitchFamily="18" charset="0"/>
                      </a:rPr>
                      <m:t>,…, </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𝒏</m:t>
                        </m:r>
                      </m:sub>
                    </m:sSub>
                  </m:oMath>
                </a14:m>
                <a:r>
                  <a:rPr lang="zh-CN" altLang="en-US" b="0" dirty="0"/>
                  <a:t>中</a:t>
                </a:r>
              </a:p>
              <a:p>
                <a:pPr marL="0" indent="0" eaLnBrk="1" hangingPunct="1">
                  <a:buNone/>
                </a:pPr>
                <a:r>
                  <a:rPr lang="zh-CN" altLang="en-US" b="0" dirty="0"/>
                  <a:t>的每个公式</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𝒊</m:t>
                        </m:r>
                      </m:sub>
                    </m:sSub>
                  </m:oMath>
                </a14:m>
                <a:r>
                  <a:rPr lang="zh-CN" altLang="en-US" b="0" dirty="0"/>
                  <a:t>满足以下条件之一：</a:t>
                </a:r>
              </a:p>
              <a:p>
                <a:pPr marL="360000" indent="-360000" eaLnBrk="1" hangingPunct="1">
                  <a:buFontTx/>
                  <a:buAutoNum type="arabicPeriod"/>
                </a:pPr>
                <a:r>
                  <a:rPr lang="zh-CN" altLang="en-US" dirty="0"/>
                  <a:t> </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𝒊</m:t>
                        </m:r>
                      </m:sub>
                    </m:sSub>
                  </m:oMath>
                </a14:m>
                <a:r>
                  <a:rPr lang="zh-CN" altLang="en-US" b="0" dirty="0"/>
                  <a:t>是公理，</a:t>
                </a:r>
              </a:p>
              <a:p>
                <a:pPr marL="360000" indent="-360000" eaLnBrk="1" hangingPunct="1">
                  <a:buFontTx/>
                  <a:buAutoNum type="arabicPeriod"/>
                </a:pPr>
                <a:r>
                  <a:rPr lang="zh-CN" altLang="en-US" dirty="0"/>
                  <a:t> </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𝒊</m:t>
                        </m:r>
                      </m:sub>
                    </m:sSub>
                    <m:r>
                      <a:rPr lang="en-US" altLang="zh-CN" b="1" i="1" dirty="0" smtClean="0">
                        <a:latin typeface="Cambria Math" panose="02040503050406030204" pitchFamily="18" charset="0"/>
                        <a:sym typeface="Symbol" panose="05050102010706020507" pitchFamily="18" charset="2"/>
                      </a:rPr>
                      <m:t>∈</m:t>
                    </m:r>
                    <m:r>
                      <a:rPr lang="en-US" altLang="zh-CN" b="1" i="0" dirty="0" smtClean="0">
                        <a:latin typeface="Cambria Math" panose="02040503050406030204" pitchFamily="18" charset="0"/>
                        <a:sym typeface="Symbol" panose="05050102010706020507" pitchFamily="18" charset="2"/>
                      </a:rPr>
                      <m:t>𝚪</m:t>
                    </m:r>
                  </m:oMath>
                </a14:m>
                <a:r>
                  <a:rPr lang="zh-CN" altLang="en-US" b="0" dirty="0">
                    <a:sym typeface="Symbol" panose="05050102010706020507" pitchFamily="18" charset="2"/>
                  </a:rPr>
                  <a:t>，</a:t>
                </a:r>
                <a:endParaRPr lang="zh-CN" altLang="en-US" b="0" dirty="0"/>
              </a:p>
              <a:p>
                <a:pPr marL="360000" indent="-360000" eaLnBrk="1" hangingPunct="1">
                  <a:buFontTx/>
                  <a:buAutoNum type="arabicPeriod"/>
                </a:pPr>
                <a:r>
                  <a:rPr lang="zh-CN" altLang="en-US" b="0" dirty="0"/>
                  <a:t>有</a:t>
                </a:r>
                <a14:m>
                  <m:oMath xmlns:m="http://schemas.openxmlformats.org/officeDocument/2006/math">
                    <m:r>
                      <a:rPr lang="en-US" altLang="zh-CN" b="1" i="1" dirty="0" smtClean="0">
                        <a:latin typeface="Cambria Math" panose="02040503050406030204" pitchFamily="18" charset="0"/>
                      </a:rPr>
                      <m:t>𝒋</m:t>
                    </m:r>
                    <m:r>
                      <a:rPr lang="en-US" altLang="zh-CN" b="1" i="1" dirty="0" smtClean="0">
                        <a:latin typeface="Cambria Math" panose="02040503050406030204" pitchFamily="18" charset="0"/>
                      </a:rPr>
                      <m:t>, </m:t>
                    </m:r>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&lt;</m:t>
                    </m:r>
                    <m:r>
                      <a:rPr lang="en-US" altLang="zh-CN" b="1" i="1" dirty="0" smtClean="0">
                        <a:latin typeface="Cambria Math" panose="02040503050406030204" pitchFamily="18" charset="0"/>
                      </a:rPr>
                      <m:t>𝒊</m:t>
                    </m:r>
                  </m:oMath>
                </a14:m>
                <a:r>
                  <a:rPr lang="zh-CN" altLang="en-US" b="0" dirty="0"/>
                  <a:t>使得用</a:t>
                </a:r>
                <a:r>
                  <a:rPr lang="en-US" altLang="zh-CN" dirty="0">
                    <a:solidFill>
                      <a:srgbClr val="0070C0"/>
                    </a:solidFill>
                  </a:rPr>
                  <a:t>MP</a:t>
                </a:r>
                <a:r>
                  <a:rPr lang="zh-CN" altLang="en-US" dirty="0">
                    <a:solidFill>
                      <a:srgbClr val="0070C0"/>
                    </a:solidFill>
                  </a:rPr>
                  <a:t>规则</a:t>
                </a:r>
                <a:r>
                  <a:rPr lang="zh-CN" altLang="en-US" b="0" dirty="0"/>
                  <a:t>由</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𝒋</m:t>
                        </m:r>
                      </m:sub>
                    </m:sSub>
                    <m:r>
                      <a:rPr lang="en-US" altLang="zh-CN" b="1" i="1" dirty="0">
                        <a:latin typeface="Cambria Math" panose="02040503050406030204" pitchFamily="18" charset="0"/>
                      </a:rPr>
                      <m:t>, </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𝒌</m:t>
                        </m:r>
                      </m:sub>
                    </m:sSub>
                  </m:oMath>
                </a14:m>
                <a:r>
                  <a:rPr lang="zh-CN" altLang="en-US" b="0" dirty="0"/>
                  <a:t>可推出</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𝒊</m:t>
                        </m:r>
                      </m:sub>
                    </m:sSub>
                  </m:oMath>
                </a14:m>
                <a:r>
                  <a:rPr lang="zh-CN" altLang="en-US" b="0" dirty="0"/>
                  <a:t>，</a:t>
                </a:r>
              </a:p>
              <a:p>
                <a:pPr marL="360000" indent="-360000" eaLnBrk="1" hangingPunct="1">
                  <a:buFontTx/>
                  <a:buAutoNum type="arabicPeriod"/>
                </a:pPr>
                <a:r>
                  <a:rPr lang="zh-CN" altLang="en-US" b="1" dirty="0">
                    <a:solidFill>
                      <a:srgbClr val="FF0000"/>
                    </a:solidFill>
                  </a:rPr>
                  <a:t>有 </a:t>
                </a:r>
                <a14:m>
                  <m:oMath xmlns:m="http://schemas.openxmlformats.org/officeDocument/2006/math">
                    <m:r>
                      <a:rPr lang="en-US" altLang="zh-CN" b="1" i="1" dirty="0" smtClean="0">
                        <a:solidFill>
                          <a:srgbClr val="FF0000"/>
                        </a:solidFill>
                        <a:latin typeface="Cambria Math" panose="02040503050406030204" pitchFamily="18" charset="0"/>
                      </a:rPr>
                      <m:t>𝒋</m:t>
                    </m:r>
                    <m:r>
                      <a:rPr lang="en-US" altLang="zh-CN" b="1" i="1" dirty="0" smtClean="0">
                        <a:solidFill>
                          <a:srgbClr val="FF0000"/>
                        </a:solidFill>
                        <a:latin typeface="Cambria Math" panose="02040503050406030204" pitchFamily="18" charset="0"/>
                      </a:rPr>
                      <m:t>&lt;</m:t>
                    </m:r>
                    <m:r>
                      <a:rPr lang="en-US" altLang="zh-CN" b="1" i="1" dirty="0" smtClean="0">
                        <a:solidFill>
                          <a:srgbClr val="FF0000"/>
                        </a:solidFill>
                        <a:latin typeface="Cambria Math" panose="02040503050406030204" pitchFamily="18" charset="0"/>
                      </a:rPr>
                      <m:t>𝒊</m:t>
                    </m:r>
                    <m:r>
                      <a:rPr lang="en-US" altLang="zh-CN" b="1" i="1" dirty="0" smtClean="0">
                        <a:solidFill>
                          <a:srgbClr val="FF0000"/>
                        </a:solidFill>
                        <a:latin typeface="Cambria Math" panose="02040503050406030204" pitchFamily="18" charset="0"/>
                      </a:rPr>
                      <m:t> </m:t>
                    </m:r>
                  </m:oMath>
                </a14:m>
                <a:r>
                  <a:rPr lang="zh-CN" altLang="en-US" b="1" dirty="0">
                    <a:solidFill>
                      <a:srgbClr val="FF0000"/>
                    </a:solidFill>
                  </a:rPr>
                  <a:t>使得用</a:t>
                </a:r>
                <a:r>
                  <a:rPr lang="en-US" altLang="zh-CN" b="1" dirty="0">
                    <a:solidFill>
                      <a:srgbClr val="FF0000"/>
                    </a:solidFill>
                  </a:rPr>
                  <a:t>UG</a:t>
                </a:r>
                <a:r>
                  <a:rPr lang="zh-CN" altLang="en-US" b="1" dirty="0">
                    <a:solidFill>
                      <a:srgbClr val="FF0000"/>
                    </a:solidFill>
                  </a:rPr>
                  <a:t>规则由</a:t>
                </a:r>
                <a14:m>
                  <m:oMath xmlns:m="http://schemas.openxmlformats.org/officeDocument/2006/math">
                    <m:sSub>
                      <m:sSubPr>
                        <m:ctrlPr>
                          <a:rPr lang="en-US" altLang="zh-CN" b="1" i="1" dirty="0" smtClean="0">
                            <a:solidFill>
                              <a:srgbClr val="FF0000"/>
                            </a:solidFill>
                            <a:latin typeface="Cambria Math" panose="02040503050406030204" pitchFamily="18" charset="0"/>
                            <a:sym typeface="Symbol" panose="05050102010706020507" pitchFamily="18" charset="2"/>
                          </a:rPr>
                        </m:ctrlPr>
                      </m:sSubPr>
                      <m:e>
                        <m:r>
                          <a:rPr lang="en-US" altLang="zh-CN" b="1" i="1" dirty="0" smtClean="0">
                            <a:solidFill>
                              <a:srgbClr val="FF0000"/>
                            </a:solidFill>
                            <a:latin typeface="Cambria Math" panose="02040503050406030204" pitchFamily="18" charset="0"/>
                            <a:sym typeface="Symbol" panose="05050102010706020507" pitchFamily="18" charset="2"/>
                          </a:rPr>
                          <m:t>𝑨</m:t>
                        </m:r>
                      </m:e>
                      <m:sub>
                        <m:r>
                          <a:rPr lang="en-US" altLang="zh-CN" b="1" i="1" dirty="0" smtClean="0">
                            <a:solidFill>
                              <a:srgbClr val="FF0000"/>
                            </a:solidFill>
                            <a:latin typeface="Cambria Math" panose="02040503050406030204" pitchFamily="18" charset="0"/>
                            <a:sym typeface="Symbol" panose="05050102010706020507" pitchFamily="18" charset="2"/>
                          </a:rPr>
                          <m:t>𝒋</m:t>
                        </m:r>
                      </m:sub>
                    </m:sSub>
                  </m:oMath>
                </a14:m>
                <a:r>
                  <a:rPr lang="zh-CN" altLang="en-US" b="1" dirty="0">
                    <a:solidFill>
                      <a:srgbClr val="FF0000"/>
                    </a:solidFill>
                  </a:rPr>
                  <a:t>可推出</a:t>
                </a:r>
                <a14:m>
                  <m:oMath xmlns:m="http://schemas.openxmlformats.org/officeDocument/2006/math">
                    <m:sSub>
                      <m:sSubPr>
                        <m:ctrlPr>
                          <a:rPr lang="en-US" altLang="zh-CN" b="1" i="1" dirty="0" smtClean="0">
                            <a:solidFill>
                              <a:srgbClr val="FF0000"/>
                            </a:solidFill>
                            <a:latin typeface="Cambria Math" panose="02040503050406030204" pitchFamily="18" charset="0"/>
                            <a:sym typeface="Symbol" panose="05050102010706020507" pitchFamily="18" charset="2"/>
                          </a:rPr>
                        </m:ctrlPr>
                      </m:sSubPr>
                      <m:e>
                        <m:r>
                          <a:rPr lang="en-US" altLang="zh-CN" b="1" i="1" dirty="0" smtClean="0">
                            <a:solidFill>
                              <a:srgbClr val="FF0000"/>
                            </a:solidFill>
                            <a:latin typeface="Cambria Math" panose="02040503050406030204" pitchFamily="18" charset="0"/>
                            <a:sym typeface="Symbol" panose="05050102010706020507" pitchFamily="18" charset="2"/>
                          </a:rPr>
                          <m:t>𝑨</m:t>
                        </m:r>
                      </m:e>
                      <m:sub>
                        <m:r>
                          <a:rPr lang="en-US" altLang="zh-CN" b="1" i="1" dirty="0" smtClean="0">
                            <a:solidFill>
                              <a:srgbClr val="FF0000"/>
                            </a:solidFill>
                            <a:latin typeface="Cambria Math" panose="02040503050406030204" pitchFamily="18" charset="0"/>
                            <a:sym typeface="Symbol" panose="05050102010706020507" pitchFamily="18" charset="2"/>
                          </a:rPr>
                          <m:t>𝒊</m:t>
                        </m:r>
                      </m:sub>
                    </m:sSub>
                  </m:oMath>
                </a14:m>
                <a:r>
                  <a:rPr lang="zh-CN" altLang="en-US" b="1" dirty="0">
                    <a:solidFill>
                      <a:srgbClr val="FF0000"/>
                    </a:solidFill>
                  </a:rPr>
                  <a:t>；</a:t>
                </a:r>
              </a:p>
              <a:p>
                <a:pPr marL="0" indent="0" eaLnBrk="1" hangingPunct="1">
                  <a:buNone/>
                </a:pPr>
                <a:r>
                  <a:rPr lang="zh-CN" altLang="en-US" b="0" dirty="0"/>
                  <a:t>则称</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𝟏</m:t>
                        </m:r>
                      </m:sub>
                    </m:sSub>
                    <m:r>
                      <a:rPr lang="en-US" altLang="zh-CN" b="1" i="1" dirty="0">
                        <a:latin typeface="Cambria Math" panose="02040503050406030204" pitchFamily="18" charset="0"/>
                      </a:rPr>
                      <m:t>,…, </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𝒏</m:t>
                        </m:r>
                      </m:sub>
                    </m:sSub>
                  </m:oMath>
                </a14:m>
                <a:r>
                  <a:rPr lang="zh-CN" altLang="en-US" b="0" dirty="0"/>
                  <a:t>为</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𝒏</m:t>
                        </m:r>
                      </m:sub>
                    </m:sSub>
                  </m:oMath>
                </a14:m>
                <a:r>
                  <a:rPr lang="zh-CN" altLang="en-US" b="0" dirty="0"/>
                  <a:t>的从</a:t>
                </a:r>
                <a14:m>
                  <m:oMath xmlns:m="http://schemas.openxmlformats.org/officeDocument/2006/math">
                    <m:r>
                      <a:rPr lang="zh-CN" altLang="en-US" b="1" i="1" dirty="0" smtClean="0">
                        <a:latin typeface="Cambria Math" panose="02040503050406030204" pitchFamily="18" charset="0"/>
                        <a:sym typeface="Symbol" panose="05050102010706020507" pitchFamily="18" charset="2"/>
                      </a:rPr>
                      <m:t>𝚪</m:t>
                    </m:r>
                  </m:oMath>
                </a14:m>
                <a:r>
                  <a:rPr lang="zh-CN" altLang="en-US" b="0" dirty="0"/>
                  <a:t>的一个</a:t>
                </a:r>
                <a:r>
                  <a:rPr lang="zh-CN" altLang="en-US" b="1" dirty="0">
                    <a:solidFill>
                      <a:srgbClr val="FF0000"/>
                    </a:solidFill>
                  </a:rPr>
                  <a:t>推演</a:t>
                </a:r>
                <a:r>
                  <a:rPr lang="zh-CN" altLang="en-US" b="1" dirty="0"/>
                  <a:t>．</a:t>
                </a:r>
                <a:endParaRPr lang="en-US" altLang="zh-CN" b="1" dirty="0"/>
              </a:p>
              <a:p>
                <a:pPr marL="0" indent="0" eaLnBrk="1" hangingPunct="1">
                  <a:buNone/>
                </a:pPr>
                <a:r>
                  <a:rPr lang="zh-CN" altLang="en-US" b="0" dirty="0"/>
                  <a:t>称</a:t>
                </a:r>
                <a14:m>
                  <m:oMath xmlns:m="http://schemas.openxmlformats.org/officeDocument/2006/math">
                    <m:r>
                      <a:rPr lang="zh-CN" altLang="en-US" b="1" i="1" dirty="0" smtClean="0">
                        <a:latin typeface="Cambria Math" panose="02040503050406030204" pitchFamily="18" charset="0"/>
                        <a:sym typeface="Symbol" panose="05050102010706020507" pitchFamily="18" charset="2"/>
                      </a:rPr>
                      <m:t>𝚪</m:t>
                    </m:r>
                  </m:oMath>
                </a14:m>
                <a:r>
                  <a:rPr lang="zh-CN" altLang="en-US" b="0" dirty="0"/>
                  <a:t>为推演的前提集，</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𝒏</m:t>
                        </m:r>
                      </m:sub>
                    </m:sSub>
                  </m:oMath>
                </a14:m>
                <a:r>
                  <a:rPr lang="zh-CN" altLang="en-US" b="0" dirty="0"/>
                  <a:t>为推演的结论．</a:t>
                </a:r>
              </a:p>
            </p:txBody>
          </p:sp>
        </mc:Choice>
        <mc:Fallback xmlns="">
          <p:sp>
            <p:nvSpPr>
              <p:cNvPr id="50178" name="Rectangle 2">
                <a:extLst>
                  <a:ext uri="{FF2B5EF4-FFF2-40B4-BE49-F238E27FC236}">
                    <a16:creationId xmlns:a16="http://schemas.microsoft.com/office/drawing/2014/main" id="{9EA02C9D-B39E-4827-B372-E98C63F9B7DF}"/>
                  </a:ext>
                </a:extLst>
              </p:cNvPr>
              <p:cNvSpPr>
                <a:spLocks noGrp="1" noRot="1" noChangeAspect="1" noMove="1" noResize="1" noEditPoints="1" noAdjustHandles="1" noChangeArrowheads="1" noChangeShapeType="1" noTextEdit="1"/>
              </p:cNvSpPr>
              <p:nvPr>
                <p:ph type="body" idx="1"/>
              </p:nvPr>
            </p:nvSpPr>
            <p:spPr>
              <a:xfrm>
                <a:off x="147604" y="854820"/>
                <a:ext cx="8996396" cy="4346132"/>
              </a:xfrm>
              <a:blipFill>
                <a:blip r:embed="rId3"/>
                <a:stretch>
                  <a:fillRect l="-1355" t="-982" b="-982"/>
                </a:stretch>
              </a:blipFill>
              <a:ln w="19050">
                <a:noFill/>
              </a:ln>
            </p:spPr>
            <p:txBody>
              <a:bodyPr/>
              <a:lstStyle/>
              <a:p>
                <a:r>
                  <a:rPr lang="zh-CN" altLang="en-US">
                    <a:noFill/>
                  </a:rPr>
                  <a:t> </a:t>
                </a:r>
              </a:p>
            </p:txBody>
          </p:sp>
        </mc:Fallback>
      </mc:AlternateContent>
      <p:sp>
        <p:nvSpPr>
          <p:cNvPr id="3" name="标题 1">
            <a:extLst>
              <a:ext uri="{FF2B5EF4-FFF2-40B4-BE49-F238E27FC236}">
                <a16:creationId xmlns:a16="http://schemas.microsoft.com/office/drawing/2014/main" id="{56E0F105-2A9B-1542-9952-D74176564CF1}"/>
              </a:ext>
            </a:extLst>
          </p:cNvPr>
          <p:cNvSpPr>
            <a:spLocks noGrp="1"/>
          </p:cNvSpPr>
          <p:nvPr>
            <p:ph type="title"/>
          </p:nvPr>
        </p:nvSpPr>
        <p:spPr>
          <a:xfrm>
            <a:off x="909036" y="-124657"/>
            <a:ext cx="8229600" cy="1143000"/>
          </a:xfrm>
        </p:spPr>
        <p:txBody>
          <a:bodyPr/>
          <a:lstStyle/>
          <a:p>
            <a:pPr>
              <a:defRPr/>
            </a:pPr>
            <a:r>
              <a:rPr lang="zh-CN" altLang="en-US" dirty="0"/>
              <a:t>推演</a:t>
            </a:r>
            <a:endParaRPr lang="zh-CN" altLang="en-US" b="1" dirty="0"/>
          </a:p>
        </p:txBody>
      </p:sp>
    </p:spTree>
    <p:extLst>
      <p:ext uri="{BB962C8B-B14F-4D97-AF65-F5344CB8AC3E}">
        <p14:creationId xmlns:p14="http://schemas.microsoft.com/office/powerpoint/2010/main" val="235955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02" name="Rectangle 2">
                <a:extLst>
                  <a:ext uri="{FF2B5EF4-FFF2-40B4-BE49-F238E27FC236}">
                    <a16:creationId xmlns:a16="http://schemas.microsoft.com/office/drawing/2014/main" id="{4F3E196F-A3BB-4F51-A000-B5D405859882}"/>
                  </a:ext>
                </a:extLst>
              </p:cNvPr>
              <p:cNvSpPr>
                <a:spLocks noGrp="1" noChangeArrowheads="1"/>
              </p:cNvSpPr>
              <p:nvPr>
                <p:ph type="body" sz="half" idx="1"/>
              </p:nvPr>
            </p:nvSpPr>
            <p:spPr>
              <a:xfrm>
                <a:off x="474133" y="881062"/>
                <a:ext cx="8483599" cy="5976938"/>
              </a:xfrm>
            </p:spPr>
            <p:txBody>
              <a:bodyPr/>
              <a:lstStyle/>
              <a:p>
                <a:pPr eaLnBrk="1" hangingPunct="1">
                  <a:lnSpc>
                    <a:spcPct val="120000"/>
                  </a:lnSpc>
                  <a:spcBef>
                    <a:spcPts val="0"/>
                  </a:spcBef>
                  <a:spcAft>
                    <a:spcPts val="0"/>
                  </a:spcAft>
                  <a:defRPr/>
                </a:pPr>
                <a:r>
                  <a:rPr lang="zh-CN" altLang="en-US" b="0" dirty="0"/>
                  <a:t>如果存在</a:t>
                </a:r>
                <a14:m>
                  <m:oMath xmlns:m="http://schemas.openxmlformats.org/officeDocument/2006/math">
                    <m:r>
                      <a:rPr lang="en-US" altLang="zh-CN" b="1" i="1" dirty="0" smtClean="0">
                        <a:latin typeface="Cambria Math" panose="02040503050406030204" pitchFamily="18" charset="0"/>
                        <a:sym typeface="Symbol" panose="05050102010706020507" pitchFamily="18" charset="2"/>
                      </a:rPr>
                      <m:t>𝑹</m:t>
                    </m:r>
                  </m:oMath>
                </a14:m>
                <a:r>
                  <a:rPr lang="zh-CN" altLang="en-US" b="0" dirty="0"/>
                  <a:t>的从</a:t>
                </a:r>
                <a14:m>
                  <m:oMath xmlns:m="http://schemas.openxmlformats.org/officeDocument/2006/math">
                    <m:r>
                      <a:rPr lang="el-GR" altLang="zh-CN" b="1" i="0" dirty="0" smtClean="0">
                        <a:latin typeface="Cambria Math" panose="02040503050406030204" pitchFamily="18" charset="0"/>
                        <a:ea typeface="Cambria Math" panose="02040503050406030204" pitchFamily="18" charset="0"/>
                        <a:sym typeface="Symbol" panose="05050102010706020507" pitchFamily="18" charset="2"/>
                      </a:rPr>
                      <m:t>𝚪</m:t>
                    </m:r>
                  </m:oMath>
                </a14:m>
                <a:r>
                  <a:rPr lang="zh-CN" altLang="en-US" b="0" dirty="0"/>
                  <a:t>的推演，则记为</a:t>
                </a:r>
                <a:r>
                  <a:rPr lang="zh-CN" altLang="en-US" b="0" i="1" dirty="0"/>
                  <a:t> </a:t>
                </a:r>
                <a14:m>
                  <m:oMath xmlns:m="http://schemas.openxmlformats.org/officeDocument/2006/math">
                    <m:r>
                      <a:rPr lang="el-GR" altLang="zh-CN" b="1" i="0" smtClean="0">
                        <a:latin typeface="Cambria Math" panose="02040503050406030204" pitchFamily="18" charset="0"/>
                        <a:ea typeface="Cambria Math" panose="02040503050406030204" pitchFamily="18" charset="0"/>
                      </a:rPr>
                      <m:t>𝚪</m:t>
                    </m:r>
                    <m:r>
                      <a:rPr lang="zh-CN" altLang="en-US" b="1" i="1"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𝑹</m:t>
                    </m:r>
                  </m:oMath>
                </a14:m>
                <a:r>
                  <a:rPr lang="zh-CN" altLang="en-US" b="0" dirty="0"/>
                  <a:t>．</a:t>
                </a:r>
                <a:endParaRPr lang="en-US" altLang="zh-CN" b="0" dirty="0"/>
              </a:p>
              <a:p>
                <a:pPr eaLnBrk="1" hangingPunct="1">
                  <a:lnSpc>
                    <a:spcPct val="120000"/>
                  </a:lnSpc>
                  <a:spcBef>
                    <a:spcPts val="0"/>
                  </a:spcBef>
                  <a:spcAft>
                    <a:spcPts val="0"/>
                  </a:spcAft>
                  <a:defRPr/>
                </a:pPr>
                <a:r>
                  <a:rPr lang="zh-CN" altLang="en-US" b="0" dirty="0"/>
                  <a:t>将</a:t>
                </a:r>
                <a14:m>
                  <m:oMath xmlns:m="http://schemas.openxmlformats.org/officeDocument/2006/math">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𝟏</m:t>
                        </m:r>
                      </m:sub>
                    </m:sSub>
                    <m:r>
                      <a:rPr lang="en-US" altLang="zh-CN" b="1" i="1" dirty="0">
                        <a:latin typeface="Cambria Math" panose="02040503050406030204" pitchFamily="18" charset="0"/>
                      </a:rPr>
                      <m:t>,…, </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𝒏</m:t>
                        </m:r>
                      </m:sub>
                    </m:sSub>
                    <m:r>
                      <a:rPr lang="en-US" altLang="zh-CN" b="1" i="1" dirty="0">
                        <a:latin typeface="Cambria Math" panose="02040503050406030204" pitchFamily="18" charset="0"/>
                      </a:rPr>
                      <m:t>}</m:t>
                    </m:r>
                    <m:r>
                      <a:rPr lang="zh-CN" altLang="en-US" b="1" i="1">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𝑹</m:t>
                    </m:r>
                  </m:oMath>
                </a14:m>
                <a:r>
                  <a:rPr lang="zh-CN" altLang="en-US" b="0" dirty="0"/>
                  <a:t>简记为</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𝟏</m:t>
                        </m:r>
                      </m:sub>
                    </m:sSub>
                    <m:r>
                      <a:rPr lang="en-US" altLang="zh-CN" b="1" i="1" dirty="0">
                        <a:latin typeface="Cambria Math" panose="02040503050406030204" pitchFamily="18" charset="0"/>
                      </a:rPr>
                      <m:t>,…, </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𝒏</m:t>
                        </m:r>
                      </m:sub>
                    </m:sSub>
                    <m:r>
                      <a:rPr lang="zh-CN" altLang="en-US" b="1" i="1">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𝑹</m:t>
                    </m:r>
                  </m:oMath>
                </a14:m>
                <a:r>
                  <a:rPr lang="zh-CN" altLang="en-US" b="0" dirty="0"/>
                  <a:t>，</a:t>
                </a:r>
                <a:endParaRPr lang="en-US" altLang="zh-CN" b="0" dirty="0"/>
              </a:p>
              <a:p>
                <a:pPr eaLnBrk="1" hangingPunct="1">
                  <a:lnSpc>
                    <a:spcPct val="120000"/>
                  </a:lnSpc>
                  <a:spcBef>
                    <a:spcPts val="0"/>
                  </a:spcBef>
                  <a:spcAft>
                    <a:spcPts val="0"/>
                  </a:spcAft>
                  <a:defRPr/>
                </a:pPr>
                <a:r>
                  <a:rPr lang="zh-CN" altLang="en-US" b="0" dirty="0"/>
                  <a:t>将</a:t>
                </a:r>
                <a14:m>
                  <m:oMath xmlns:m="http://schemas.openxmlformats.org/officeDocument/2006/math">
                    <m:r>
                      <a:rPr lang="zh-CN" altLang="en-US" b="1" i="1" smtClean="0">
                        <a:latin typeface="Cambria Math" panose="02040503050406030204" pitchFamily="18" charset="0"/>
                      </a:rPr>
                      <m:t>∅</m:t>
                    </m:r>
                    <m:r>
                      <a:rPr lang="zh-CN" altLang="en-US" b="1" i="1">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𝑹</m:t>
                    </m:r>
                  </m:oMath>
                </a14:m>
                <a:r>
                  <a:rPr lang="zh-CN" altLang="en-US" b="0" dirty="0"/>
                  <a:t>简记为</a:t>
                </a:r>
                <a14:m>
                  <m:oMath xmlns:m="http://schemas.openxmlformats.org/officeDocument/2006/math">
                    <m:r>
                      <a:rPr lang="zh-CN" altLang="en-US" b="1" i="1" dirty="0" smtClean="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𝑹</m:t>
                    </m:r>
                  </m:oMath>
                </a14:m>
                <a:r>
                  <a:rPr lang="zh-CN" altLang="en-US" b="0" dirty="0">
                    <a:sym typeface="Symbol" panose="05050102010706020507" pitchFamily="18" charset="2"/>
                  </a:rPr>
                  <a:t>，</a:t>
                </a:r>
                <a:r>
                  <a:rPr lang="zh-CN" altLang="en-US" b="0" dirty="0"/>
                  <a:t>此时称</a:t>
                </a:r>
                <a14:m>
                  <m:oMath xmlns:m="http://schemas.openxmlformats.org/officeDocument/2006/math">
                    <m:r>
                      <a:rPr lang="en-US" altLang="zh-CN" b="1" i="1" dirty="0" smtClean="0">
                        <a:latin typeface="Cambria Math" panose="02040503050406030204" pitchFamily="18" charset="0"/>
                        <a:sym typeface="Symbol" panose="05050102010706020507" pitchFamily="18" charset="2"/>
                      </a:rPr>
                      <m:t>𝑹</m:t>
                    </m:r>
                  </m:oMath>
                </a14:m>
                <a:r>
                  <a:rPr lang="zh-CN" altLang="en-US" b="0" dirty="0"/>
                  <a:t>为</a:t>
                </a:r>
                <a:r>
                  <a:rPr lang="zh-CN" altLang="en-US" b="1" dirty="0">
                    <a:solidFill>
                      <a:srgbClr val="CC3333"/>
                    </a:solidFill>
                  </a:rPr>
                  <a:t>定理．</a:t>
                </a:r>
                <a:endParaRPr lang="en-US" altLang="zh-CN" dirty="0">
                  <a:solidFill>
                    <a:srgbClr val="CC3333"/>
                  </a:solidFill>
                </a:endParaRPr>
              </a:p>
              <a:p>
                <a:pPr eaLnBrk="1" hangingPunct="1">
                  <a:lnSpc>
                    <a:spcPct val="120000"/>
                  </a:lnSpc>
                  <a:spcBef>
                    <a:spcPts val="0"/>
                  </a:spcBef>
                  <a:spcAft>
                    <a:spcPts val="0"/>
                  </a:spcAft>
                  <a:defRPr/>
                </a:pPr>
                <a:r>
                  <a:rPr lang="zh-CN" altLang="en-US" b="0" dirty="0"/>
                  <a:t>如果</a:t>
                </a:r>
                <a14:m>
                  <m:oMath xmlns:m="http://schemas.openxmlformats.org/officeDocument/2006/math">
                    <m:sSub>
                      <m:sSubPr>
                        <m:ctrlPr>
                          <a:rPr lang="en-US" altLang="zh-CN" i="1" dirty="0">
                            <a:latin typeface="Cambria Math" panose="02040503050406030204" pitchFamily="18" charset="0"/>
                            <a:sym typeface="Symbol" panose="05050102010706020507" pitchFamily="18" charset="2"/>
                          </a:rPr>
                        </m:ctrlPr>
                      </m:sSubPr>
                      <m:e>
                        <m:r>
                          <a:rPr lang="en-US" altLang="zh-CN" i="1" dirty="0">
                            <a:latin typeface="Cambria Math" panose="02040503050406030204" pitchFamily="18" charset="0"/>
                            <a:sym typeface="Symbol" panose="05050102010706020507" pitchFamily="18" charset="2"/>
                          </a:rPr>
                          <m:t>𝑨</m:t>
                        </m:r>
                      </m:e>
                      <m:sub>
                        <m:r>
                          <a:rPr lang="en-US" altLang="zh-CN" i="1" dirty="0">
                            <a:latin typeface="Cambria Math" panose="02040503050406030204" pitchFamily="18" charset="0"/>
                            <a:sym typeface="Symbol" panose="05050102010706020507" pitchFamily="18" charset="2"/>
                          </a:rPr>
                          <m:t>𝟏</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sym typeface="Symbol" panose="05050102010706020507" pitchFamily="18" charset="2"/>
                          </a:rPr>
                        </m:ctrlPr>
                      </m:sSubPr>
                      <m:e>
                        <m:r>
                          <a:rPr lang="en-US" altLang="zh-CN" i="1" dirty="0">
                            <a:latin typeface="Cambria Math" panose="02040503050406030204" pitchFamily="18" charset="0"/>
                            <a:sym typeface="Symbol" panose="05050102010706020507" pitchFamily="18" charset="2"/>
                          </a:rPr>
                          <m:t>𝑨</m:t>
                        </m:r>
                      </m:e>
                      <m:sub>
                        <m:r>
                          <a:rPr lang="en-US" altLang="zh-CN" i="1" dirty="0">
                            <a:latin typeface="Cambria Math" panose="02040503050406030204" pitchFamily="18" charset="0"/>
                            <a:sym typeface="Symbol" panose="05050102010706020507" pitchFamily="18" charset="2"/>
                          </a:rPr>
                          <m:t>𝒏</m:t>
                        </m:r>
                      </m:sub>
                    </m:sSub>
                  </m:oMath>
                </a14:m>
                <a:r>
                  <a:rPr lang="zh-CN" altLang="en-US" b="0" dirty="0"/>
                  <a:t>是</a:t>
                </a:r>
                <a14:m>
                  <m:oMath xmlns:m="http://schemas.openxmlformats.org/officeDocument/2006/math">
                    <m:r>
                      <a:rPr lang="en-US" altLang="zh-CN" i="1" dirty="0">
                        <a:latin typeface="Cambria Math" panose="02040503050406030204" pitchFamily="18" charset="0"/>
                        <a:sym typeface="Symbol" panose="05050102010706020507" pitchFamily="18" charset="2"/>
                      </a:rPr>
                      <m:t>𝑹</m:t>
                    </m:r>
                  </m:oMath>
                </a14:m>
                <a:r>
                  <a:rPr lang="zh-CN" altLang="en-US" b="0" dirty="0"/>
                  <a:t>的从</a:t>
                </a:r>
                <a14:m>
                  <m:oMath xmlns:m="http://schemas.openxmlformats.org/officeDocument/2006/math">
                    <m:r>
                      <a:rPr lang="zh-CN" altLang="en-US" i="1">
                        <a:latin typeface="Cambria Math" panose="02040503050406030204" pitchFamily="18" charset="0"/>
                      </a:rPr>
                      <m:t>∅</m:t>
                    </m:r>
                  </m:oMath>
                </a14:m>
                <a:r>
                  <a:rPr lang="zh-CN" altLang="en-US" b="0" dirty="0"/>
                  <a:t>的推演，则称</a:t>
                </a:r>
                <a14:m>
                  <m:oMath xmlns:m="http://schemas.openxmlformats.org/officeDocument/2006/math">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smtClean="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𝟏</m:t>
                        </m:r>
                      </m:sub>
                    </m:sSub>
                    <m:r>
                      <a:rPr lang="en-US" altLang="zh-CN" b="1" i="1" dirty="0">
                        <a:latin typeface="Cambria Math" panose="02040503050406030204" pitchFamily="18" charset="0"/>
                      </a:rPr>
                      <m:t>,…, </m:t>
                    </m:r>
                    <m:sSub>
                      <m:sSubPr>
                        <m:ctrlPr>
                          <a:rPr lang="en-US" altLang="zh-CN" b="1" i="1" dirty="0" smtClean="0">
                            <a:latin typeface="Cambria Math" panose="02040503050406030204" pitchFamily="18" charset="0"/>
                            <a:sym typeface="Symbol" panose="05050102010706020507" pitchFamily="18" charset="2"/>
                          </a:rPr>
                        </m:ctrlPr>
                      </m:sSubPr>
                      <m:e>
                        <m:r>
                          <a:rPr lang="en-US" altLang="zh-CN" b="1" i="1" dirty="0">
                            <a:latin typeface="Cambria Math" panose="02040503050406030204" pitchFamily="18" charset="0"/>
                            <a:sym typeface="Symbol" panose="05050102010706020507" pitchFamily="18" charset="2"/>
                          </a:rPr>
                          <m:t>𝑨</m:t>
                        </m:r>
                      </m:e>
                      <m:sub>
                        <m:r>
                          <a:rPr lang="en-US" altLang="zh-CN" b="1" i="1" dirty="0" smtClean="0">
                            <a:latin typeface="Cambria Math" panose="02040503050406030204" pitchFamily="18" charset="0"/>
                            <a:sym typeface="Symbol" panose="05050102010706020507" pitchFamily="18" charset="2"/>
                          </a:rPr>
                          <m:t>𝒏</m:t>
                        </m:r>
                      </m:sub>
                    </m:sSub>
                  </m:oMath>
                </a14:m>
                <a:r>
                  <a:rPr lang="zh-CN" altLang="en-US" b="0" dirty="0"/>
                  <a:t>为定理</a:t>
                </a:r>
                <a14:m>
                  <m:oMath xmlns:m="http://schemas.openxmlformats.org/officeDocument/2006/math">
                    <m:r>
                      <a:rPr lang="en-US" altLang="zh-CN" b="1" i="1" dirty="0" smtClean="0">
                        <a:latin typeface="Cambria Math" panose="02040503050406030204" pitchFamily="18" charset="0"/>
                        <a:sym typeface="Symbol" panose="05050102010706020507" pitchFamily="18" charset="2"/>
                      </a:rPr>
                      <m:t>𝑹</m:t>
                    </m:r>
                  </m:oMath>
                </a14:m>
                <a:r>
                  <a:rPr lang="zh-CN" altLang="en-US" b="0" dirty="0"/>
                  <a:t>的</a:t>
                </a:r>
                <a:r>
                  <a:rPr lang="zh-CN" altLang="en-US" b="1" dirty="0">
                    <a:solidFill>
                      <a:srgbClr val="CC3333"/>
                    </a:solidFill>
                  </a:rPr>
                  <a:t>证明</a:t>
                </a:r>
                <a:r>
                  <a:rPr lang="zh-CN" altLang="en-US" b="1" dirty="0"/>
                  <a:t>．</a:t>
                </a:r>
                <a:endParaRPr lang="en-US" altLang="zh-CN" b="1" dirty="0"/>
              </a:p>
              <a:p>
                <a:pPr marL="0" indent="0" eaLnBrk="1" hangingPunct="1">
                  <a:lnSpc>
                    <a:spcPct val="120000"/>
                  </a:lnSpc>
                  <a:spcBef>
                    <a:spcPts val="0"/>
                  </a:spcBef>
                  <a:spcAft>
                    <a:spcPts val="0"/>
                  </a:spcAft>
                  <a:buNone/>
                  <a:defRPr/>
                </a:pPr>
                <a:r>
                  <a:rPr lang="zh-CN" altLang="en-US" b="0" dirty="0">
                    <a:solidFill>
                      <a:srgbClr val="0070C0"/>
                    </a:solidFill>
                  </a:rPr>
                  <a:t>从系统的公理出发，根据系统允许的推理规则推得</a:t>
                </a:r>
                <a:endParaRPr lang="en-US" altLang="zh-CN" b="0" dirty="0">
                  <a:solidFill>
                    <a:srgbClr val="0070C0"/>
                  </a:solidFill>
                </a:endParaRPr>
              </a:p>
              <a:p>
                <a:pPr marL="0" indent="0" eaLnBrk="1" hangingPunct="1">
                  <a:lnSpc>
                    <a:spcPct val="120000"/>
                  </a:lnSpc>
                  <a:spcBef>
                    <a:spcPts val="0"/>
                  </a:spcBef>
                  <a:spcAft>
                    <a:spcPts val="0"/>
                  </a:spcAft>
                  <a:buNone/>
                  <a:defRPr/>
                </a:pPr>
                <a:r>
                  <a:rPr lang="zh-CN" altLang="en-US" b="0" dirty="0">
                    <a:solidFill>
                      <a:srgbClr val="0070C0"/>
                    </a:solidFill>
                  </a:rPr>
                  <a:t>的合式公式称为</a:t>
                </a:r>
                <a:r>
                  <a:rPr lang="zh-CN" altLang="en-US" dirty="0">
                    <a:solidFill>
                      <a:srgbClr val="CC3333"/>
                    </a:solidFill>
                  </a:rPr>
                  <a:t>可证公式</a:t>
                </a:r>
                <a:r>
                  <a:rPr lang="zh-CN" altLang="en-US" b="0" dirty="0">
                    <a:solidFill>
                      <a:srgbClr val="0070C0"/>
                    </a:solidFill>
                  </a:rPr>
                  <a:t>，或称系统里的</a:t>
                </a:r>
                <a:r>
                  <a:rPr lang="zh-CN" altLang="en-US" dirty="0">
                    <a:solidFill>
                      <a:srgbClr val="CC3333"/>
                    </a:solidFill>
                  </a:rPr>
                  <a:t>定理</a:t>
                </a:r>
                <a:r>
                  <a:rPr lang="zh-CN" altLang="en-US" b="0" dirty="0">
                    <a:solidFill>
                      <a:srgbClr val="0000FF"/>
                    </a:solidFill>
                  </a:rPr>
                  <a:t>．</a:t>
                </a:r>
                <a:endParaRPr lang="en-US" altLang="zh-CN" b="0" dirty="0">
                  <a:solidFill>
                    <a:srgbClr val="0000FF"/>
                  </a:solidFill>
                </a:endParaRPr>
              </a:p>
              <a:p>
                <a:pPr marL="0" indent="0" eaLnBrk="1" hangingPunct="1">
                  <a:lnSpc>
                    <a:spcPct val="120000"/>
                  </a:lnSpc>
                  <a:spcBef>
                    <a:spcPts val="0"/>
                  </a:spcBef>
                  <a:spcAft>
                    <a:spcPts val="0"/>
                  </a:spcAft>
                  <a:defRPr/>
                </a:pPr>
                <a:endParaRPr lang="en-US" altLang="zh-CN" b="1" dirty="0"/>
              </a:p>
              <a:p>
                <a:pPr marL="0" indent="0" eaLnBrk="1" hangingPunct="1">
                  <a:lnSpc>
                    <a:spcPct val="120000"/>
                  </a:lnSpc>
                  <a:spcBef>
                    <a:spcPts val="0"/>
                  </a:spcBef>
                  <a:spcAft>
                    <a:spcPts val="0"/>
                  </a:spcAft>
                  <a:defRPr/>
                </a:pPr>
                <a:endParaRPr lang="en-US" altLang="zh-CN" b="1" dirty="0"/>
              </a:p>
              <a:p>
                <a:pPr marL="0" indent="0" eaLnBrk="1" hangingPunct="1">
                  <a:lnSpc>
                    <a:spcPct val="120000"/>
                  </a:lnSpc>
                  <a:spcBef>
                    <a:spcPts val="0"/>
                  </a:spcBef>
                  <a:spcAft>
                    <a:spcPts val="0"/>
                  </a:spcAft>
                  <a:defRPr/>
                </a:pPr>
                <a:endParaRPr lang="en-US" altLang="zh-CN" b="1" dirty="0"/>
              </a:p>
            </p:txBody>
          </p:sp>
        </mc:Choice>
        <mc:Fallback xmlns="">
          <p:sp>
            <p:nvSpPr>
              <p:cNvPr id="51202" name="Rectangle 2">
                <a:extLst>
                  <a:ext uri="{FF2B5EF4-FFF2-40B4-BE49-F238E27FC236}">
                    <a16:creationId xmlns:a16="http://schemas.microsoft.com/office/drawing/2014/main" id="{4F3E196F-A3BB-4F51-A000-B5D405859882}"/>
                  </a:ext>
                </a:extLst>
              </p:cNvPr>
              <p:cNvSpPr>
                <a:spLocks noGrp="1" noRot="1" noChangeAspect="1" noMove="1" noResize="1" noEditPoints="1" noAdjustHandles="1" noChangeArrowheads="1" noChangeShapeType="1" noTextEdit="1"/>
              </p:cNvSpPr>
              <p:nvPr>
                <p:ph type="body" sz="half" idx="1"/>
              </p:nvPr>
            </p:nvSpPr>
            <p:spPr>
              <a:xfrm>
                <a:off x="474133" y="881062"/>
                <a:ext cx="8483599" cy="5976938"/>
              </a:xfrm>
              <a:blipFill>
                <a:blip r:embed="rId2"/>
                <a:stretch>
                  <a:fillRect l="-1510" t="-816" r="-1078"/>
                </a:stretch>
              </a:blipFill>
            </p:spPr>
            <p:txBody>
              <a:bodyPr/>
              <a:lstStyle/>
              <a:p>
                <a:r>
                  <a:rPr lang="zh-CN" altLang="en-US">
                    <a:noFill/>
                  </a:rPr>
                  <a:t> </a:t>
                </a:r>
              </a:p>
            </p:txBody>
          </p:sp>
        </mc:Fallback>
      </mc:AlternateContent>
      <p:sp>
        <p:nvSpPr>
          <p:cNvPr id="6" name="AutoShape 14">
            <a:extLst>
              <a:ext uri="{FF2B5EF4-FFF2-40B4-BE49-F238E27FC236}">
                <a16:creationId xmlns:a16="http://schemas.microsoft.com/office/drawing/2014/main" id="{671FC82B-E7A9-470C-BA55-F75B63D8ABD1}"/>
              </a:ext>
            </a:extLst>
          </p:cNvPr>
          <p:cNvSpPr>
            <a:spLocks noChangeArrowheads="1"/>
          </p:cNvSpPr>
          <p:nvPr/>
        </p:nvSpPr>
        <p:spPr bwMode="auto">
          <a:xfrm>
            <a:off x="2195512" y="5013325"/>
            <a:ext cx="3470181" cy="1584325"/>
          </a:xfrm>
          <a:prstGeom prst="cloudCallout">
            <a:avLst>
              <a:gd name="adj1" fmla="val 67171"/>
              <a:gd name="adj2" fmla="val -75245"/>
            </a:avLst>
          </a:prstGeom>
          <a:solidFill>
            <a:srgbClr val="FFFF9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pPr>
            <a:r>
              <a:rPr lang="zh-CN" altLang="en-US" sz="2400" dirty="0">
                <a:solidFill>
                  <a:srgbClr val="0070C0"/>
                </a:solidFill>
                <a:latin typeface="黑体" panose="02010609060101010101" pitchFamily="49" charset="-122"/>
                <a:ea typeface="黑体" panose="02010609060101010101" pitchFamily="49" charset="-122"/>
              </a:rPr>
              <a:t>定理是由公理和规则推演得到的可证公式！</a:t>
            </a:r>
          </a:p>
          <a:p>
            <a:pPr algn="ctr" eaLnBrk="1" hangingPunct="1">
              <a:spcBef>
                <a:spcPct val="0"/>
              </a:spcBef>
            </a:pPr>
            <a:endParaRPr lang="zh-CN" altLang="en-US" sz="2400" b="1" dirty="0">
              <a:solidFill>
                <a:srgbClr val="0000FF"/>
              </a:solidFill>
              <a:latin typeface="Arial" panose="020B0604020202020204" pitchFamily="34" charset="0"/>
            </a:endParaRPr>
          </a:p>
        </p:txBody>
      </p:sp>
    </p:spTree>
    <p:extLst>
      <p:ext uri="{BB962C8B-B14F-4D97-AF65-F5344CB8AC3E}">
        <p14:creationId xmlns:p14="http://schemas.microsoft.com/office/powerpoint/2010/main" val="19088830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0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0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0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02">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514" name="Rectangle 2">
                <a:extLst>
                  <a:ext uri="{FF2B5EF4-FFF2-40B4-BE49-F238E27FC236}">
                    <a16:creationId xmlns:a16="http://schemas.microsoft.com/office/drawing/2014/main" id="{55904405-E705-4B17-9521-D36905049B9B}"/>
                  </a:ext>
                </a:extLst>
              </p:cNvPr>
              <p:cNvSpPr>
                <a:spLocks noGrp="1" noChangeArrowheads="1"/>
              </p:cNvSpPr>
              <p:nvPr>
                <p:ph type="body" sz="half" idx="1"/>
              </p:nvPr>
            </p:nvSpPr>
            <p:spPr>
              <a:xfrm>
                <a:off x="884253" y="204391"/>
                <a:ext cx="8259747" cy="603571"/>
              </a:xfrm>
              <a:noFill/>
            </p:spPr>
            <p:txBody>
              <a:bodyPr/>
              <a:lstStyle/>
              <a:p>
                <a:pPr marL="0" indent="0" eaLnBrk="1" hangingPunct="1">
                  <a:lnSpc>
                    <a:spcPct val="120000"/>
                  </a:lnSpc>
                  <a:spcBef>
                    <a:spcPts val="0"/>
                  </a:spcBef>
                  <a:spcAft>
                    <a:spcPts val="0"/>
                  </a:spcAft>
                  <a:buNone/>
                  <a:tabLst>
                    <a:tab pos="5832475" algn="l"/>
                  </a:tabLst>
                </a:pPr>
                <a:r>
                  <a:rPr lang="zh-CN" altLang="en-US" dirty="0">
                    <a:solidFill>
                      <a:srgbClr val="FF0000"/>
                    </a:solidFill>
                    <a:latin typeface="黑体" panose="02010609060101010101" pitchFamily="49" charset="-122"/>
                    <a:ea typeface="黑体" panose="02010609060101010101" pitchFamily="49" charset="-122"/>
                  </a:rPr>
                  <a:t>例</a:t>
                </a:r>
                <a:r>
                  <a:rPr lang="en-US" altLang="zh-CN" dirty="0">
                    <a:solidFill>
                      <a:srgbClr val="FF0000"/>
                    </a:solidFill>
                  </a:rPr>
                  <a:t>4.6.1</a:t>
                </a:r>
                <a:r>
                  <a:rPr lang="zh-CN" altLang="en-US" dirty="0">
                    <a:solidFill>
                      <a:srgbClr val="FF0000"/>
                    </a:solidFill>
                  </a:rPr>
                  <a:t> </a:t>
                </a:r>
                <a:r>
                  <a:rPr lang="zh-CN" altLang="en-US" sz="2400" dirty="0">
                    <a:solidFill>
                      <a:srgbClr val="FF0000"/>
                    </a:solidFill>
                    <a:latin typeface="黑体" panose="02010609060101010101" pitchFamily="49" charset="-122"/>
                  </a:rPr>
                  <a:t>若</a:t>
                </a:r>
                <a14:m>
                  <m:oMath xmlns:m="http://schemas.openxmlformats.org/officeDocument/2006/math">
                    <m:r>
                      <a:rPr lang="zh-CN" altLang="en-US" sz="2400" b="1" i="1" dirty="0" smtClean="0">
                        <a:solidFill>
                          <a:srgbClr val="FF0000"/>
                        </a:solidFill>
                        <a:latin typeface="Cambria Math" panose="02040503050406030204" pitchFamily="18" charset="0"/>
                      </a:rPr>
                      <m:t>𝚪</m:t>
                    </m:r>
                    <m:r>
                      <a:rPr lang="zh-CN" altLang="en-US"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m:t>
                    </m:r>
                    <m:sSub>
                      <m:sSubPr>
                        <m:ctrlPr>
                          <a:rPr lang="en-US" altLang="zh-CN" sz="2400" b="1" i="1" dirty="0" smtClean="0">
                            <a:solidFill>
                              <a:srgbClr val="FF0000"/>
                            </a:solidFill>
                            <a:latin typeface="Cambria Math" panose="02040503050406030204" pitchFamily="18" charset="0"/>
                          </a:rPr>
                        </m:ctrlPr>
                      </m:sSubPr>
                      <m:e>
                        <m:r>
                          <a:rPr lang="en-US" altLang="zh-CN" sz="2400" b="1" i="1" dirty="0">
                            <a:solidFill>
                              <a:srgbClr val="FF0000"/>
                            </a:solidFill>
                            <a:latin typeface="Cambria Math" panose="02040503050406030204" pitchFamily="18" charset="0"/>
                          </a:rPr>
                          <m:t>𝒙</m:t>
                        </m:r>
                      </m:e>
                      <m:sub>
                        <m:r>
                          <a:rPr lang="en-US" altLang="zh-CN" sz="2400" b="1" i="1" dirty="0" smtClean="0">
                            <a:solidFill>
                              <a:srgbClr val="FF0000"/>
                            </a:solidFill>
                            <a:latin typeface="Cambria Math" panose="02040503050406030204" pitchFamily="18" charset="0"/>
                          </a:rPr>
                          <m:t>𝒊</m:t>
                        </m:r>
                      </m:sub>
                    </m:sSub>
                    <m:r>
                      <a:rPr lang="en-US" altLang="zh-CN" sz="2400" b="1" i="1" dirty="0">
                        <a:solidFill>
                          <a:srgbClr val="FF0000"/>
                        </a:solidFill>
                        <a:latin typeface="Cambria Math" panose="02040503050406030204" pitchFamily="18" charset="0"/>
                        <a:sym typeface="Symbol" panose="05050102010706020507" pitchFamily="18" charset="2"/>
                      </a:rPr>
                      <m:t>𝑸</m:t>
                    </m:r>
                  </m:oMath>
                </a14:m>
                <a:r>
                  <a:rPr lang="zh-CN" altLang="en-US" sz="2400" dirty="0">
                    <a:solidFill>
                      <a:srgbClr val="FF0000"/>
                    </a:solidFill>
                    <a:latin typeface="黑体" panose="02010609060101010101" pitchFamily="49" charset="-122"/>
                  </a:rPr>
                  <a:t>且</a:t>
                </a:r>
                <a14:m>
                  <m:oMath xmlns:m="http://schemas.openxmlformats.org/officeDocument/2006/math">
                    <m:r>
                      <a:rPr lang="en-US" altLang="zh-CN" sz="2400" b="1" i="1" dirty="0" smtClean="0">
                        <a:solidFill>
                          <a:srgbClr val="FF0000"/>
                        </a:solidFill>
                        <a:latin typeface="Cambria Math" panose="02040503050406030204" pitchFamily="18" charset="0"/>
                      </a:rPr>
                      <m:t>𝒕</m:t>
                    </m:r>
                  </m:oMath>
                </a14:m>
                <a:r>
                  <a:rPr lang="zh-CN" altLang="en-US" sz="2400" dirty="0">
                    <a:solidFill>
                      <a:srgbClr val="FF0000"/>
                    </a:solidFill>
                    <a:latin typeface="黑体" panose="02010609060101010101" pitchFamily="49" charset="-122"/>
                  </a:rPr>
                  <a:t>对于公式</a:t>
                </a:r>
                <a14:m>
                  <m:oMath xmlns:m="http://schemas.openxmlformats.org/officeDocument/2006/math">
                    <m:r>
                      <a:rPr lang="en-US" altLang="zh-CN" sz="2400" b="1" i="1" dirty="0" smtClean="0">
                        <a:solidFill>
                          <a:srgbClr val="FF0000"/>
                        </a:solidFill>
                        <a:latin typeface="Cambria Math" panose="02040503050406030204" pitchFamily="18" charset="0"/>
                      </a:rPr>
                      <m:t>𝑸</m:t>
                    </m:r>
                  </m:oMath>
                </a14:m>
                <a:r>
                  <a:rPr lang="zh-CN" altLang="en-US" sz="2400" dirty="0">
                    <a:solidFill>
                      <a:srgbClr val="FF0000"/>
                    </a:solidFill>
                    <a:latin typeface="黑体" panose="02010609060101010101" pitchFamily="49" charset="-122"/>
                  </a:rPr>
                  <a:t>中的</a:t>
                </a:r>
                <a14:m>
                  <m:oMath xmlns:m="http://schemas.openxmlformats.org/officeDocument/2006/math">
                    <m:sSub>
                      <m:sSubPr>
                        <m:ctrlPr>
                          <a:rPr lang="en-US" altLang="zh-CN"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𝒙</m:t>
                        </m:r>
                      </m:e>
                      <m:sub>
                        <m:r>
                          <a:rPr lang="en-US" altLang="zh-CN" sz="2400" b="1" i="1" dirty="0" smtClean="0">
                            <a:solidFill>
                              <a:srgbClr val="FF0000"/>
                            </a:solidFill>
                            <a:latin typeface="Cambria Math" panose="02040503050406030204" pitchFamily="18" charset="0"/>
                          </a:rPr>
                          <m:t>𝒊</m:t>
                        </m:r>
                      </m:sub>
                    </m:sSub>
                  </m:oMath>
                </a14:m>
                <a:r>
                  <a:rPr lang="zh-CN" altLang="en-US" sz="2400" dirty="0">
                    <a:solidFill>
                      <a:srgbClr val="FF0000"/>
                    </a:solidFill>
                    <a:latin typeface="黑体" panose="02010609060101010101" pitchFamily="49" charset="-122"/>
                  </a:rPr>
                  <a:t>可代入</a:t>
                </a:r>
                <a:r>
                  <a:rPr lang="zh-CN" altLang="en-US" sz="2400" b="1" dirty="0">
                    <a:solidFill>
                      <a:srgbClr val="FF0000"/>
                    </a:solidFill>
                  </a:rPr>
                  <a:t>，</a:t>
                </a:r>
                <a:r>
                  <a:rPr lang="zh-CN" altLang="en-US" sz="2400" dirty="0">
                    <a:solidFill>
                      <a:srgbClr val="FF0000"/>
                    </a:solidFill>
                    <a:latin typeface="黑体" panose="02010609060101010101" pitchFamily="49" charset="-122"/>
                  </a:rPr>
                  <a:t>则</a:t>
                </a:r>
                <a14:m>
                  <m:oMath xmlns:m="http://schemas.openxmlformats.org/officeDocument/2006/math">
                    <m:r>
                      <a:rPr lang="zh-CN" altLang="en-US" sz="2400" i="1" dirty="0">
                        <a:solidFill>
                          <a:srgbClr val="FF0000"/>
                        </a:solidFill>
                        <a:latin typeface="Cambria Math" panose="02040503050406030204" pitchFamily="18" charset="0"/>
                      </a:rPr>
                      <m:t>𝚪</m:t>
                    </m:r>
                    <m:r>
                      <a:rPr lang="zh-CN" altLang="en-US" sz="2400" i="1">
                        <a:solidFill>
                          <a:srgbClr val="FF0000"/>
                        </a:solidFill>
                        <a:latin typeface="Cambria Math" panose="02040503050406030204" pitchFamily="18" charset="0"/>
                      </a:rPr>
                      <m:t>⊢</m:t>
                    </m:r>
                    <m:sSubSup>
                      <m:sSubSupPr>
                        <m:ctrlPr>
                          <a:rPr lang="en-US" altLang="zh-CN" sz="2400" i="1" smtClean="0">
                            <a:solidFill>
                              <a:srgbClr val="FF0000"/>
                            </a:solidFill>
                            <a:latin typeface="Cambria Math" panose="02040503050406030204" pitchFamily="18" charset="0"/>
                          </a:rPr>
                        </m:ctrlPr>
                      </m:sSubSupPr>
                      <m:e>
                        <m:r>
                          <a:rPr lang="en-US" altLang="zh-CN" sz="2400" b="1" i="1" dirty="0">
                            <a:solidFill>
                              <a:srgbClr val="FF0000"/>
                            </a:solidFill>
                            <a:latin typeface="Cambria Math" panose="02040503050406030204" pitchFamily="18" charset="0"/>
                            <a:sym typeface="Symbol" panose="05050102010706020507" pitchFamily="18" charset="2"/>
                          </a:rPr>
                          <m:t>𝑸</m:t>
                        </m:r>
                      </m:e>
                      <m:sub>
                        <m:r>
                          <a:rPr lang="en-US" altLang="zh-CN" sz="2400" b="1" i="1">
                            <a:solidFill>
                              <a:srgbClr val="FF0000"/>
                            </a:solidFill>
                            <a:latin typeface="Cambria Math" panose="02040503050406030204" pitchFamily="18" charset="0"/>
                          </a:rPr>
                          <m:t>𝒕</m:t>
                        </m:r>
                      </m:sub>
                      <m:sup>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b="1" i="1">
                                <a:solidFill>
                                  <a:srgbClr val="FF0000"/>
                                </a:solidFill>
                                <a:latin typeface="Cambria Math" panose="02040503050406030204" pitchFamily="18" charset="0"/>
                              </a:rPr>
                              <m:t>𝒊</m:t>
                            </m:r>
                          </m:sub>
                        </m:sSub>
                      </m:sup>
                    </m:sSubSup>
                  </m:oMath>
                </a14:m>
                <a:endParaRPr lang="zh-CN" altLang="en-US" dirty="0">
                  <a:solidFill>
                    <a:srgbClr val="FF0000"/>
                  </a:solidFill>
                </a:endParaRPr>
              </a:p>
            </p:txBody>
          </p:sp>
        </mc:Choice>
        <mc:Fallback xmlns="">
          <p:sp>
            <p:nvSpPr>
              <p:cNvPr id="64514" name="Rectangle 2">
                <a:extLst>
                  <a:ext uri="{FF2B5EF4-FFF2-40B4-BE49-F238E27FC236}">
                    <a16:creationId xmlns:a16="http://schemas.microsoft.com/office/drawing/2014/main" id="{55904405-E705-4B17-9521-D36905049B9B}"/>
                  </a:ext>
                </a:extLst>
              </p:cNvPr>
              <p:cNvSpPr>
                <a:spLocks noGrp="1" noRot="1" noChangeAspect="1" noMove="1" noResize="1" noEditPoints="1" noAdjustHandles="1" noChangeArrowheads="1" noChangeShapeType="1" noTextEdit="1"/>
              </p:cNvSpPr>
              <p:nvPr>
                <p:ph type="body" sz="half" idx="1"/>
              </p:nvPr>
            </p:nvSpPr>
            <p:spPr>
              <a:xfrm>
                <a:off x="884253" y="204391"/>
                <a:ext cx="8259747" cy="603571"/>
              </a:xfrm>
              <a:blipFill>
                <a:blip r:embed="rId3"/>
                <a:stretch>
                  <a:fillRect l="-1476" t="-8081"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2">
                <a:extLst>
                  <a:ext uri="{FF2B5EF4-FFF2-40B4-BE49-F238E27FC236}">
                    <a16:creationId xmlns:a16="http://schemas.microsoft.com/office/drawing/2014/main" id="{55904405-E705-4B17-9521-D36905049B9B}"/>
                  </a:ext>
                </a:extLst>
              </p:cNvPr>
              <p:cNvSpPr txBox="1">
                <a:spLocks noChangeArrowheads="1"/>
              </p:cNvSpPr>
              <p:nvPr/>
            </p:nvSpPr>
            <p:spPr bwMode="auto">
              <a:xfrm>
                <a:off x="458546" y="1462996"/>
                <a:ext cx="8685454" cy="3834718"/>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ct val="25000"/>
                  </a:spcBef>
                  <a:spcAft>
                    <a:spcPct val="2000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a:lstStyle>
              <a:p>
                <a:pPr marL="0" indent="0" defTabSz="914400" eaLnBrk="1" hangingPunct="1">
                  <a:lnSpc>
                    <a:spcPct val="120000"/>
                  </a:lnSpc>
                  <a:spcBef>
                    <a:spcPts val="0"/>
                  </a:spcBef>
                  <a:spcAft>
                    <a:spcPts val="0"/>
                  </a:spcAft>
                  <a:buFont typeface="Wingdings" pitchFamily="2" charset="2"/>
                  <a:buNone/>
                  <a:tabLst>
                    <a:tab pos="5832475" algn="l"/>
                  </a:tabLst>
                </a:pPr>
                <a:r>
                  <a:rPr lang="zh-CN" altLang="en-US" b="0" kern="0" dirty="0">
                    <a:ea typeface="黑体" panose="02010609060101010101" pitchFamily="49" charset="-122"/>
                  </a:rPr>
                  <a:t>证明：                       </a:t>
                </a:r>
                <a:r>
                  <a:rPr lang="zh-CN" altLang="en-US" b="0" kern="0" dirty="0">
                    <a:solidFill>
                      <a:srgbClr val="0070C0"/>
                    </a:solidFill>
                    <a:ea typeface="黑体" panose="02010609060101010101" pitchFamily="49" charset="-122"/>
                  </a:rPr>
                  <a:t>证据</a:t>
                </a:r>
                <a:r>
                  <a:rPr lang="zh-CN" altLang="en-US" sz="2400" kern="0" dirty="0">
                    <a:ea typeface="黑体" panose="02010609060101010101" pitchFamily="49" charset="-122"/>
                  </a:rPr>
                  <a:t>	</a:t>
                </a:r>
              </a:p>
              <a:p>
                <a:pPr marL="0" indent="0" defTabSz="914400" eaLnBrk="1" hangingPunct="1">
                  <a:lnSpc>
                    <a:spcPct val="120000"/>
                  </a:lnSpc>
                  <a:spcBef>
                    <a:spcPts val="0"/>
                  </a:spcBef>
                  <a:spcAft>
                    <a:spcPts val="0"/>
                  </a:spcAft>
                  <a:buFont typeface="Wingdings" pitchFamily="2" charset="2"/>
                  <a:buNone/>
                  <a:tabLst>
                    <a:tab pos="5832475" algn="l"/>
                  </a:tabLst>
                </a:pPr>
                <a14:m>
                  <m:oMath xmlns:m="http://schemas.openxmlformats.org/officeDocument/2006/math">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𝟏</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rPr>
                        </m:ctrlPr>
                      </m:sSubPr>
                      <m:e>
                        <m:r>
                          <a:rPr lang="en-US" altLang="zh-CN" b="1" i="1" kern="0" dirty="0">
                            <a:latin typeface="Cambria Math" panose="02040503050406030204" pitchFamily="18" charset="0"/>
                            <a:ea typeface="黑体" panose="02010609060101010101" pitchFamily="49" charset="-122"/>
                          </a:rPr>
                          <m:t>𝒙</m:t>
                        </m:r>
                      </m:e>
                      <m:sub>
                        <m:r>
                          <a:rPr lang="en-US" altLang="zh-CN" b="1" i="1" kern="0" dirty="0" smtClean="0">
                            <a:latin typeface="Cambria Math" panose="02040503050406030204" pitchFamily="18" charset="0"/>
                            <a:ea typeface="黑体" panose="02010609060101010101" pitchFamily="49" charset="-122"/>
                          </a:rPr>
                          <m:t>𝒊</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oMath>
                </a14:m>
                <a:r>
                  <a:rPr lang="en-US" altLang="zh-CN" i="1" kern="0" dirty="0">
                    <a:ea typeface="黑体" panose="02010609060101010101" pitchFamily="49" charset="-122"/>
                    <a:sym typeface="Symbol" panose="05050102010706020507" pitchFamily="18" charset="2"/>
                  </a:rPr>
                  <a:t>                 </a:t>
                </a:r>
                <a14:m>
                  <m:oMath xmlns:m="http://schemas.openxmlformats.org/officeDocument/2006/math">
                    <m:r>
                      <a:rPr lang="zh-CN" altLang="en-US"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𝚪</m:t>
                    </m:r>
                    <m:r>
                      <a:rPr lang="zh-CN" altLang="en-US" b="1" i="1" kern="0">
                        <a:solidFill>
                          <a:srgbClr val="0070C0"/>
                        </a:solidFill>
                        <a:latin typeface="Cambria Math" panose="02040503050406030204" pitchFamily="18" charset="0"/>
                      </a:rPr>
                      <m:t>⊢</m:t>
                    </m:r>
                    <m:r>
                      <a:rPr lang="zh-CN" altLang="en-US"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solidFill>
                              <a:srgbClr val="0070C0"/>
                            </a:solidFill>
                            <a:latin typeface="Cambria Math" panose="02040503050406030204" pitchFamily="18" charset="0"/>
                            <a:ea typeface="黑体" panose="02010609060101010101" pitchFamily="49" charset="-122"/>
                          </a:rPr>
                        </m:ctrlPr>
                      </m:sSubPr>
                      <m:e>
                        <m:r>
                          <a:rPr lang="en-US" altLang="zh-CN" b="1" i="1" kern="0" dirty="0">
                            <a:solidFill>
                              <a:srgbClr val="0070C0"/>
                            </a:solidFill>
                            <a:latin typeface="Cambria Math" panose="02040503050406030204" pitchFamily="18" charset="0"/>
                            <a:ea typeface="黑体" panose="02010609060101010101" pitchFamily="49" charset="-122"/>
                          </a:rPr>
                          <m:t>𝒙</m:t>
                        </m:r>
                      </m:e>
                      <m:sub>
                        <m:r>
                          <a:rPr lang="en-US" altLang="zh-CN" b="1" i="1" kern="0" dirty="0" smtClean="0">
                            <a:solidFill>
                              <a:srgbClr val="0070C0"/>
                            </a:solidFill>
                            <a:latin typeface="Cambria Math" panose="02040503050406030204" pitchFamily="18" charset="0"/>
                            <a:ea typeface="黑体" panose="02010609060101010101" pitchFamily="49" charset="-122"/>
                          </a:rPr>
                          <m:t>𝒊</m:t>
                        </m:r>
                      </m:sub>
                    </m:sSub>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𝑸</m:t>
                    </m:r>
                  </m:oMath>
                </a14:m>
                <a:endParaRPr lang="zh-CN" altLang="en-US" kern="0" dirty="0">
                  <a:solidFill>
                    <a:srgbClr val="0070C0"/>
                  </a:solidFill>
                  <a:ea typeface="黑体" panose="02010609060101010101" pitchFamily="49" charset="-122"/>
                </a:endParaRPr>
              </a:p>
              <a:p>
                <a:pPr marL="0" indent="0" defTabSz="914400">
                  <a:lnSpc>
                    <a:spcPct val="120000"/>
                  </a:lnSpc>
                  <a:spcBef>
                    <a:spcPts val="0"/>
                  </a:spcBef>
                  <a:spcAft>
                    <a:spcPts val="0"/>
                  </a:spcAft>
                  <a:buNone/>
                  <a:tabLst>
                    <a:tab pos="5832475" algn="l"/>
                  </a:tabLst>
                </a:pPr>
                <a14:m>
                  <m:oMath xmlns:m="http://schemas.openxmlformats.org/officeDocument/2006/math">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𝟐</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latin typeface="Cambria Math" panose="02040503050406030204" pitchFamily="18" charset="0"/>
                            <a:ea typeface="黑体" panose="02010609060101010101" pitchFamily="49" charset="-122"/>
                          </a:rPr>
                        </m:ctrlPr>
                      </m:sSubPr>
                      <m:e>
                        <m:r>
                          <a:rPr lang="en-US" altLang="zh-CN" b="1" i="1" kern="0" dirty="0">
                            <a:latin typeface="Cambria Math" panose="02040503050406030204" pitchFamily="18" charset="0"/>
                            <a:ea typeface="黑体" panose="02010609060101010101" pitchFamily="49" charset="-122"/>
                          </a:rPr>
                          <m:t>𝒙</m:t>
                        </m:r>
                      </m:e>
                      <m:sub>
                        <m:r>
                          <a:rPr lang="en-US" altLang="zh-CN" b="1" i="1" kern="0" dirty="0" smtClean="0">
                            <a:latin typeface="Cambria Math" panose="02040503050406030204" pitchFamily="18" charset="0"/>
                            <a:ea typeface="黑体" panose="02010609060101010101" pitchFamily="49" charset="-122"/>
                          </a:rPr>
                          <m:t>𝒊</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r>
                      <a:rPr lang="en-US" altLang="zh-CN" i="1" dirty="0">
                        <a:latin typeface="Cambria Math" panose="02040503050406030204" pitchFamily="18" charset="0"/>
                        <a:ea typeface="黑体" panose="02010609060101010101" pitchFamily="49" charset="-122"/>
                        <a:sym typeface="Symbol" pitchFamily="18" charset="2"/>
                      </a:rPr>
                      <m:t>→</m:t>
                    </m:r>
                    <m:sSubSup>
                      <m:sSubSupPr>
                        <m:ctrlPr>
                          <a:rPr lang="en-US" altLang="zh-CN" i="1" kern="0">
                            <a:latin typeface="Cambria Math" panose="02040503050406030204" pitchFamily="18" charset="0"/>
                            <a:ea typeface="黑体" panose="02010609060101010101" pitchFamily="49" charset="-122"/>
                          </a:rPr>
                        </m:ctrlPr>
                      </m:sSubSup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e>
                      <m:sub>
                        <m:r>
                          <a:rPr lang="en-US" altLang="zh-CN" b="1" i="1" kern="0">
                            <a:latin typeface="Cambria Math" panose="02040503050406030204" pitchFamily="18" charset="0"/>
                            <a:ea typeface="黑体" panose="02010609060101010101" pitchFamily="49" charset="-122"/>
                          </a:rPr>
                          <m:t>𝒕</m:t>
                        </m:r>
                      </m:sub>
                      <m:sup>
                        <m:sSub>
                          <m:sSubPr>
                            <m:ctrlPr>
                              <a:rPr lang="en-US" altLang="zh-CN" i="1" kern="0">
                                <a:latin typeface="Cambria Math" panose="02040503050406030204" pitchFamily="18" charset="0"/>
                                <a:ea typeface="黑体" panose="02010609060101010101" pitchFamily="49" charset="-122"/>
                              </a:rPr>
                            </m:ctrlPr>
                          </m:sSubPr>
                          <m:e>
                            <m:r>
                              <a:rPr lang="en-US" altLang="zh-CN" b="1" i="1" kern="0">
                                <a:latin typeface="Cambria Math" panose="02040503050406030204" pitchFamily="18" charset="0"/>
                                <a:ea typeface="黑体" panose="02010609060101010101" pitchFamily="49" charset="-122"/>
                              </a:rPr>
                              <m:t>𝒙</m:t>
                            </m:r>
                          </m:e>
                          <m:sub>
                            <m:r>
                              <a:rPr lang="en-US" altLang="zh-CN" b="1" i="1" kern="0">
                                <a:latin typeface="Cambria Math" panose="02040503050406030204" pitchFamily="18" charset="0"/>
                                <a:ea typeface="黑体" panose="02010609060101010101" pitchFamily="49" charset="-122"/>
                              </a:rPr>
                              <m:t>𝒊</m:t>
                            </m:r>
                          </m:sub>
                        </m:sSub>
                      </m:sup>
                    </m:sSubSup>
                  </m:oMath>
                </a14:m>
                <a:r>
                  <a:rPr lang="zh-CN" altLang="en-US" kern="0" dirty="0">
                    <a:ea typeface="黑体" panose="02010609060101010101" pitchFamily="49" charset="-122"/>
                  </a:rPr>
                  <a:t>      </a:t>
                </a:r>
                <a:r>
                  <a:rPr lang="en-US" altLang="zh-CN" dirty="0">
                    <a:solidFill>
                      <a:srgbClr val="0070C0"/>
                    </a:solidFill>
                    <a:latin typeface="Kunstler Script" pitchFamily="66" charset="0"/>
                    <a:ea typeface="黑体" panose="02010609060101010101" pitchFamily="49" charset="-122"/>
                  </a:rPr>
                  <a:t>A </a:t>
                </a:r>
                <a:r>
                  <a:rPr lang="pt-BR" altLang="zh-CN" baseline="-25000" dirty="0">
                    <a:solidFill>
                      <a:srgbClr val="0070C0"/>
                    </a:solidFill>
                    <a:ea typeface="黑体" panose="02010609060101010101" pitchFamily="49" charset="-122"/>
                  </a:rPr>
                  <a:t>4</a:t>
                </a:r>
                <a:endParaRPr lang="zh-CN" altLang="en-US" baseline="-25000" dirty="0">
                  <a:solidFill>
                    <a:srgbClr val="0070C0"/>
                  </a:solidFill>
                  <a:ea typeface="黑体" panose="02010609060101010101" pitchFamily="49" charset="-122"/>
                </a:endParaRPr>
              </a:p>
              <a:p>
                <a:pPr marL="0" indent="0" defTabSz="914400" eaLnBrk="1" hangingPunct="1">
                  <a:lnSpc>
                    <a:spcPct val="120000"/>
                  </a:lnSpc>
                  <a:spcBef>
                    <a:spcPts val="0"/>
                  </a:spcBef>
                  <a:spcAft>
                    <a:spcPts val="0"/>
                  </a:spcAft>
                  <a:buNone/>
                  <a:tabLst>
                    <a:tab pos="5832475" algn="l"/>
                  </a:tabLst>
                </a:pPr>
                <a14:m>
                  <m:oMath xmlns:m="http://schemas.openxmlformats.org/officeDocument/2006/math">
                    <m:sSub>
                      <m:sSubPr>
                        <m:ctrlP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𝟑</m:t>
                        </m:r>
                      </m:sub>
                    </m:sSub>
                    <m:r>
                      <a:rPr lang="en-US" altLang="zh-CN" b="1" i="1" kern="0" dirty="0">
                        <a:latin typeface="Cambria Math" panose="02040503050406030204" pitchFamily="18" charset="0"/>
                        <a:ea typeface="黑体" panose="02010609060101010101" pitchFamily="49" charset="-122"/>
                        <a:sym typeface="Symbol" panose="05050102010706020507" pitchFamily="18" charset="2"/>
                      </a:rPr>
                      <m:t>=</m:t>
                    </m:r>
                    <m:sSubSup>
                      <m:sSubSupPr>
                        <m:ctrlPr>
                          <a:rPr lang="en-US" altLang="zh-CN" i="1" kern="0">
                            <a:latin typeface="Cambria Math" panose="02040503050406030204" pitchFamily="18" charset="0"/>
                          </a:rPr>
                        </m:ctrlPr>
                      </m:sSubSupPr>
                      <m:e>
                        <m:r>
                          <a:rPr lang="en-US" altLang="zh-CN" b="1" i="1" kern="0" dirty="0">
                            <a:latin typeface="Cambria Math" panose="02040503050406030204" pitchFamily="18" charset="0"/>
                            <a:ea typeface="黑体" panose="02010609060101010101" pitchFamily="49" charset="-122"/>
                            <a:sym typeface="Symbol" panose="05050102010706020507" pitchFamily="18" charset="2"/>
                          </a:rPr>
                          <m:t>𝑸</m:t>
                        </m:r>
                      </m:e>
                      <m:sub>
                        <m:r>
                          <a:rPr lang="en-US" altLang="zh-CN" b="1" i="1" kern="0">
                            <a:latin typeface="Cambria Math" panose="02040503050406030204" pitchFamily="18" charset="0"/>
                          </a:rPr>
                          <m:t>𝒕</m:t>
                        </m:r>
                      </m:sub>
                      <m:sup>
                        <m:sSub>
                          <m:sSubPr>
                            <m:ctrlPr>
                              <a:rPr lang="en-US" altLang="zh-CN" i="1" kern="0">
                                <a:latin typeface="Cambria Math" panose="02040503050406030204" pitchFamily="18" charset="0"/>
                              </a:rPr>
                            </m:ctrlPr>
                          </m:sSubPr>
                          <m:e>
                            <m:r>
                              <a:rPr lang="en-US" altLang="zh-CN" b="1" i="1" kern="0">
                                <a:latin typeface="Cambria Math" panose="02040503050406030204" pitchFamily="18" charset="0"/>
                              </a:rPr>
                              <m:t>𝒙</m:t>
                            </m:r>
                          </m:e>
                          <m:sub>
                            <m:r>
                              <a:rPr lang="en-US" altLang="zh-CN" b="1" i="1" kern="0">
                                <a:latin typeface="Cambria Math" panose="02040503050406030204" pitchFamily="18" charset="0"/>
                              </a:rPr>
                              <m:t>𝒊</m:t>
                            </m:r>
                          </m:sub>
                        </m:sSub>
                      </m:sup>
                    </m:sSubSup>
                  </m:oMath>
                </a14:m>
                <a:r>
                  <a:rPr lang="zh-CN" altLang="en-US" kern="0" dirty="0">
                    <a:ea typeface="黑体" panose="02010609060101010101" pitchFamily="49" charset="-122"/>
                  </a:rPr>
                  <a:t>                    </a:t>
                </a:r>
                <a14:m>
                  <m:oMath xmlns:m="http://schemas.openxmlformats.org/officeDocument/2006/math">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𝟐</m:t>
                        </m:r>
                      </m:sub>
                    </m:s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𝟏</m:t>
                        </m:r>
                      </m:sub>
                    </m:s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ctrlPr>
                      </m:sSubPr>
                      <m:e>
                        <m:r>
                          <a:rPr lang="en-US" altLang="zh-CN" b="1" i="1" kern="0" dirty="0">
                            <a:solidFill>
                              <a:srgbClr val="0070C0"/>
                            </a:solidFill>
                            <a:latin typeface="Cambria Math" panose="02040503050406030204" pitchFamily="18" charset="0"/>
                            <a:ea typeface="黑体" panose="02010609060101010101" pitchFamily="49" charset="-122"/>
                            <a:sym typeface="Symbol" panose="05050102010706020507" pitchFamily="18" charset="2"/>
                          </a:rPr>
                          <m:t>𝑨</m:t>
                        </m:r>
                      </m:e>
                      <m:sub>
                        <m:r>
                          <a:rPr lang="en-US" altLang="zh-CN" b="1" i="1" kern="0" dirty="0" smtClean="0">
                            <a:solidFill>
                              <a:srgbClr val="0070C0"/>
                            </a:solidFill>
                            <a:latin typeface="Cambria Math" panose="02040503050406030204" pitchFamily="18" charset="0"/>
                            <a:ea typeface="黑体" panose="02010609060101010101" pitchFamily="49" charset="-122"/>
                            <a:sym typeface="Symbol" panose="05050102010706020507" pitchFamily="18" charset="2"/>
                          </a:rPr>
                          <m:t>𝟑</m:t>
                        </m:r>
                      </m:sub>
                    </m:sSub>
                  </m:oMath>
                </a14:m>
                <a:endParaRPr lang="zh-CN" altLang="en-US" kern="0" dirty="0">
                  <a:solidFill>
                    <a:srgbClr val="0070C0"/>
                  </a:solidFill>
                  <a:ea typeface="黑体" panose="02010609060101010101" pitchFamily="49" charset="-122"/>
                </a:endParaRPr>
              </a:p>
              <a:p>
                <a:pPr marL="0" indent="0" defTabSz="914400" eaLnBrk="1" hangingPunct="1">
                  <a:lnSpc>
                    <a:spcPct val="120000"/>
                  </a:lnSpc>
                  <a:spcBef>
                    <a:spcPts val="0"/>
                  </a:spcBef>
                  <a:spcAft>
                    <a:spcPts val="0"/>
                  </a:spcAft>
                  <a:buFont typeface="Wingdings" pitchFamily="2" charset="2"/>
                  <a:buNone/>
                  <a:tabLst>
                    <a:tab pos="5832475" algn="l"/>
                  </a:tabLst>
                </a:pPr>
                <a:r>
                  <a:rPr lang="zh-CN" altLang="en-US" b="0" kern="0" dirty="0">
                    <a:ea typeface="黑体" panose="02010609060101010101" pitchFamily="49" charset="-122"/>
                  </a:rPr>
                  <a:t>证毕</a:t>
                </a:r>
              </a:p>
              <a:p>
                <a:pPr defTabSz="914400" eaLnBrk="1" hangingPunct="1">
                  <a:lnSpc>
                    <a:spcPct val="120000"/>
                  </a:lnSpc>
                  <a:spcBef>
                    <a:spcPts val="0"/>
                  </a:spcBef>
                  <a:spcAft>
                    <a:spcPts val="0"/>
                  </a:spcAft>
                  <a:tabLst>
                    <a:tab pos="5832475" algn="l"/>
                  </a:tabLst>
                </a:pPr>
                <a:r>
                  <a:rPr lang="zh-CN" altLang="en-US" b="0" kern="0" dirty="0">
                    <a:ea typeface="黑体" panose="02010609060101010101" pitchFamily="49" charset="-122"/>
                  </a:rPr>
                  <a:t>说明：若取</a:t>
                </a:r>
                <a14:m>
                  <m:oMath xmlns:m="http://schemas.openxmlformats.org/officeDocument/2006/math">
                    <m:r>
                      <a:rPr lang="en-US" altLang="zh-CN" b="1" i="1" kern="0" dirty="0">
                        <a:latin typeface="Cambria Math" panose="02040503050406030204" pitchFamily="18" charset="0"/>
                        <a:ea typeface="黑体" panose="02010609060101010101" pitchFamily="49" charset="-122"/>
                      </a:rPr>
                      <m:t>𝒕</m:t>
                    </m:r>
                  </m:oMath>
                </a14:m>
                <a:r>
                  <a:rPr lang="zh-CN" altLang="en-US" b="0" kern="0" dirty="0">
                    <a:ea typeface="黑体" panose="02010609060101010101" pitchFamily="49" charset="-122"/>
                  </a:rPr>
                  <a:t>为</a:t>
                </a:r>
                <a14:m>
                  <m:oMath xmlns:m="http://schemas.openxmlformats.org/officeDocument/2006/math">
                    <m:sSub>
                      <m:sSubPr>
                        <m:ctrlPr>
                          <a:rPr lang="en-US" altLang="zh-CN" b="1" i="1" kern="0" dirty="0" smtClean="0">
                            <a:latin typeface="Cambria Math" panose="02040503050406030204" pitchFamily="18" charset="0"/>
                            <a:ea typeface="黑体" panose="02010609060101010101" pitchFamily="49" charset="-122"/>
                          </a:rPr>
                        </m:ctrlPr>
                      </m:sSubPr>
                      <m:e>
                        <m:r>
                          <a:rPr lang="en-US" altLang="zh-CN" b="1" i="1" kern="0" dirty="0" smtClean="0">
                            <a:latin typeface="Cambria Math" panose="02040503050406030204" pitchFamily="18" charset="0"/>
                            <a:ea typeface="黑体" panose="02010609060101010101" pitchFamily="49" charset="-122"/>
                          </a:rPr>
                          <m:t>𝒙</m:t>
                        </m:r>
                      </m:e>
                      <m:sub>
                        <m:r>
                          <a:rPr lang="en-US" altLang="zh-CN" b="1" i="1" kern="0" dirty="0" smtClean="0">
                            <a:latin typeface="Cambria Math" panose="02040503050406030204" pitchFamily="18" charset="0"/>
                            <a:ea typeface="黑体" panose="02010609060101010101" pitchFamily="49" charset="-122"/>
                          </a:rPr>
                          <m:t>𝒊</m:t>
                        </m:r>
                      </m:sub>
                    </m:sSub>
                  </m:oMath>
                </a14:m>
                <a:r>
                  <a:rPr lang="zh-CN" altLang="en-US" b="0" kern="0" dirty="0">
                    <a:ea typeface="黑体" panose="02010609060101010101" pitchFamily="49" charset="-122"/>
                  </a:rPr>
                  <a:t>，则</a:t>
                </a:r>
                <a14:m>
                  <m:oMath xmlns:m="http://schemas.openxmlformats.org/officeDocument/2006/math">
                    <m:sSubSup>
                      <m:sSubSupPr>
                        <m:ctrlPr>
                          <a:rPr lang="en-US" altLang="zh-CN" i="1" kern="0">
                            <a:latin typeface="Cambria Math" panose="02040503050406030204" pitchFamily="18" charset="0"/>
                            <a:ea typeface="黑体" panose="02010609060101010101" pitchFamily="49" charset="-122"/>
                          </a:rPr>
                        </m:ctrlPr>
                      </m:sSubSupPr>
                      <m:e>
                        <m:r>
                          <a:rPr lang="en-US" altLang="zh-CN" i="1" kern="0" dirty="0">
                            <a:latin typeface="Cambria Math" panose="02040503050406030204" pitchFamily="18" charset="0"/>
                            <a:ea typeface="黑体" panose="02010609060101010101" pitchFamily="49" charset="-122"/>
                            <a:sym typeface="Symbol" panose="05050102010706020507" pitchFamily="18" charset="2"/>
                          </a:rPr>
                          <m:t>𝑸</m:t>
                        </m:r>
                      </m:e>
                      <m:sub>
                        <m:r>
                          <a:rPr lang="en-US" altLang="zh-CN" i="1" kern="0">
                            <a:latin typeface="Cambria Math" panose="02040503050406030204" pitchFamily="18" charset="0"/>
                            <a:ea typeface="黑体" panose="02010609060101010101" pitchFamily="49" charset="-122"/>
                          </a:rPr>
                          <m:t>𝒕</m:t>
                        </m:r>
                      </m:sub>
                      <m:sup>
                        <m:sSub>
                          <m:sSubPr>
                            <m:ctrlPr>
                              <a:rPr lang="en-US" altLang="zh-CN" i="1" kern="0">
                                <a:latin typeface="Cambria Math" panose="02040503050406030204" pitchFamily="18" charset="0"/>
                                <a:ea typeface="黑体" panose="02010609060101010101" pitchFamily="49" charset="-122"/>
                              </a:rPr>
                            </m:ctrlPr>
                          </m:sSubPr>
                          <m:e>
                            <m:r>
                              <a:rPr lang="en-US" altLang="zh-CN" i="1" kern="0">
                                <a:latin typeface="Cambria Math" panose="02040503050406030204" pitchFamily="18" charset="0"/>
                                <a:ea typeface="黑体" panose="02010609060101010101" pitchFamily="49" charset="-122"/>
                              </a:rPr>
                              <m:t>𝒙</m:t>
                            </m:r>
                          </m:e>
                          <m:sub>
                            <m:r>
                              <a:rPr lang="en-US" altLang="zh-CN" i="1" kern="0">
                                <a:latin typeface="Cambria Math" panose="02040503050406030204" pitchFamily="18" charset="0"/>
                                <a:ea typeface="黑体" panose="02010609060101010101" pitchFamily="49" charset="-122"/>
                              </a:rPr>
                              <m:t>𝒊</m:t>
                            </m:r>
                          </m:sub>
                        </m:sSub>
                      </m:sup>
                    </m:sSubSup>
                  </m:oMath>
                </a14:m>
                <a:r>
                  <a:rPr lang="zh-CN" altLang="en-US" b="0" kern="0" dirty="0">
                    <a:ea typeface="黑体" panose="02010609060101010101" pitchFamily="49" charset="-122"/>
                  </a:rPr>
                  <a:t>即为公式</a:t>
                </a:r>
                <a14:m>
                  <m:oMath xmlns:m="http://schemas.openxmlformats.org/officeDocument/2006/math">
                    <m:r>
                      <a:rPr lang="en-US" altLang="zh-CN" b="1" i="1" kern="0" dirty="0" smtClean="0">
                        <a:latin typeface="Cambria Math" panose="02040503050406030204" pitchFamily="18" charset="0"/>
                        <a:ea typeface="黑体" panose="02010609060101010101" pitchFamily="49" charset="-122"/>
                        <a:sym typeface="Symbol" panose="05050102010706020507" pitchFamily="18" charset="2"/>
                      </a:rPr>
                      <m:t>𝑸</m:t>
                    </m:r>
                  </m:oMath>
                </a14:m>
                <a:r>
                  <a:rPr lang="zh-CN" altLang="en-US" b="0" kern="0" dirty="0">
                    <a:ea typeface="黑体" panose="02010609060101010101" pitchFamily="49" charset="-122"/>
                  </a:rPr>
                  <a:t>．</a:t>
                </a:r>
              </a:p>
              <a:p>
                <a:pPr marL="0" indent="0" defTabSz="914400" eaLnBrk="1" hangingPunct="1">
                  <a:lnSpc>
                    <a:spcPct val="120000"/>
                  </a:lnSpc>
                  <a:spcBef>
                    <a:spcPts val="0"/>
                  </a:spcBef>
                  <a:spcAft>
                    <a:spcPts val="0"/>
                  </a:spcAft>
                  <a:buNone/>
                  <a:tabLst>
                    <a:tab pos="5832475" algn="l"/>
                  </a:tabLst>
                </a:pPr>
                <a:r>
                  <a:rPr lang="zh-CN" altLang="en-US" b="0" kern="0" dirty="0">
                    <a:ea typeface="黑体" panose="02010609060101010101" pitchFamily="49" charset="-122"/>
                  </a:rPr>
                  <a:t>    所以有：</a:t>
                </a:r>
                <a:r>
                  <a:rPr lang="zh-CN" altLang="en-US" kern="0" dirty="0">
                    <a:solidFill>
                      <a:srgbClr val="C00000"/>
                    </a:solidFill>
                    <a:ea typeface="黑体" panose="02010609060101010101" pitchFamily="49" charset="-122"/>
                  </a:rPr>
                  <a:t>若</a:t>
                </a:r>
                <a14:m>
                  <m:oMath xmlns:m="http://schemas.openxmlformats.org/officeDocument/2006/math">
                    <m:r>
                      <a:rPr lang="zh-CN" altLang="en-US" i="0" kern="0" dirty="0">
                        <a:solidFill>
                          <a:srgbClr val="C00000"/>
                        </a:solidFill>
                        <a:latin typeface="Cambria Math" panose="02040503050406030204" pitchFamily="18" charset="0"/>
                        <a:ea typeface="黑体" panose="02010609060101010101" pitchFamily="49" charset="-122"/>
                        <a:sym typeface="Symbol" panose="05050102010706020507" pitchFamily="18" charset="2"/>
                      </a:rPr>
                      <m:t>𝚪</m:t>
                    </m:r>
                    <m:r>
                      <a:rPr lang="zh-CN" altLang="en-US" b="1" i="1" kern="0">
                        <a:solidFill>
                          <a:srgbClr val="C00000"/>
                        </a:solidFill>
                        <a:latin typeface="Cambria Math" panose="02040503050406030204" pitchFamily="18" charset="0"/>
                      </a:rPr>
                      <m:t>⊢</m:t>
                    </m:r>
                    <m:r>
                      <a:rPr lang="zh-CN" altLang="en-US" b="1" i="1" kern="0" dirty="0" smtClean="0">
                        <a:solidFill>
                          <a:srgbClr val="C00000"/>
                        </a:solidFill>
                        <a:latin typeface="Cambria Math" panose="02040503050406030204" pitchFamily="18" charset="0"/>
                        <a:ea typeface="黑体" panose="02010609060101010101" pitchFamily="49" charset="-122"/>
                        <a:sym typeface="Symbol" panose="05050102010706020507" pitchFamily="18" charset="2"/>
                      </a:rPr>
                      <m:t>∀</m:t>
                    </m:r>
                    <m:sSub>
                      <m:sSubPr>
                        <m:ctrlPr>
                          <a:rPr lang="en-US" altLang="zh-CN" b="1" i="1" kern="0" dirty="0" smtClean="0">
                            <a:solidFill>
                              <a:srgbClr val="C00000"/>
                            </a:solidFill>
                            <a:latin typeface="Cambria Math" panose="02040503050406030204" pitchFamily="18" charset="0"/>
                            <a:ea typeface="黑体" panose="02010609060101010101" pitchFamily="49" charset="-122"/>
                          </a:rPr>
                        </m:ctrlPr>
                      </m:sSubPr>
                      <m:e>
                        <m:r>
                          <a:rPr lang="en-US" altLang="zh-CN" b="1" i="1" kern="0" dirty="0" smtClean="0">
                            <a:solidFill>
                              <a:srgbClr val="C00000"/>
                            </a:solidFill>
                            <a:latin typeface="Cambria Math" panose="02040503050406030204" pitchFamily="18" charset="0"/>
                            <a:ea typeface="黑体" panose="02010609060101010101" pitchFamily="49" charset="-122"/>
                          </a:rPr>
                          <m:t>𝒙</m:t>
                        </m:r>
                      </m:e>
                      <m:sub>
                        <m:r>
                          <a:rPr lang="en-US" altLang="zh-CN" b="1" i="1" kern="0" dirty="0" smtClean="0">
                            <a:solidFill>
                              <a:srgbClr val="C00000"/>
                            </a:solidFill>
                            <a:latin typeface="Cambria Math" panose="02040503050406030204" pitchFamily="18" charset="0"/>
                            <a:ea typeface="黑体" panose="02010609060101010101" pitchFamily="49" charset="-122"/>
                          </a:rPr>
                          <m:t>𝒊</m:t>
                        </m:r>
                      </m:sub>
                    </m:sSub>
                    <m:r>
                      <a:rPr lang="en-US" altLang="zh-CN" b="1" i="1" kern="0" dirty="0">
                        <a:solidFill>
                          <a:srgbClr val="C00000"/>
                        </a:solidFill>
                        <a:latin typeface="Cambria Math" panose="02040503050406030204" pitchFamily="18" charset="0"/>
                        <a:ea typeface="黑体" panose="02010609060101010101" pitchFamily="49" charset="-122"/>
                        <a:sym typeface="Symbol" panose="05050102010706020507" pitchFamily="18" charset="2"/>
                      </a:rPr>
                      <m:t>𝑸</m:t>
                    </m:r>
                  </m:oMath>
                </a14:m>
                <a:r>
                  <a:rPr lang="zh-CN" altLang="en-US" kern="0" dirty="0">
                    <a:solidFill>
                      <a:srgbClr val="C00000"/>
                    </a:solidFill>
                    <a:ea typeface="黑体" panose="02010609060101010101" pitchFamily="49" charset="-122"/>
                  </a:rPr>
                  <a:t>，则</a:t>
                </a:r>
                <a14:m>
                  <m:oMath xmlns:m="http://schemas.openxmlformats.org/officeDocument/2006/math">
                    <m:r>
                      <a:rPr lang="zh-CN" altLang="en-US" kern="0" dirty="0">
                        <a:solidFill>
                          <a:srgbClr val="C00000"/>
                        </a:solidFill>
                        <a:latin typeface="Cambria Math" panose="02040503050406030204" pitchFamily="18" charset="0"/>
                        <a:ea typeface="黑体" panose="02010609060101010101" pitchFamily="49" charset="-122"/>
                        <a:sym typeface="Symbol" panose="05050102010706020507" pitchFamily="18" charset="2"/>
                      </a:rPr>
                      <m:t>𝚪</m:t>
                    </m:r>
                    <m:r>
                      <a:rPr lang="zh-CN" altLang="en-US" b="1" i="1" kern="0" dirty="0" smtClean="0">
                        <a:solidFill>
                          <a:srgbClr val="C00000"/>
                        </a:solidFill>
                        <a:latin typeface="Cambria Math" panose="02040503050406030204" pitchFamily="18" charset="0"/>
                        <a:ea typeface="黑体" panose="02010609060101010101" pitchFamily="49" charset="-122"/>
                      </a:rPr>
                      <m:t>⊢</m:t>
                    </m:r>
                    <m:r>
                      <a:rPr lang="en-US" altLang="zh-CN" b="1" i="1" kern="0" dirty="0">
                        <a:solidFill>
                          <a:srgbClr val="C00000"/>
                        </a:solidFill>
                        <a:latin typeface="Cambria Math" panose="02040503050406030204" pitchFamily="18" charset="0"/>
                        <a:ea typeface="黑体" panose="02010609060101010101" pitchFamily="49" charset="-122"/>
                        <a:sym typeface="Symbol" panose="05050102010706020507" pitchFamily="18" charset="2"/>
                      </a:rPr>
                      <m:t>𝑸</m:t>
                    </m:r>
                  </m:oMath>
                </a14:m>
                <a:r>
                  <a:rPr lang="en-US" altLang="zh-CN" kern="0" dirty="0">
                    <a:ea typeface="黑体" panose="02010609060101010101" pitchFamily="49" charset="-122"/>
                    <a:sym typeface="Symbol" panose="05050102010706020507" pitchFamily="18" charset="2"/>
                  </a:rPr>
                  <a:t>. </a:t>
                </a:r>
                <a:endParaRPr lang="zh-CN" altLang="en-US" kern="0" dirty="0">
                  <a:ea typeface="黑体" panose="02010609060101010101" pitchFamily="49" charset="-122"/>
                </a:endParaRPr>
              </a:p>
            </p:txBody>
          </p:sp>
        </mc:Choice>
        <mc:Fallback xmlns="">
          <p:sp>
            <p:nvSpPr>
              <p:cNvPr id="5" name="Rectangle 2">
                <a:extLst>
                  <a:ext uri="{FF2B5EF4-FFF2-40B4-BE49-F238E27FC236}">
                    <a16:creationId xmlns:a16="http://schemas.microsoft.com/office/drawing/2014/main" id="{55904405-E705-4B17-9521-D36905049B9B}"/>
                  </a:ext>
                </a:extLst>
              </p:cNvPr>
              <p:cNvSpPr txBox="1">
                <a:spLocks noRot="1" noChangeAspect="1" noMove="1" noResize="1" noEditPoints="1" noAdjustHandles="1" noChangeArrowheads="1" noChangeShapeType="1" noTextEdit="1"/>
              </p:cNvSpPr>
              <p:nvPr/>
            </p:nvSpPr>
            <p:spPr bwMode="auto">
              <a:xfrm>
                <a:off x="458546" y="1462996"/>
                <a:ext cx="8685454" cy="3834718"/>
              </a:xfrm>
              <a:prstGeom prst="rect">
                <a:avLst/>
              </a:prstGeom>
              <a:blipFill>
                <a:blip r:embed="rId4"/>
                <a:stretch>
                  <a:fillRect l="-1404" t="-1272" b="-349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65934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8CC015DB-60BC-4068-99C4-DC8CE93C7B16}"/>
              </a:ext>
            </a:extLst>
          </p:cNvPr>
          <p:cNvSpPr>
            <a:spLocks noGrp="1" noChangeArrowheads="1"/>
          </p:cNvSpPr>
          <p:nvPr>
            <p:ph type="title"/>
          </p:nvPr>
        </p:nvSpPr>
        <p:spPr/>
        <p:txBody>
          <a:bodyPr/>
          <a:lstStyle/>
          <a:p>
            <a:r>
              <a:rPr lang="zh-CN" altLang="en-US"/>
              <a:t>命题逻辑定理</a:t>
            </a:r>
          </a:p>
        </p:txBody>
      </p:sp>
      <mc:AlternateContent xmlns:mc="http://schemas.openxmlformats.org/markup-compatibility/2006" xmlns:a14="http://schemas.microsoft.com/office/drawing/2010/main">
        <mc:Choice Requires="a14">
          <p:sp>
            <p:nvSpPr>
              <p:cNvPr id="44035" name="内容占位符 2">
                <a:extLst>
                  <a:ext uri="{FF2B5EF4-FFF2-40B4-BE49-F238E27FC236}">
                    <a16:creationId xmlns:a16="http://schemas.microsoft.com/office/drawing/2014/main" id="{D7046554-A25D-4094-9075-B3AD3713AC15}"/>
                  </a:ext>
                </a:extLst>
              </p:cNvPr>
              <p:cNvSpPr>
                <a:spLocks noGrp="1" noChangeArrowheads="1"/>
              </p:cNvSpPr>
              <p:nvPr>
                <p:ph idx="1"/>
              </p:nvPr>
            </p:nvSpPr>
            <p:spPr/>
            <p:txBody>
              <a:bodyPr/>
              <a:lstStyle/>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𝑷</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𝑷</m:t>
                    </m:r>
                    <m:r>
                      <a:rPr lang="en-US" altLang="zh-CN" b="1" i="1" dirty="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𝑷</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𝑷</m:t>
                    </m:r>
                    <m:r>
                      <a:rPr lang="en-US" altLang="zh-CN" b="1" i="1" dirty="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𝑷</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𝑷</m:t>
                    </m:r>
                    <m:r>
                      <a:rPr lang="en-US" altLang="zh-CN" b="1" i="1" dirty="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𝑷</m:t>
                    </m:r>
                    <m:r>
                      <a:rPr lang="en-US" altLang="zh-CN" b="1" i="1" dirty="0">
                        <a:latin typeface="Cambria Math" panose="02040503050406030204" pitchFamily="18" charset="0"/>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d>
                      <m:dPr>
                        <m:ctrlPr>
                          <a:rPr lang="en-US" altLang="zh-CN" b="1" i="1" dirty="0">
                            <a:latin typeface="Cambria Math" panose="02040503050406030204" pitchFamily="18" charset="0"/>
                          </a:rPr>
                        </m:ctrlPr>
                      </m:dPr>
                      <m:e>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𝑷</m:t>
                        </m:r>
                      </m:e>
                    </m:d>
                    <m:r>
                      <a:rPr lang="en-US" altLang="zh-CN" b="1" i="1" dirty="0" smtClean="0">
                        <a:latin typeface="Cambria Math" panose="02040503050406030204" pitchFamily="18" charset="0"/>
                      </a:rPr>
                      <m:t>)</m:t>
                    </m:r>
                  </m:oMath>
                </a14:m>
                <a:endParaRPr lang="zh-CN" altLang="zh-CN" dirty="0"/>
              </a:p>
              <a:p>
                <a:pPr marL="0" indent="0">
                  <a:buNone/>
                </a:pPr>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oMath>
                </a14:m>
                <a:endParaRPr lang="zh-CN" altLang="zh-CN" i="1"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𝑸</m:t>
                    </m:r>
                  </m:oMath>
                </a14:m>
                <a:endParaRPr lang="zh-CN" altLang="zh-CN" i="1"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sym typeface="Symbol" panose="05050102010706020507" pitchFamily="18" charset="2"/>
                      </a:rPr>
                      <m:t>𝑹</m:t>
                    </m:r>
                  </m:oMath>
                </a14:m>
                <a:endParaRPr lang="zh-CN" altLang="zh-CN" i="1" dirty="0"/>
              </a:p>
            </p:txBody>
          </p:sp>
        </mc:Choice>
        <mc:Fallback xmlns="">
          <p:sp>
            <p:nvSpPr>
              <p:cNvPr id="44035" name="内容占位符 2">
                <a:extLst>
                  <a:ext uri="{FF2B5EF4-FFF2-40B4-BE49-F238E27FC236}">
                    <a16:creationId xmlns:a16="http://schemas.microsoft.com/office/drawing/2014/main" id="{D7046554-A25D-4094-9075-B3AD3713AC1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5403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AF5F4693-ACE4-4DBF-92CB-D3EEBFCB440E}"/>
              </a:ext>
            </a:extLst>
          </p:cNvPr>
          <p:cNvSpPr>
            <a:spLocks noGrp="1" noChangeArrowheads="1"/>
          </p:cNvSpPr>
          <p:nvPr>
            <p:ph type="title"/>
          </p:nvPr>
        </p:nvSpPr>
        <p:spPr/>
        <p:txBody>
          <a:bodyPr/>
          <a:lstStyle/>
          <a:p>
            <a:r>
              <a:rPr lang="zh-CN" altLang="en-US"/>
              <a:t>命题逻辑定理</a:t>
            </a:r>
          </a:p>
        </p:txBody>
      </p:sp>
      <mc:AlternateContent xmlns:mc="http://schemas.openxmlformats.org/markup-compatibility/2006" xmlns:a14="http://schemas.microsoft.com/office/drawing/2010/main">
        <mc:Choice Requires="a14">
          <p:sp>
            <p:nvSpPr>
              <p:cNvPr id="45059" name="内容占位符 2">
                <a:extLst>
                  <a:ext uri="{FF2B5EF4-FFF2-40B4-BE49-F238E27FC236}">
                    <a16:creationId xmlns:a16="http://schemas.microsoft.com/office/drawing/2014/main" id="{7A2ED24D-6588-47DA-9B31-AF5D6739A57F}"/>
                  </a:ext>
                </a:extLst>
              </p:cNvPr>
              <p:cNvSpPr>
                <a:spLocks noGrp="1" noChangeArrowheads="1"/>
              </p:cNvSpPr>
              <p:nvPr>
                <p:ph idx="1"/>
              </p:nvPr>
            </p:nvSpPr>
            <p:spPr>
              <a:xfrm>
                <a:off x="285750" y="919163"/>
                <a:ext cx="8589963" cy="5834818"/>
              </a:xfrm>
            </p:spPr>
            <p:txBody>
              <a:bodyPr/>
              <a:lstStyle/>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m:t>
                    </m:r>
                    <m:r>
                      <a:rPr lang="pt-BR" altLang="zh-CN" sz="2600" b="1" i="1" dirty="0" smtClean="0">
                        <a:latin typeface="Cambria Math" panose="02040503050406030204" pitchFamily="18" charset="0"/>
                      </a:rPr>
                      <m:t>(</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sym typeface="Symbol" panose="05050102010706020507" pitchFamily="18" charset="2"/>
                      </a:rPr>
                      <m:t>𝑸</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sz="2600" b="1" i="1" dirty="0">
                        <a:latin typeface="Cambria Math" panose="02040503050406030204" pitchFamily="18" charset="0"/>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sz="2600" b="1" i="1" dirty="0">
                        <a:latin typeface="Cambria Math" panose="02040503050406030204" pitchFamily="18" charset="0"/>
                      </a:rPr>
                      <m:t>)</m:t>
                    </m:r>
                  </m:oMath>
                </a14:m>
                <a:endParaRPr lang="zh-CN" altLang="zh-CN" sz="2600" dirty="0"/>
              </a:p>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m:t>
                    </m:r>
                    <m:r>
                      <a:rPr lang="pt-BR" altLang="zh-CN" sz="2600" b="1" i="1" dirty="0" smtClean="0">
                        <a:latin typeface="Cambria Math" panose="02040503050406030204" pitchFamily="18" charset="0"/>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sz="2600" b="1" i="1" dirty="0">
                        <a:latin typeface="Cambria Math" panose="02040503050406030204" pitchFamily="18" charset="0"/>
                      </a:rPr>
                      <m:t>)→(¬¬</m:t>
                    </m:r>
                    <m:r>
                      <a:rPr lang="pt-BR"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sz="2600" b="1" i="1" dirty="0">
                        <a:latin typeface="Cambria Math" panose="02040503050406030204" pitchFamily="18" charset="0"/>
                      </a:rPr>
                      <m:t>)</m:t>
                    </m:r>
                  </m:oMath>
                </a14:m>
                <a:endParaRPr lang="zh-CN" altLang="zh-CN" sz="2600" dirty="0"/>
              </a:p>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𝑹</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𝑹</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rPr>
                      <m:t>)</m:t>
                    </m:r>
                  </m:oMath>
                </a14:m>
                <a:endParaRPr lang="zh-CN" altLang="zh-CN" sz="2600" dirty="0"/>
              </a:p>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m:t>
                    </m:r>
                    <m:r>
                      <a:rPr lang="en-US" altLang="zh-CN" sz="2600" b="1" i="1" dirty="0">
                        <a:latin typeface="Cambria Math" panose="02040503050406030204" pitchFamily="18" charset="0"/>
                      </a:rPr>
                      <m:t>(</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𝑹</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𝑹</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rPr>
                      <m:t>)</m:t>
                    </m:r>
                  </m:oMath>
                </a14:m>
                <a:endParaRPr lang="zh-CN" altLang="zh-CN" sz="2600" dirty="0"/>
              </a:p>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𝑹</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𝑹</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rPr>
                      <m:t>)</m:t>
                    </m:r>
                  </m:oMath>
                </a14:m>
                <a:endParaRPr lang="zh-CN" altLang="zh-CN" sz="2600" dirty="0"/>
              </a:p>
              <a:p>
                <a:pPr>
                  <a:buFont typeface="Arial" panose="020B0604020202020204" pitchFamily="34" charset="0"/>
                  <a:buChar char="•"/>
                </a:pPr>
                <a:endParaRPr lang="zh-CN" altLang="zh-CN" sz="2600" dirty="0"/>
              </a:p>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𝑹</m:t>
                    </m:r>
                    <m:r>
                      <a:rPr lang="en-US" altLang="zh-CN" sz="2600" b="1" i="1" dirty="0">
                        <a:latin typeface="Cambria Math" panose="02040503050406030204" pitchFamily="18" charset="0"/>
                      </a:rPr>
                      <m:t>)</m:t>
                    </m:r>
                  </m:oMath>
                </a14:m>
                <a:endParaRPr lang="zh-CN" altLang="zh-CN" sz="2600" dirty="0"/>
              </a:p>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m:t>
                    </m:r>
                    <m:r>
                      <a:rPr lang="pt-BR" altLang="zh-CN" sz="2600" b="1" i="1" dirty="0">
                        <a:latin typeface="Cambria Math" panose="02040503050406030204" pitchFamily="18" charset="0"/>
                      </a:rPr>
                      <m:t>(</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pt-BR" altLang="zh-CN" sz="2600" b="1" i="1" dirty="0">
                        <a:latin typeface="Cambria Math" panose="02040503050406030204" pitchFamily="18" charset="0"/>
                      </a:rPr>
                      <m:t>)→(</m:t>
                    </m:r>
                    <m:r>
                      <a:rPr lang="pt-BR" altLang="zh-CN" sz="2600" b="1" i="1" dirty="0">
                        <a:latin typeface="Cambria Math" panose="02040503050406030204" pitchFamily="18" charset="0"/>
                      </a:rPr>
                      <m:t>𝑹</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pt-BR" altLang="zh-CN" sz="2600" b="1" i="1" dirty="0">
                        <a:latin typeface="Cambria Math" panose="02040503050406030204" pitchFamily="18" charset="0"/>
                      </a:rPr>
                      <m:t>)</m:t>
                    </m:r>
                  </m:oMath>
                </a14:m>
                <a:endParaRPr lang="zh-CN" altLang="zh-CN" sz="2600" dirty="0"/>
              </a:p>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m:t>
                    </m:r>
                    <m:r>
                      <a:rPr lang="pt-BR" altLang="zh-CN" sz="2600" b="1" i="1" dirty="0">
                        <a:latin typeface="Cambria Math" panose="02040503050406030204" pitchFamily="18" charset="0"/>
                      </a:rPr>
                      <m:t>(</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pt-BR" altLang="zh-CN" sz="2600" b="1" i="1" dirty="0">
                        <a:latin typeface="Cambria Math" panose="02040503050406030204" pitchFamily="18" charset="0"/>
                      </a:rPr>
                      <m:t>)→</m:t>
                    </m:r>
                    <m:r>
                      <a:rPr lang="pt-BR" altLang="zh-CN" sz="2600" b="1" i="1" dirty="0">
                        <a:latin typeface="Cambria Math" panose="02040503050406030204" pitchFamily="18" charset="0"/>
                      </a:rPr>
                      <m:t>𝑸</m:t>
                    </m:r>
                  </m:oMath>
                </a14:m>
                <a:endParaRPr lang="zh-CN" altLang="zh-CN" sz="2600" dirty="0"/>
              </a:p>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m:t>
                    </m:r>
                    <m:r>
                      <a:rPr lang="en-US" altLang="zh-CN" sz="2600" b="1" i="1" dirty="0">
                        <a:latin typeface="Cambria Math" panose="02040503050406030204" pitchFamily="18" charset="0"/>
                      </a:rPr>
                      <m:t>(</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sz="2600" b="1" i="1" dirty="0">
                        <a:latin typeface="Cambria Math" panose="02040503050406030204" pitchFamily="18" charset="0"/>
                      </a:rPr>
                      <m:t>)→</m:t>
                    </m:r>
                    <m:r>
                      <a:rPr lang="en-US" altLang="zh-CN" sz="2600" b="1" i="1" dirty="0">
                        <a:latin typeface="Cambria Math" panose="02040503050406030204" pitchFamily="18" charset="0"/>
                      </a:rPr>
                      <m:t>𝑸</m:t>
                    </m:r>
                  </m:oMath>
                </a14:m>
                <a:endParaRPr lang="zh-CN" altLang="zh-CN" sz="2600" i="1" dirty="0"/>
              </a:p>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m:t>
                    </m:r>
                    <m:r>
                      <a:rPr lang="pt-BR" altLang="zh-CN" sz="2600" b="1" i="1" dirty="0">
                        <a:latin typeface="Cambria Math" panose="02040503050406030204" pitchFamily="18" charset="0"/>
                      </a:rPr>
                      <m:t>(</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sz="2600" b="1" i="1" dirty="0">
                        <a:latin typeface="Cambria Math" panose="02040503050406030204" pitchFamily="18" charset="0"/>
                      </a:rPr>
                      <m:t>)→((¬</m:t>
                    </m:r>
                    <m:r>
                      <a:rPr lang="pt-BR"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sz="2600" b="1" i="1" dirty="0">
                        <a:latin typeface="Cambria Math" panose="02040503050406030204" pitchFamily="18" charset="0"/>
                      </a:rPr>
                      <m:t>)→</m:t>
                    </m:r>
                    <m:r>
                      <a:rPr lang="pt-BR" altLang="zh-CN" sz="2600" b="1" i="1" dirty="0">
                        <a:latin typeface="Cambria Math" panose="02040503050406030204" pitchFamily="18" charset="0"/>
                      </a:rPr>
                      <m:t>𝑸</m:t>
                    </m:r>
                    <m:r>
                      <a:rPr lang="pt-BR" altLang="zh-CN" sz="2600" b="1" i="1" dirty="0">
                        <a:latin typeface="Cambria Math" panose="02040503050406030204" pitchFamily="18" charset="0"/>
                      </a:rPr>
                      <m:t>)</m:t>
                    </m:r>
                  </m:oMath>
                </a14:m>
                <a:endParaRPr lang="zh-CN" altLang="zh-CN" sz="2600" dirty="0"/>
              </a:p>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m:t>
                    </m:r>
                    <m:r>
                      <a:rPr lang="pt-BR" altLang="zh-CN" sz="2600" b="1" i="1" dirty="0">
                        <a:latin typeface="Cambria Math" panose="02040503050406030204" pitchFamily="18" charset="0"/>
                      </a:rPr>
                      <m:t>(</m:t>
                    </m:r>
                    <m:r>
                      <a:rPr lang="pt-BR"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sz="2600" b="1" i="1" dirty="0">
                        <a:latin typeface="Cambria Math" panose="02040503050406030204" pitchFamily="18" charset="0"/>
                      </a:rPr>
                      <m:t>)→((</m:t>
                    </m:r>
                    <m:r>
                      <a:rPr lang="en-US" altLang="zh-CN" sz="2600" b="1" i="1" dirty="0">
                        <a:latin typeface="Cambria Math" panose="02040503050406030204" pitchFamily="18" charset="0"/>
                      </a:rPr>
                      <m:t>𝑸</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sym typeface="Symbol" panose="05050102010706020507" pitchFamily="18" charset="2"/>
                      </a:rPr>
                      <m:t>𝑹</m:t>
                    </m:r>
                    <m:r>
                      <a:rPr lang="pt-BR" altLang="zh-CN" sz="2600" b="1" i="1" dirty="0">
                        <a:latin typeface="Cambria Math" panose="02040503050406030204" pitchFamily="18" charset="0"/>
                      </a:rPr>
                      <m:t>)</m:t>
                    </m:r>
                    <m:r>
                      <a:rPr lang="en-US" altLang="zh-CN" sz="2600"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𝑸</m:t>
                    </m:r>
                    <m:r>
                      <a:rPr lang="pt-BR" altLang="zh-CN" sz="2600" b="1" i="1" dirty="0">
                        <a:latin typeface="Cambria Math" panose="02040503050406030204" pitchFamily="18" charset="0"/>
                      </a:rPr>
                      <m:t>)</m:t>
                    </m:r>
                  </m:oMath>
                </a14:m>
                <a:endParaRPr lang="zh-CN" altLang="zh-CN" sz="2600" dirty="0"/>
              </a:p>
              <a:p>
                <a:endParaRPr lang="zh-CN" altLang="en-US" sz="2600" dirty="0"/>
              </a:p>
            </p:txBody>
          </p:sp>
        </mc:Choice>
        <mc:Fallback xmlns="">
          <p:sp>
            <p:nvSpPr>
              <p:cNvPr id="45059" name="内容占位符 2">
                <a:extLst>
                  <a:ext uri="{FF2B5EF4-FFF2-40B4-BE49-F238E27FC236}">
                    <a16:creationId xmlns:a16="http://schemas.microsoft.com/office/drawing/2014/main" id="{7A2ED24D-6588-47DA-9B31-AF5D6739A57F}"/>
                  </a:ext>
                </a:extLst>
              </p:cNvPr>
              <p:cNvSpPr>
                <a:spLocks noGrp="1" noRot="1" noChangeAspect="1" noMove="1" noResize="1" noEditPoints="1" noAdjustHandles="1" noChangeArrowheads="1" noChangeShapeType="1" noTextEdit="1"/>
              </p:cNvSpPr>
              <p:nvPr>
                <p:ph idx="1"/>
              </p:nvPr>
            </p:nvSpPr>
            <p:spPr>
              <a:xfrm>
                <a:off x="285750" y="919163"/>
                <a:ext cx="8589963" cy="5834818"/>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7649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C73CDCB7-5E16-4BFA-AF4C-3D66F5550135}"/>
              </a:ext>
            </a:extLst>
          </p:cNvPr>
          <p:cNvSpPr>
            <a:spLocks noGrp="1" noChangeArrowheads="1"/>
          </p:cNvSpPr>
          <p:nvPr>
            <p:ph type="title"/>
          </p:nvPr>
        </p:nvSpPr>
        <p:spPr/>
        <p:txBody>
          <a:bodyPr/>
          <a:lstStyle/>
          <a:p>
            <a:r>
              <a:rPr lang="zh-CN" altLang="en-US"/>
              <a:t>命题逻辑定理</a:t>
            </a:r>
          </a:p>
        </p:txBody>
      </p:sp>
      <mc:AlternateContent xmlns:mc="http://schemas.openxmlformats.org/markup-compatibility/2006" xmlns:a14="http://schemas.microsoft.com/office/drawing/2010/main">
        <mc:Choice Requires="a14">
          <p:sp>
            <p:nvSpPr>
              <p:cNvPr id="46083" name="内容占位符 2">
                <a:extLst>
                  <a:ext uri="{FF2B5EF4-FFF2-40B4-BE49-F238E27FC236}">
                    <a16:creationId xmlns:a16="http://schemas.microsoft.com/office/drawing/2014/main" id="{D6549D99-985C-4A15-8475-308D4B5A16BF}"/>
                  </a:ext>
                </a:extLst>
              </p:cNvPr>
              <p:cNvSpPr>
                <a:spLocks noGrp="1" noChangeArrowheads="1"/>
              </p:cNvSpPr>
              <p:nvPr>
                <p:ph idx="1"/>
              </p:nvPr>
            </p:nvSpPr>
            <p:spPr/>
            <p:txBody>
              <a:bodyPr/>
              <a:lstStyle/>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pt-BR" altLang="zh-CN" sz="2600" b="1" i="1" dirty="0" smtClean="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b="1" i="1" dirty="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pt-BR" altLang="zh-CN" sz="2600" b="1" i="1" dirty="0" smtClean="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oMath>
                </a14:m>
                <a:endParaRPr lang="zh-CN" altLang="zh-CN" sz="2600" i="1" dirty="0"/>
              </a:p>
              <a:p>
                <a:pPr>
                  <a:buFont typeface="Arial" panose="020B0604020202020204" pitchFamily="34" charset="0"/>
                  <a:buChar char="•"/>
                </a:pPr>
                <a:endParaRPr lang="zh-CN" altLang="zh-CN"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pt-BR" altLang="zh-CN" b="1" i="1" dirty="0" smtClean="0">
                        <a:latin typeface="Cambria Math" panose="02040503050406030204" pitchFamily="18" charset="0"/>
                      </a:rPr>
                      <m:t>(</m:t>
                    </m:r>
                    <m:r>
                      <a:rPr lang="pt-BR" altLang="zh-CN" sz="2600"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pt-BR" altLang="zh-CN" sz="2600"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en-US" altLang="zh-CN" b="1" i="1" dirty="0">
                        <a:latin typeface="Cambria Math" panose="02040503050406030204" pitchFamily="18" charset="0"/>
                      </a:rPr>
                      <m:t>)) </m:t>
                    </m:r>
                  </m:oMath>
                </a14:m>
                <a:endParaRPr lang="zh-CN" altLang="zh-CN"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pt-BR" altLang="zh-CN" sz="2600" b="1" i="1" dirty="0" smtClean="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pt-BR" altLang="zh-CN" sz="2600"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sz="2600" b="1" i="1" dirty="0">
                        <a:latin typeface="Cambria Math" panose="02040503050406030204" pitchFamily="18" charset="0"/>
                      </a:rPr>
                      <m:t>))</m:t>
                    </m:r>
                  </m:oMath>
                </a14:m>
                <a:endParaRPr lang="zh-CN" altLang="zh-CN" sz="2600"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en-US" altLang="zh-CN" b="1" i="1" dirty="0">
                        <a:latin typeface="Cambria Math" panose="02040503050406030204" pitchFamily="18" charset="0"/>
                      </a:rPr>
                      <m:t>(</m:t>
                    </m:r>
                    <m:r>
                      <a:rPr lang="en-US" altLang="zh-CN" sz="2600"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𝑸</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sz="2600"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𝑹</m:t>
                    </m:r>
                    <m:r>
                      <a:rPr lang="en-US"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sz="2600"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 </m:t>
                    </m:r>
                    <m:r>
                      <a:rPr lang="en-US" altLang="zh-CN" sz="2600" b="1" i="1" dirty="0">
                        <a:latin typeface="Cambria Math" panose="02040503050406030204" pitchFamily="18" charset="0"/>
                      </a:rPr>
                      <m:t>𝑹</m:t>
                    </m:r>
                    <m:r>
                      <a:rPr lang="en-US" altLang="zh-CN" b="1" i="1" dirty="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sz="2400" b="1" i="1" dirty="0" smtClean="0">
                        <a:latin typeface="Cambria Math" panose="02040503050406030204" pitchFamily="18" charset="0"/>
                      </a:rPr>
                      <m:t>⊢</m:t>
                    </m:r>
                    <m:r>
                      <a:rPr lang="pt-BR" altLang="zh-CN" b="1" i="1" dirty="0" smtClean="0">
                        <a:latin typeface="Cambria Math" panose="02040503050406030204" pitchFamily="18" charset="0"/>
                      </a:rPr>
                      <m:t>(</m:t>
                    </m:r>
                    <m:r>
                      <a:rPr lang="pt-BR" altLang="zh-CN" sz="2600"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en-US" altLang="zh-CN" sz="2600" b="1" i="1" dirty="0">
                        <a:latin typeface="Cambria Math" panose="02040503050406030204" pitchFamily="18" charset="0"/>
                      </a:rPr>
                      <m:t>𝑷</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rPr>
                      <m:t>𝑹</m:t>
                    </m:r>
                    <m:r>
                      <a:rPr lang="pt-BR" altLang="zh-CN" b="1" i="1" dirty="0">
                        <a:latin typeface="Cambria Math" panose="02040503050406030204" pitchFamily="18" charset="0"/>
                      </a:rPr>
                      <m:t>))</m:t>
                    </m:r>
                  </m:oMath>
                </a14:m>
                <a:endParaRPr lang="zh-CN" altLang="zh-CN" dirty="0"/>
              </a:p>
              <a:p>
                <a:pPr>
                  <a:buFont typeface="Arial" panose="020B0604020202020204" pitchFamily="34" charset="0"/>
                  <a:buChar char="•"/>
                </a:pPr>
                <a:endParaRPr lang="pt-BR" altLang="zh-CN" dirty="0"/>
              </a:p>
              <a:p>
                <a:pPr>
                  <a:buFont typeface="Arial" panose="020B0604020202020204" pitchFamily="34" charset="0"/>
                  <a:buChar char="•"/>
                </a:pPr>
                <a14:m>
                  <m:oMath xmlns:m="http://schemas.openxmlformats.org/officeDocument/2006/math">
                    <m:r>
                      <a:rPr lang="en-US" altLang="zh-CN" sz="2600" b="1" i="1" dirty="0" smtClean="0">
                        <a:latin typeface="Cambria Math" panose="02040503050406030204" pitchFamily="18" charset="0"/>
                      </a:rPr>
                      <m:t>𝑸</m:t>
                    </m:r>
                    <m:r>
                      <a:rPr lang="pt-BR" altLang="zh-CN" b="1" i="1" dirty="0">
                        <a:latin typeface="Cambria Math" panose="02040503050406030204" pitchFamily="18" charset="0"/>
                      </a:rPr>
                      <m:t>,</m:t>
                    </m:r>
                    <m:r>
                      <a:rPr lang="zh-CN" altLang="en-US" b="1" i="1" dirty="0">
                        <a:latin typeface="Cambria Math" panose="02040503050406030204" pitchFamily="18" charset="0"/>
                      </a:rPr>
                      <m:t> </m:t>
                    </m:r>
                    <m:r>
                      <a:rPr lang="en-US" altLang="zh-CN" sz="2600" b="1" i="1" dirty="0">
                        <a:latin typeface="Cambria Math" panose="02040503050406030204" pitchFamily="18" charset="0"/>
                      </a:rPr>
                      <m:t>𝑹</m:t>
                    </m:r>
                    <m:r>
                      <a:rPr lang="en-US" altLang="zh-CN" sz="2400" b="1" i="1" dirty="0">
                        <a:latin typeface="Cambria Math" panose="02040503050406030204" pitchFamily="18" charset="0"/>
                      </a:rPr>
                      <m:t>⊢</m:t>
                    </m:r>
                    <m:r>
                      <a:rPr lang="en-US" altLang="zh-CN" sz="2600" b="1" i="1" dirty="0" smtClean="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sym typeface="Symbol" panose="05050102010706020507" pitchFamily="18" charset="2"/>
                      </a:rPr>
                      <m:t>𝑹</m:t>
                    </m:r>
                  </m:oMath>
                </a14:m>
                <a:endParaRPr lang="zh-CN" altLang="zh-CN" sz="2600" i="1" dirty="0"/>
              </a:p>
            </p:txBody>
          </p:sp>
        </mc:Choice>
        <mc:Fallback xmlns="">
          <p:sp>
            <p:nvSpPr>
              <p:cNvPr id="46083" name="内容占位符 2">
                <a:extLst>
                  <a:ext uri="{FF2B5EF4-FFF2-40B4-BE49-F238E27FC236}">
                    <a16:creationId xmlns:a16="http://schemas.microsoft.com/office/drawing/2014/main" id="{D6549D99-985C-4A15-8475-308D4B5A16B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0110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A0E51C7E-AA4A-46FF-BF47-90C765D0EE22}"/>
              </a:ext>
            </a:extLst>
          </p:cNvPr>
          <p:cNvSpPr>
            <a:spLocks noGrp="1" noChangeArrowheads="1"/>
          </p:cNvSpPr>
          <p:nvPr>
            <p:ph type="title"/>
          </p:nvPr>
        </p:nvSpPr>
        <p:spPr/>
        <p:txBody>
          <a:bodyPr/>
          <a:lstStyle/>
          <a:p>
            <a:r>
              <a:rPr lang="zh-CN" altLang="en-US"/>
              <a:t>命题逻辑定理</a:t>
            </a:r>
          </a:p>
        </p:txBody>
      </p:sp>
      <mc:AlternateContent xmlns:mc="http://schemas.openxmlformats.org/markup-compatibility/2006" xmlns:a14="http://schemas.microsoft.com/office/drawing/2010/main">
        <mc:Choice Requires="a14">
          <p:sp>
            <p:nvSpPr>
              <p:cNvPr id="47107" name="内容占位符 2">
                <a:extLst>
                  <a:ext uri="{FF2B5EF4-FFF2-40B4-BE49-F238E27FC236}">
                    <a16:creationId xmlns:a16="http://schemas.microsoft.com/office/drawing/2014/main" id="{116FF355-65CE-4B6F-95B8-19ED2AC820C3}"/>
                  </a:ext>
                </a:extLst>
              </p:cNvPr>
              <p:cNvSpPr>
                <a:spLocks noGrp="1" noChangeArrowheads="1"/>
              </p:cNvSpPr>
              <p:nvPr>
                <p:ph idx="1"/>
              </p:nvPr>
            </p:nvSpPr>
            <p:spPr/>
            <p:txBody>
              <a:bodyPr/>
              <a:lstStyle/>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pt-BR" altLang="zh-CN" sz="2600" b="1" i="1" dirty="0">
                        <a:latin typeface="Cambria Math" panose="02040503050406030204" pitchFamily="18" charset="0"/>
                      </a:rPr>
                      <m:t> </m:t>
                    </m:r>
                  </m:oMath>
                </a14:m>
                <a:endParaRPr lang="zh-CN" altLang="zh-CN" sz="2600" i="1"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oMath>
                </a14:m>
                <a:endParaRPr lang="zh-CN" altLang="zh-CN" sz="2600" i="1"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b="1" i="1" dirty="0">
                        <a:latin typeface="Cambria Math" panose="02040503050406030204" pitchFamily="18" charset="0"/>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pt-BR" altLang="zh-CN" sz="2600" b="1" i="1" dirty="0">
                        <a:latin typeface="Cambria Math" panose="02040503050406030204" pitchFamily="18" charset="0"/>
                      </a:rPr>
                      <m:t>𝑹</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𝑸</m:t>
                    </m:r>
                    <m:r>
                      <a:rPr lang="pt-BR" altLang="zh-CN" b="1" i="1" dirty="0">
                        <a:latin typeface="Cambria Math" panose="02040503050406030204" pitchFamily="18" charset="0"/>
                      </a:rPr>
                      <m:t>)</m:t>
                    </m:r>
                  </m:oMath>
                </a14:m>
                <a:endParaRPr lang="zh-CN" altLang="zh-CN" dirty="0"/>
              </a:p>
              <a:p>
                <a:pPr>
                  <a:buFont typeface="Arial" panose="020B0604020202020204" pitchFamily="34" charset="0"/>
                  <a:buChar char="•"/>
                </a:pPr>
                <a14:m>
                  <m:oMath xmlns:m="http://schemas.openxmlformats.org/officeDocument/2006/math">
                    <m:r>
                      <a:rPr lang="en-US" altLang="zh-CN" b="1" i="1" dirty="0" smtClean="0">
                        <a:latin typeface="Cambria Math" panose="02040503050406030204" pitchFamily="18" charset="0"/>
                      </a:rPr>
                      <m:t>⊢</m:t>
                    </m:r>
                    <m:r>
                      <a:rPr lang="pt-BR" altLang="zh-CN" b="1" i="1" dirty="0">
                        <a:latin typeface="Cambria Math" panose="02040503050406030204" pitchFamily="18" charset="0"/>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pt-BR" altLang="zh-CN" b="1" i="1" dirty="0">
                        <a:latin typeface="Cambria Math" panose="02040503050406030204" pitchFamily="18" charset="0"/>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b="1" i="1" dirty="0">
                        <a:latin typeface="Cambria Math" panose="02040503050406030204" pitchFamily="18" charset="0"/>
                      </a:rPr>
                      <m:t>)</m:t>
                    </m:r>
                  </m:oMath>
                </a14:m>
                <a:endParaRPr lang="zh-CN" altLang="zh-CN" dirty="0"/>
              </a:p>
              <a:p>
                <a:pPr>
                  <a:buFont typeface="Arial" panose="020B0604020202020204" pitchFamily="34" charset="0"/>
                  <a:buChar char="•"/>
                </a:pPr>
                <a:endParaRPr lang="en-US" altLang="zh-CN" dirty="0"/>
              </a:p>
              <a:p>
                <a:pPr>
                  <a:buFont typeface="Arial" panose="020B0604020202020204" pitchFamily="34" charset="0"/>
                  <a:buChar char="•"/>
                </a:pPr>
                <a:r>
                  <a:rPr lang="zh-CN" altLang="zh-CN" b="0" dirty="0"/>
                  <a:t>单调性：</a:t>
                </a:r>
                <a14:m>
                  <m:oMath xmlns:m="http://schemas.openxmlformats.org/officeDocument/2006/math">
                    <m:r>
                      <a:rPr lang="pt-BR" altLang="zh-CN" b="1" i="1" dirty="0" smtClean="0">
                        <a:latin typeface="Cambria Math" panose="02040503050406030204" pitchFamily="18" charset="0"/>
                      </a:rPr>
                      <m:t>(</m:t>
                    </m:r>
                    <m:r>
                      <a:rPr lang="pt-BR"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pt-BR" altLang="zh-CN" sz="2600" b="1" i="1" dirty="0">
                        <a:latin typeface="Cambria Math" panose="02040503050406030204" pitchFamily="18" charset="0"/>
                      </a:rPr>
                      <m:t>𝑹</m:t>
                    </m:r>
                    <m:r>
                      <a:rPr lang="pt-BR" altLang="zh-CN" b="1" i="1" dirty="0">
                        <a:latin typeface="Cambria Math" panose="02040503050406030204" pitchFamily="18" charset="0"/>
                      </a:rPr>
                      <m:t>)</m:t>
                    </m:r>
                    <m:r>
                      <a:rPr lang="en-US" altLang="zh-CN" b="1" i="1" dirty="0">
                        <a:latin typeface="Cambria Math" panose="02040503050406030204" pitchFamily="18" charset="0"/>
                        <a:sym typeface="Symbol" panose="05050102010706020507" pitchFamily="18" charset="2"/>
                      </a:rPr>
                      <m:t>→</m:t>
                    </m:r>
                    <m:r>
                      <a:rPr lang="en-US" altLang="zh-CN" b="1" i="1" dirty="0">
                        <a:latin typeface="Cambria Math" panose="02040503050406030204" pitchFamily="18" charset="0"/>
                      </a:rPr>
                      <m:t>(</m:t>
                    </m:r>
                    <m:r>
                      <a:rPr lang="en-US" altLang="zh-CN" sz="2600" b="1" i="1" dirty="0">
                        <a:latin typeface="Cambria Math" panose="02040503050406030204" pitchFamily="18" charset="0"/>
                      </a:rPr>
                      <m:t>𝑸</m:t>
                    </m:r>
                    <m:r>
                      <a:rPr lang="en-US" altLang="zh-CN"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sym typeface="Symbol" panose="05050102010706020507" pitchFamily="18" charset="2"/>
                      </a:rPr>
                      <m:t>𝑷</m:t>
                    </m:r>
                    <m:r>
                      <a:rPr lang="en-US" altLang="zh-CN"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sym typeface="Symbol" panose="05050102010706020507" pitchFamily="18" charset="2"/>
                      </a:rPr>
                      <m:t>𝑹</m:t>
                    </m:r>
                    <m:r>
                      <a:rPr lang="en-US" altLang="zh-CN" b="1" i="1" dirty="0">
                        <a:latin typeface="Cambria Math" panose="02040503050406030204" pitchFamily="18" charset="0"/>
                        <a:sym typeface="Symbol" panose="05050102010706020507" pitchFamily="18" charset="2"/>
                      </a:rPr>
                      <m:t>∧</m:t>
                    </m:r>
                    <m:r>
                      <a:rPr lang="en-US" altLang="zh-CN" sz="2600" b="1" i="1" dirty="0">
                        <a:latin typeface="Cambria Math" panose="02040503050406030204" pitchFamily="18" charset="0"/>
                        <a:sym typeface="Symbol" panose="05050102010706020507" pitchFamily="18" charset="2"/>
                      </a:rPr>
                      <m:t>𝑷</m:t>
                    </m:r>
                    <m:r>
                      <a:rPr lang="en-US" altLang="zh-CN" b="1" i="1" dirty="0">
                        <a:latin typeface="Cambria Math" panose="02040503050406030204" pitchFamily="18" charset="0"/>
                      </a:rPr>
                      <m:t>)</m:t>
                    </m:r>
                  </m:oMath>
                </a14:m>
                <a:endParaRPr lang="zh-CN" altLang="zh-CN" dirty="0"/>
              </a:p>
              <a:p>
                <a:endParaRPr lang="zh-CN" altLang="en-US" dirty="0"/>
              </a:p>
            </p:txBody>
          </p:sp>
        </mc:Choice>
        <mc:Fallback xmlns="">
          <p:sp>
            <p:nvSpPr>
              <p:cNvPr id="47107" name="内容占位符 2">
                <a:extLst>
                  <a:ext uri="{FF2B5EF4-FFF2-40B4-BE49-F238E27FC236}">
                    <a16:creationId xmlns:a16="http://schemas.microsoft.com/office/drawing/2014/main" id="{116FF355-65CE-4B6F-95B8-19ED2AC820C3}"/>
                  </a:ext>
                </a:extLst>
              </p:cNvPr>
              <p:cNvSpPr>
                <a:spLocks noGrp="1" noRot="1" noChangeAspect="1" noMove="1" noResize="1" noEditPoints="1" noAdjustHandles="1" noChangeArrowheads="1" noChangeShapeType="1" noTextEdit="1"/>
              </p:cNvSpPr>
              <p:nvPr>
                <p:ph idx="1"/>
              </p:nvPr>
            </p:nvSpPr>
            <p:spPr>
              <a:blipFill>
                <a:blip r:embed="rId2"/>
                <a:stretch>
                  <a:fillRect l="-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0266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Grid">
  <a:themeElements>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rid">
      <a:majorFont>
        <a:latin typeface="华文中宋"/>
        <a:ea typeface="华文中宋"/>
        <a:cs typeface=""/>
      </a:majorFont>
      <a:minorFont>
        <a:latin typeface="华文仿宋"/>
        <a:ea typeface="华文仿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a:lstStyle/>
    </a:lnDef>
  </a:objectDefaults>
  <a:extraClrSchemeLst>
    <a:extraClrScheme>
      <a:clrScheme name="Gri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i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i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Grid">
  <a:themeElements>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rid">
      <a:majorFont>
        <a:latin typeface="华文中宋"/>
        <a:ea typeface="华文中宋"/>
        <a:cs typeface=""/>
      </a:majorFont>
      <a:minorFont>
        <a:latin typeface="华文仿宋"/>
        <a:ea typeface="华文仿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a:lstStyle/>
    </a:lnDef>
  </a:objectDefaults>
  <a:extraClrSchemeLst>
    <a:extraClrScheme>
      <a:clrScheme name="Gri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i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i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28963</TotalTime>
  <Words>20815</Words>
  <Application>Microsoft Macintosh PowerPoint</Application>
  <PresentationFormat>全屏显示(4:3)</PresentationFormat>
  <Paragraphs>1421</Paragraphs>
  <Slides>139</Slides>
  <Notes>30</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139</vt:i4>
      </vt:variant>
    </vt:vector>
  </HeadingPairs>
  <TitlesOfParts>
    <vt:vector size="158" baseType="lpstr">
      <vt:lpstr>黑体</vt:lpstr>
      <vt:lpstr>黑体</vt:lpstr>
      <vt:lpstr>华文仿宋</vt:lpstr>
      <vt:lpstr>华文行楷</vt:lpstr>
      <vt:lpstr>华文中宋</vt:lpstr>
      <vt:lpstr>隶书</vt:lpstr>
      <vt:lpstr>宋体</vt:lpstr>
      <vt:lpstr>系统字体常规体</vt:lpstr>
      <vt:lpstr>Arial</vt:lpstr>
      <vt:lpstr>Calibri</vt:lpstr>
      <vt:lpstr>Cambria Math</vt:lpstr>
      <vt:lpstr>Kunstler Script</vt:lpstr>
      <vt:lpstr>Palace Script MT</vt:lpstr>
      <vt:lpstr>Tahoma</vt:lpstr>
      <vt:lpstr>Times New Roman</vt:lpstr>
      <vt:lpstr>Wingdings</vt:lpstr>
      <vt:lpstr>Grid</vt:lpstr>
      <vt:lpstr>1_Grid</vt:lpstr>
      <vt:lpstr>位图图像</vt:lpstr>
      <vt:lpstr>第四章 逻辑公理系统</vt:lpstr>
      <vt:lpstr>提纲</vt:lpstr>
      <vt:lpstr>逻辑公理—表达思想的初始概念</vt:lpstr>
      <vt:lpstr>形式系统</vt:lpstr>
      <vt:lpstr>希尔伯特证明论</vt:lpstr>
      <vt:lpstr>公理系统</vt:lpstr>
      <vt:lpstr>提纲</vt:lpstr>
      <vt:lpstr>主要内容</vt:lpstr>
      <vt:lpstr>命题逻辑公理系统</vt:lpstr>
      <vt:lpstr>命题逻辑公理系统</vt:lpstr>
      <vt:lpstr>命题逻辑公理系统</vt:lpstr>
      <vt:lpstr>缩写定义</vt:lpstr>
      <vt:lpstr>公理模式</vt:lpstr>
      <vt:lpstr>公理系统</vt:lpstr>
      <vt:lpstr>推演(演绎)</vt:lpstr>
      <vt:lpstr>证明</vt:lpstr>
      <vt:lpstr>形式推演</vt:lpstr>
      <vt:lpstr>形式推演</vt:lpstr>
      <vt:lpstr>引理4.5.1  Q→(P→R), P⊢Q→R</vt:lpstr>
      <vt:lpstr>定理4.2.2（传递律）P→Q, Q→R⊢ P→R</vt:lpstr>
      <vt:lpstr>定理4.2.3   ⊢¬Q→(Q→R)</vt:lpstr>
      <vt:lpstr>例4.2.1</vt:lpstr>
      <vt:lpstr>命题逻辑公理系统</vt:lpstr>
      <vt:lpstr>命题逻辑定理</vt:lpstr>
      <vt:lpstr>命题逻辑定理</vt:lpstr>
      <vt:lpstr>命题逻辑定理</vt:lpstr>
      <vt:lpstr>命题逻辑定理</vt:lpstr>
      <vt:lpstr>定理4.5.1 （三段论）Q, Q→R⊢R</vt:lpstr>
      <vt:lpstr>定理4.5.2 ⊢(P→(Q→R))→(Q→(P→R))</vt:lpstr>
      <vt:lpstr>定理4.5.3 ⊢(Q→R)→((P→Q)→(P→R))</vt:lpstr>
      <vt:lpstr>定理4.5.4 ⊢(P→Q)→((Q→R)→(P→R))</vt:lpstr>
      <vt:lpstr>定理4.5.5 ⊢((P→Q)→(P→R))→(P→(Q→R))</vt:lpstr>
      <vt:lpstr>定理4.5.5 ⊢((P→Q)→(P→R))→(P→(Q→R))</vt:lpstr>
      <vt:lpstr>定理4.5.6 ⊢Q→Q</vt:lpstr>
      <vt:lpstr>定理4.5.7 ⊢¬¬Q→Q</vt:lpstr>
      <vt:lpstr>定理4.5.8 ⊢Q→¬¬Q</vt:lpstr>
      <vt:lpstr>定理4.5.9 ⊢(¬¬Q→¬¬R)→(Q→R)</vt:lpstr>
      <vt:lpstr>定理4.5.10 ⊢(Q→R)→(¬¬Q→¬¬R)</vt:lpstr>
      <vt:lpstr>定理4.5.11 ⊢(Q→R)→(¬R→¬Q)</vt:lpstr>
      <vt:lpstr>定理4.5.12 ⊢(¬Q→R)→(¬R→Q)</vt:lpstr>
      <vt:lpstr>定理4.5.13 ⊢(Q→¬R)→(R→¬Q)</vt:lpstr>
      <vt:lpstr>定理4.5.14 ⊢¬Q→(Q→R) </vt:lpstr>
      <vt:lpstr>定理4.5.16 ⊢(¬Q→Q)→(R→Q)</vt:lpstr>
      <vt:lpstr>定理4.5.15 ⊢(¬Q→Q)→Q</vt:lpstr>
      <vt:lpstr>定理4.5.21 ⊢Q∨Q→Q</vt:lpstr>
      <vt:lpstr>定理4.5.22 ⊢¬(Q∧¬Q) </vt:lpstr>
      <vt:lpstr>定理4.5.23 ⊢(Q∨¬Q)</vt:lpstr>
      <vt:lpstr>定理4.5.24 ⊢(Q→R)∨(R→Q)</vt:lpstr>
      <vt:lpstr>定理4.5.25 ⊢(Q→R)∨(Q→¬R)</vt:lpstr>
      <vt:lpstr>定理4.5.26 ⊢Q→((Q→R)→R) </vt:lpstr>
      <vt:lpstr>定理4.5.27 ⊢Q∧(Q→R)→R</vt:lpstr>
      <vt:lpstr>定理4.5.28 ⊢(¬Q→R)→((¬Q→¬R)→Q)</vt:lpstr>
      <vt:lpstr>定理4.5.28 ⊢(¬Q→R)→((¬Q→¬R)→Q)</vt:lpstr>
      <vt:lpstr>定理4.5.29 ⊢(Q→R)→((Q→¬R)→¬Q)</vt:lpstr>
      <vt:lpstr>定理4.5.29 ⊢(Q→R)→((Q→¬R)→¬Q)</vt:lpstr>
      <vt:lpstr>定理4.5.30 ⊢(¬Q→R∧¬R)→Q</vt:lpstr>
      <vt:lpstr>定理4.5.32 ⊢Q→R∨Q</vt:lpstr>
      <vt:lpstr>定理4.5.33 ⊢Q∧R→R∧Q</vt:lpstr>
      <vt:lpstr>定理4.5.34 ⊢Q∧R→Q</vt:lpstr>
      <vt:lpstr>定理 ⊢Q∧R→R</vt:lpstr>
      <vt:lpstr>定理4.5.35 ⊢(P∧Q→R)→(P→(Q→R))</vt:lpstr>
      <vt:lpstr>定理4.5.35 ⊢(P∧Q→R)→(P→(Q→R))</vt:lpstr>
      <vt:lpstr>定理4.5.36 ⊢Q→(R→(Q∧R))</vt:lpstr>
      <vt:lpstr>定理4.5.37 ⊢Q→(¬R→¬(Q→R))</vt:lpstr>
      <vt:lpstr>例4.5.1 若Γ⊢R，则Γ⊢Q→R．</vt:lpstr>
      <vt:lpstr>定理4.5.40 ⊢Q→R∨Q</vt:lpstr>
      <vt:lpstr>定理4.5.41 ⊢¬Q→(Q→R) </vt:lpstr>
      <vt:lpstr>定理4.5.42 ⊢¬¬Q→Q</vt:lpstr>
      <vt:lpstr>定理4.5.43 ⊢Q→¬¬Q</vt:lpstr>
      <vt:lpstr>定理4.5.44 ⊢Q→Q∨R</vt:lpstr>
      <vt:lpstr>演绎定理</vt:lpstr>
      <vt:lpstr>PowerPoint 演示文稿</vt:lpstr>
      <vt:lpstr>PowerPoint 演示文稿</vt:lpstr>
      <vt:lpstr>PowerPoint 演示文稿</vt:lpstr>
      <vt:lpstr>PowerPoint 演示文稿</vt:lpstr>
      <vt:lpstr>定理4.5.2 ⊢(P→(Q→R))→(Q→(P→R))</vt:lpstr>
      <vt:lpstr>定理4.5.2 ⊢(P→(Q→R))→(Q→(P→R))</vt:lpstr>
      <vt:lpstr>定理 Q,R⊢Q∧R</vt:lpstr>
      <vt:lpstr>定理4.5.38 ⊢(P→Q)∧(P→R) →(P→Q∧R)</vt:lpstr>
      <vt:lpstr>定理4.5.38 ⊢(P→Q)∧(P→R) →(P→Q∧R)</vt:lpstr>
      <vt:lpstr>定理4.5.38 ⊢(P→Q)∧(P→R) →(P→Q∧R)</vt:lpstr>
      <vt:lpstr>定理4.5.39 ⊢(P→Q)∧(R→S) →(P∧R→Q∧S)</vt:lpstr>
      <vt:lpstr>定理4.5.45 ⊢(P∧Q→R)→(P→R)∨(Q→R)</vt:lpstr>
      <vt:lpstr>定理4.5.46 ⊢(P→Q)→((R→Q)→((P∨R)→Q))</vt:lpstr>
      <vt:lpstr>小结</vt:lpstr>
      <vt:lpstr>提纲</vt:lpstr>
      <vt:lpstr>公理系统</vt:lpstr>
      <vt:lpstr>主要内容</vt:lpstr>
      <vt:lpstr>谓词逻辑公理系统</vt:lpstr>
      <vt:lpstr>谓词逻辑公理系统（续）</vt:lpstr>
      <vt:lpstr>谓词逻辑公理系统（续）</vt:lpstr>
      <vt:lpstr>缩写定义</vt:lpstr>
      <vt:lpstr>推演</vt:lpstr>
      <vt:lpstr>PowerPoint 演示文稿</vt:lpstr>
      <vt:lpstr>PowerPoint 演示文稿</vt:lpstr>
      <vt:lpstr>命题逻辑定理</vt:lpstr>
      <vt:lpstr>命题逻辑定理</vt:lpstr>
      <vt:lpstr>命题逻辑定理</vt:lpstr>
      <vt:lpstr>命题逻辑定理</vt:lpstr>
      <vt:lpstr>例"4.6.2" ⊢∀x(Q(x)∨¬Q(x)) </vt:lpstr>
      <vt:lpstr>例"4.6.3" 若Γ⊢Q→R，则Γ⊢∀x_i Q→∀x_i R</vt:lpstr>
      <vt:lpstr>定理4.6.1 ⊢∀xQ(x)→∀yQ(y),  (y不在R中自由出现)</vt:lpstr>
      <vt:lpstr>定理4.6.2 ⊢∃xQ(x)→∃yQ(y)</vt:lpstr>
      <vt:lpstr>例"4.6.4" ⊢Q(c)→∃xQ(x)</vt:lpstr>
      <vt:lpstr>定理4.6.6 ⊢∀x∀yR(x,y)→∀y∀xR(x,y) </vt:lpstr>
      <vt:lpstr>PowerPoint 演示文稿</vt:lpstr>
      <vt:lpstr>演绎定理</vt:lpstr>
      <vt:lpstr>演绎定理</vt:lpstr>
      <vt:lpstr>演绎定理</vt:lpstr>
      <vt:lpstr>演绎定理</vt:lpstr>
      <vt:lpstr>演绎定理</vt:lpstr>
      <vt:lpstr>演绎定理</vt:lpstr>
      <vt:lpstr>定理4.6.18 ⊢∀x(P(x)∧Q(x))→(∀xP(x)∧∀xQ(x))</vt:lpstr>
      <vt:lpstr>小结</vt:lpstr>
      <vt:lpstr>一阶谓词逻辑定理汇总</vt:lpstr>
      <vt:lpstr>PowerPoint 演示文稿</vt:lpstr>
      <vt:lpstr>PowerPoint 演示文稿</vt:lpstr>
      <vt:lpstr>定理4.6.1 ⊢∀xQ(x)→∀yQ(y)(y不在Q中自由出现) </vt:lpstr>
      <vt:lpstr>定理4.6.2 ⊢∃xR(x)→∃yR(y)</vt:lpstr>
      <vt:lpstr>定理4.6.3 ⊢∀xP(x)→∃xP(x)</vt:lpstr>
      <vt:lpstr>定理4.6.4 ⊢Q(c)→∃xQ(x)</vt:lpstr>
      <vt:lpstr>定理4.6.5 ⊢¬Q(c)→¬∀xQ(x)</vt:lpstr>
      <vt:lpstr>定理4.6.6 ⊢∀x∀yR(x,y)→∀y∀xR(x,y)</vt:lpstr>
      <vt:lpstr>定理4.6.7 ⊢∃x∃yR(x,y)→∃y∃xR(x,y)</vt:lpstr>
      <vt:lpstr>定理4.6.7 ⊢∃x∃yR(x,y)→∃y∃xR(x,y)</vt:lpstr>
      <vt:lpstr>定理4.6.8 ⊢∃x∀yR(x,y)→∀y∃xR(x,y)</vt:lpstr>
      <vt:lpstr>PowerPoint 演示文稿</vt:lpstr>
      <vt:lpstr>定理4.6.9 ⊢∀x∀yR(x,y)→∀xR(x, x)</vt:lpstr>
      <vt:lpstr>定理4.6.10 ⊢∃xR(x,x)→∃x∃yR(x,y)</vt:lpstr>
      <vt:lpstr>定理4.6.11 ⊢∀x(P(x)→Q(x))→(∀xP(x)→∀xQ(x))</vt:lpstr>
      <vt:lpstr>定理4.6.12 ⊢∀x(P(x)→Q(x))→(∃xP(x)→∃x Q(x))</vt:lpstr>
      <vt:lpstr>定理4.6.13 ⊢(∀xP(x)∧∀xQ(x))→∀x(P(x)∧Q(x))</vt:lpstr>
      <vt:lpstr>定理4.6.14 ⊢(∀xP(x)∨∀xQ(x))→∀x(P(x)∨Q(x))</vt:lpstr>
      <vt:lpstr>定理4.6.15 ⊢∃x(P(x)∧Q(x))→(∃xP(x)∧∃xQ(x))</vt:lpstr>
      <vt:lpstr>定理4.6.16 ⊢∃x(P(x)∨Q(x))→(∃xP(x)∨∃xQ(x))</vt:lpstr>
      <vt:lpstr>定理4.6.17 ⊢∀x(P(x)∨¬P(x))</vt:lpstr>
      <vt:lpstr>公理系统的应用</vt:lpstr>
      <vt:lpstr>定理证明辅助工具——Isabelle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逻辑公理系统</dc:title>
  <dc:creator>Luo Jie</dc:creator>
  <cp:lastModifiedBy>Microsoft Office User</cp:lastModifiedBy>
  <cp:revision>964</cp:revision>
  <cp:lastPrinted>2022-06-06T01:51:28Z</cp:lastPrinted>
  <dcterms:created xsi:type="dcterms:W3CDTF">2020-05-08T06:45:06Z</dcterms:created>
  <dcterms:modified xsi:type="dcterms:W3CDTF">2023-12-11T07:41:43Z</dcterms:modified>
</cp:coreProperties>
</file>